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2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9144000" cy="5143500" type="screen16x9"/>
  <p:notesSz cx="6858000" cy="9144000"/>
  <p:embeddedFontLst>
    <p:embeddedFont>
      <p:font typeface="Fira Sans" panose="020B0604020202020204" charset="0"/>
      <p:regular r:id="rId28"/>
      <p:bold r:id="rId29"/>
      <p:italic r:id="rId30"/>
      <p:boldItalic r:id="rId31"/>
    </p:embeddedFont>
    <p:embeddedFont>
      <p:font typeface="Comfortaa" panose="020B0604020202020204" charset="0"/>
      <p:regular r:id="rId32"/>
      <p:bold r:id="rId33"/>
    </p:embeddedFont>
    <p:embeddedFont>
      <p:font typeface="Share Tech" panose="020B0604020202020204" charset="0"/>
      <p:regular r:id="rId34"/>
    </p:embeddedFont>
    <p:embeddedFont>
      <p:font typeface="Roboto" panose="020B0604020202020204" charset="0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pos="2880">
          <p15:clr>
            <a:srgbClr val="A4A3A4"/>
          </p15:clr>
        </p15:guide>
        <p15:guide id="2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27AC86C-F63F-454A-B734-E85C376B1308}">
  <a:tblStyle styleId="{E27AC86C-F63F-454A-B734-E85C376B130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0" y="810"/>
      </p:cViewPr>
      <p:guideLst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font" Target="fonts/font7.fntdata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2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6.fntdata"/><Relationship Id="rId38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0167340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0f4eb771eb_6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0f4eb771eb_6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95414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2100d2490a0_0_2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2100d2490a0_0_2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4568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210e5bc133c_0_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210e5bc133c_0_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46616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g210e5bc133c_0_1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1" name="Google Shape;921;g210e5bc133c_0_1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45955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210e5bc133c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Google Shape;962;g210e5bc133c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32783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g210e5bc133c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4" name="Google Shape;984;g210e5bc133c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42210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210d538c8e3_1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210d538c8e3_1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2002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9" name="Google Shape;1159;g210e5bc133c_11_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0" name="Google Shape;1160;g210e5bc133c_11_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798361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g210e5bc133c_1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7" name="Google Shape;1217;g210e5bc133c_1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8463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5" name="Google Shape;1275;g210e5bc133c_11_3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6" name="Google Shape;1276;g210e5bc133c_11_3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97463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" name="Google Shape;1381;g210e5bc133c_1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2" name="Google Shape;1382;g210e5bc133c_1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9937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0f4eb771eb_6_78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0f4eb771eb_6_78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03955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0" name="Google Shape;1430;g210e5bc133c_12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1" name="Google Shape;1431;g210e5bc133c_12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47892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g210e5bc133c_12_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0" name="Google Shape;1510;g210e5bc133c_12_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58747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" name="Google Shape;1576;g210e5bc133c_12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7" name="Google Shape;1577;g210e5bc133c_12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17345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g210e5bc133c_12_2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6" name="Google Shape;1656;g210e5bc133c_12_2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68092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g210e5bc133c_1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7" name="Google Shape;1687;g210e5bc133c_1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53563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0f4eb771eb_6_78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0f4eb771eb_6_78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03370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0f4eb771eb_6_88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0f4eb771eb_6_88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9540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0f4eb771eb_6_80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0f4eb771eb_6_80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08158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100d2490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100d2490a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24606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2100d2490a0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2100d2490a0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14035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2100d2490a0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6" name="Google Shape;706;g2100d2490a0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507878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g2100d2490a0_0_3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5" name="Google Shape;735;g2100d2490a0_0_3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188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448950" y="410575"/>
            <a:ext cx="8238000" cy="104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448950" y="1467425"/>
            <a:ext cx="2845500" cy="10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sz="1800" b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sz="1800" b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sz="1800" b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sz="1800" b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sz="1800" b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sz="1800" b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sz="1800" b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sz="1800" b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Fira Sans"/>
              <a:buNone/>
              <a:defRPr sz="1800" b="1">
                <a:solidFill>
                  <a:srgbClr val="000000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1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9" name="Google Shape;89;p23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">
  <p:cSld name="CUSTOM_1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5"/>
          <p:cNvSpPr/>
          <p:nvPr/>
        </p:nvSpPr>
        <p:spPr>
          <a:xfrm>
            <a:off x="6812650" y="-1965225"/>
            <a:ext cx="4165200" cy="4165200"/>
          </a:xfrm>
          <a:prstGeom prst="ellipse">
            <a:avLst/>
          </a:prstGeom>
          <a:gradFill>
            <a:gsLst>
              <a:gs pos="0">
                <a:srgbClr val="05D8E7">
                  <a:alpha val="70980"/>
                </a:srgbClr>
              </a:gs>
              <a:gs pos="30000">
                <a:srgbClr val="05D8E7">
                  <a:alpha val="48235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ubTitle" idx="1"/>
          </p:nvPr>
        </p:nvSpPr>
        <p:spPr>
          <a:xfrm>
            <a:off x="720300" y="1885125"/>
            <a:ext cx="23868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96" name="Google Shape;96;p25"/>
          <p:cNvSpPr txBox="1">
            <a:spLocks noGrp="1"/>
          </p:cNvSpPr>
          <p:nvPr>
            <p:ph type="title" hasCustomPrompt="1"/>
          </p:nvPr>
        </p:nvSpPr>
        <p:spPr>
          <a:xfrm>
            <a:off x="815274" y="1238250"/>
            <a:ext cx="623100" cy="55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7" name="Google Shape;97;p25"/>
          <p:cNvSpPr txBox="1">
            <a:spLocks noGrp="1"/>
          </p:cNvSpPr>
          <p:nvPr>
            <p:ph type="subTitle" idx="2"/>
          </p:nvPr>
        </p:nvSpPr>
        <p:spPr>
          <a:xfrm>
            <a:off x="720300" y="2193500"/>
            <a:ext cx="23856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98" name="Google Shape;98;p25"/>
          <p:cNvSpPr txBox="1">
            <a:spLocks noGrp="1"/>
          </p:cNvSpPr>
          <p:nvPr>
            <p:ph type="title" idx="3" hasCustomPrompt="1"/>
          </p:nvPr>
        </p:nvSpPr>
        <p:spPr>
          <a:xfrm>
            <a:off x="3350624" y="1238250"/>
            <a:ext cx="623100" cy="55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" name="Google Shape;99;p25"/>
          <p:cNvSpPr txBox="1">
            <a:spLocks noGrp="1"/>
          </p:cNvSpPr>
          <p:nvPr>
            <p:ph type="title" idx="4" hasCustomPrompt="1"/>
          </p:nvPr>
        </p:nvSpPr>
        <p:spPr>
          <a:xfrm>
            <a:off x="5885697" y="1238250"/>
            <a:ext cx="623100" cy="55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0" name="Google Shape;100;p25"/>
          <p:cNvSpPr txBox="1">
            <a:spLocks noGrp="1"/>
          </p:cNvSpPr>
          <p:nvPr>
            <p:ph type="title" idx="5" hasCustomPrompt="1"/>
          </p:nvPr>
        </p:nvSpPr>
        <p:spPr>
          <a:xfrm>
            <a:off x="814575" y="3027797"/>
            <a:ext cx="623100" cy="55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1" name="Google Shape;101;p25"/>
          <p:cNvSpPr txBox="1">
            <a:spLocks noGrp="1"/>
          </p:cNvSpPr>
          <p:nvPr>
            <p:ph type="subTitle" idx="6"/>
          </p:nvPr>
        </p:nvSpPr>
        <p:spPr>
          <a:xfrm>
            <a:off x="3255370" y="1885150"/>
            <a:ext cx="23868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102" name="Google Shape;102;p25"/>
          <p:cNvSpPr txBox="1">
            <a:spLocks noGrp="1"/>
          </p:cNvSpPr>
          <p:nvPr>
            <p:ph type="subTitle" idx="7"/>
          </p:nvPr>
        </p:nvSpPr>
        <p:spPr>
          <a:xfrm>
            <a:off x="3257550" y="2193500"/>
            <a:ext cx="23847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103" name="Google Shape;103;p25"/>
          <p:cNvSpPr txBox="1">
            <a:spLocks noGrp="1"/>
          </p:cNvSpPr>
          <p:nvPr>
            <p:ph type="subTitle" idx="8"/>
          </p:nvPr>
        </p:nvSpPr>
        <p:spPr>
          <a:xfrm>
            <a:off x="5790440" y="1875725"/>
            <a:ext cx="23868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104" name="Google Shape;104;p25"/>
          <p:cNvSpPr txBox="1">
            <a:spLocks noGrp="1"/>
          </p:cNvSpPr>
          <p:nvPr>
            <p:ph type="subTitle" idx="9"/>
          </p:nvPr>
        </p:nvSpPr>
        <p:spPr>
          <a:xfrm>
            <a:off x="5792551" y="2199975"/>
            <a:ext cx="23847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105" name="Google Shape;105;p25"/>
          <p:cNvSpPr txBox="1">
            <a:spLocks noGrp="1"/>
          </p:cNvSpPr>
          <p:nvPr>
            <p:ph type="subTitle" idx="13"/>
          </p:nvPr>
        </p:nvSpPr>
        <p:spPr>
          <a:xfrm>
            <a:off x="721421" y="3664251"/>
            <a:ext cx="23868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106" name="Google Shape;106;p25"/>
          <p:cNvSpPr txBox="1">
            <a:spLocks noGrp="1"/>
          </p:cNvSpPr>
          <p:nvPr>
            <p:ph type="subTitle" idx="14"/>
          </p:nvPr>
        </p:nvSpPr>
        <p:spPr>
          <a:xfrm>
            <a:off x="721422" y="3967466"/>
            <a:ext cx="23856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107" name="Google Shape;107;p25"/>
          <p:cNvSpPr txBox="1">
            <a:spLocks noGrp="1"/>
          </p:cNvSpPr>
          <p:nvPr>
            <p:ph type="title" idx="15"/>
          </p:nvPr>
        </p:nvSpPr>
        <p:spPr>
          <a:xfrm>
            <a:off x="720300" y="452325"/>
            <a:ext cx="717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5"/>
          <p:cNvSpPr txBox="1">
            <a:spLocks noGrp="1"/>
          </p:cNvSpPr>
          <p:nvPr>
            <p:ph type="title" idx="16" hasCustomPrompt="1"/>
          </p:nvPr>
        </p:nvSpPr>
        <p:spPr>
          <a:xfrm>
            <a:off x="3350624" y="3027775"/>
            <a:ext cx="623100" cy="55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25"/>
          <p:cNvSpPr txBox="1">
            <a:spLocks noGrp="1"/>
          </p:cNvSpPr>
          <p:nvPr>
            <p:ph type="title" idx="17" hasCustomPrompt="1"/>
          </p:nvPr>
        </p:nvSpPr>
        <p:spPr>
          <a:xfrm>
            <a:off x="5885697" y="3027775"/>
            <a:ext cx="623100" cy="5541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None/>
              <a:defRPr sz="24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10" name="Google Shape;110;p25"/>
          <p:cNvSpPr txBox="1">
            <a:spLocks noGrp="1"/>
          </p:cNvSpPr>
          <p:nvPr>
            <p:ph type="subTitle" idx="18"/>
          </p:nvPr>
        </p:nvSpPr>
        <p:spPr>
          <a:xfrm>
            <a:off x="3255370" y="3673675"/>
            <a:ext cx="23877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111" name="Google Shape;111;p25"/>
          <p:cNvSpPr txBox="1">
            <a:spLocks noGrp="1"/>
          </p:cNvSpPr>
          <p:nvPr>
            <p:ph type="subTitle" idx="19"/>
          </p:nvPr>
        </p:nvSpPr>
        <p:spPr>
          <a:xfrm>
            <a:off x="3256575" y="3960987"/>
            <a:ext cx="23856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subTitle" idx="20"/>
          </p:nvPr>
        </p:nvSpPr>
        <p:spPr>
          <a:xfrm>
            <a:off x="5790440" y="3665250"/>
            <a:ext cx="2386800" cy="46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800" b="1">
                <a:latin typeface="Share Tech"/>
                <a:ea typeface="Share Tech"/>
                <a:cs typeface="Share Tech"/>
                <a:sym typeface="Share Tech"/>
              </a:defRPr>
            </a:lvl9pPr>
          </a:lstStyle>
          <a:p>
            <a:endParaRPr/>
          </a:p>
        </p:txBody>
      </p:sp>
      <p:sp>
        <p:nvSpPr>
          <p:cNvPr id="113" name="Google Shape;113;p25"/>
          <p:cNvSpPr txBox="1">
            <a:spLocks noGrp="1"/>
          </p:cNvSpPr>
          <p:nvPr>
            <p:ph type="subTitle" idx="21"/>
          </p:nvPr>
        </p:nvSpPr>
        <p:spPr>
          <a:xfrm>
            <a:off x="5792551" y="3967463"/>
            <a:ext cx="2384700" cy="67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 b="1"/>
            </a:lvl9pPr>
          </a:lstStyle>
          <a:p>
            <a:endParaRPr/>
          </a:p>
        </p:txBody>
      </p:sp>
      <p:grpSp>
        <p:nvGrpSpPr>
          <p:cNvPr id="114" name="Google Shape;114;p25"/>
          <p:cNvGrpSpPr/>
          <p:nvPr/>
        </p:nvGrpSpPr>
        <p:grpSpPr>
          <a:xfrm rot="10800000" flipH="1">
            <a:off x="-15825" y="153044"/>
            <a:ext cx="2913450" cy="579363"/>
            <a:chOff x="267350" y="-205412"/>
            <a:chExt cx="2913450" cy="579363"/>
          </a:xfrm>
        </p:grpSpPr>
        <p:cxnSp>
          <p:nvCxnSpPr>
            <p:cNvPr id="115" name="Google Shape;115;p25"/>
            <p:cNvCxnSpPr/>
            <p:nvPr/>
          </p:nvCxnSpPr>
          <p:spPr>
            <a:xfrm>
              <a:off x="267350" y="-205412"/>
              <a:ext cx="575700" cy="575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" name="Google Shape;116;p25"/>
            <p:cNvCxnSpPr/>
            <p:nvPr/>
          </p:nvCxnSpPr>
          <p:spPr>
            <a:xfrm>
              <a:off x="839600" y="373950"/>
              <a:ext cx="2341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17" name="Google Shape;117;p25"/>
          <p:cNvGrpSpPr/>
          <p:nvPr/>
        </p:nvGrpSpPr>
        <p:grpSpPr>
          <a:xfrm flipH="1">
            <a:off x="6246375" y="4411094"/>
            <a:ext cx="2913450" cy="579363"/>
            <a:chOff x="267350" y="-205412"/>
            <a:chExt cx="2913450" cy="579363"/>
          </a:xfrm>
        </p:grpSpPr>
        <p:cxnSp>
          <p:nvCxnSpPr>
            <p:cNvPr id="118" name="Google Shape;118;p25"/>
            <p:cNvCxnSpPr/>
            <p:nvPr/>
          </p:nvCxnSpPr>
          <p:spPr>
            <a:xfrm>
              <a:off x="267350" y="-205412"/>
              <a:ext cx="575700" cy="575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" name="Google Shape;119;p25"/>
            <p:cNvCxnSpPr/>
            <p:nvPr/>
          </p:nvCxnSpPr>
          <p:spPr>
            <a:xfrm>
              <a:off x="839600" y="373950"/>
              <a:ext cx="2341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-tête de section 1">
  <p:cSld name="SECTION_HEADER_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/>
          <p:nvPr/>
        </p:nvSpPr>
        <p:spPr>
          <a:xfrm>
            <a:off x="-1542450" y="3501600"/>
            <a:ext cx="3161100" cy="3161100"/>
          </a:xfrm>
          <a:prstGeom prst="ellipse">
            <a:avLst/>
          </a:prstGeom>
          <a:gradFill>
            <a:gsLst>
              <a:gs pos="0">
                <a:srgbClr val="FF296D">
                  <a:alpha val="67058"/>
                </a:srgbClr>
              </a:gs>
              <a:gs pos="30000">
                <a:srgbClr val="FF296D">
                  <a:alpha val="49411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6"/>
          <p:cNvSpPr txBox="1">
            <a:spLocks noGrp="1"/>
          </p:cNvSpPr>
          <p:nvPr>
            <p:ph type="title" hasCustomPrompt="1"/>
          </p:nvPr>
        </p:nvSpPr>
        <p:spPr>
          <a:xfrm>
            <a:off x="1234935" y="1602638"/>
            <a:ext cx="1234500" cy="110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23" name="Google Shape;123;p26"/>
          <p:cNvSpPr txBox="1">
            <a:spLocks noGrp="1"/>
          </p:cNvSpPr>
          <p:nvPr>
            <p:ph type="subTitle" idx="1"/>
          </p:nvPr>
        </p:nvSpPr>
        <p:spPr>
          <a:xfrm>
            <a:off x="713401" y="3936588"/>
            <a:ext cx="2420100" cy="66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 b="1"/>
            </a:lvl9pPr>
          </a:lstStyle>
          <a:p>
            <a:endParaRPr/>
          </a:p>
        </p:txBody>
      </p:sp>
      <p:sp>
        <p:nvSpPr>
          <p:cNvPr id="124" name="Google Shape;124;p26"/>
          <p:cNvSpPr txBox="1">
            <a:spLocks noGrp="1"/>
          </p:cNvSpPr>
          <p:nvPr>
            <p:ph type="title" idx="2"/>
          </p:nvPr>
        </p:nvSpPr>
        <p:spPr>
          <a:xfrm>
            <a:off x="713400" y="2848038"/>
            <a:ext cx="4492200" cy="8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125" name="Google Shape;125;p26"/>
          <p:cNvGrpSpPr/>
          <p:nvPr/>
        </p:nvGrpSpPr>
        <p:grpSpPr>
          <a:xfrm>
            <a:off x="476375" y="464863"/>
            <a:ext cx="987245" cy="256500"/>
            <a:chOff x="713275" y="4065425"/>
            <a:chExt cx="987245" cy="256500"/>
          </a:xfrm>
        </p:grpSpPr>
        <p:sp>
          <p:nvSpPr>
            <p:cNvPr id="126" name="Google Shape;126;p26"/>
            <p:cNvSpPr/>
            <p:nvPr/>
          </p:nvSpPr>
          <p:spPr>
            <a:xfrm>
              <a:off x="713275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26"/>
            <p:cNvSpPr/>
            <p:nvPr/>
          </p:nvSpPr>
          <p:spPr>
            <a:xfrm>
              <a:off x="1078648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26"/>
            <p:cNvSpPr/>
            <p:nvPr/>
          </p:nvSpPr>
          <p:spPr>
            <a:xfrm>
              <a:off x="1444020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4D4D4D"/>
            </a:gs>
            <a:gs pos="100000">
              <a:srgbClr val="000000"/>
            </a:gs>
          </a:gsLst>
          <a:lin ang="5400012" scaled="0"/>
        </a:gra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  <p15:guide id="2" pos="5472">
          <p15:clr>
            <a:srgbClr val="EA4335"/>
          </p15:clr>
        </p15:guide>
        <p15:guide id="3" orient="horz" pos="259">
          <p15:clr>
            <a:srgbClr val="EA4335"/>
          </p15:clr>
        </p15:guide>
        <p15:guide id="4" orient="horz" pos="298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31475" y="1085150"/>
            <a:ext cx="5912400" cy="4064700"/>
          </a:xfrm>
          <a:prstGeom prst="snip2DiagRect">
            <a:avLst>
              <a:gd name="adj1" fmla="val 0"/>
              <a:gd name="adj2" fmla="val 16667"/>
            </a:avLst>
          </a:prstGeom>
          <a:noFill/>
          <a:ln>
            <a:noFill/>
          </a:ln>
        </p:spPr>
      </p:pic>
      <p:sp>
        <p:nvSpPr>
          <p:cNvPr id="134" name="Google Shape;134;p27"/>
          <p:cNvSpPr/>
          <p:nvPr/>
        </p:nvSpPr>
        <p:spPr>
          <a:xfrm>
            <a:off x="332275" y="319250"/>
            <a:ext cx="5121600" cy="2704500"/>
          </a:xfrm>
          <a:prstGeom prst="snip2DiagRect">
            <a:avLst>
              <a:gd name="adj1" fmla="val 0"/>
              <a:gd name="adj2" fmla="val 16667"/>
            </a:avLst>
          </a:prstGeom>
          <a:solidFill>
            <a:srgbClr val="030325">
              <a:alpha val="31279"/>
            </a:srgbClr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7"/>
          <p:cNvSpPr/>
          <p:nvPr/>
        </p:nvSpPr>
        <p:spPr>
          <a:xfrm>
            <a:off x="277925" y="2300525"/>
            <a:ext cx="5175900" cy="565500"/>
          </a:xfrm>
          <a:prstGeom prst="snip2DiagRect">
            <a:avLst>
              <a:gd name="adj1" fmla="val 0"/>
              <a:gd name="adj2" fmla="val 41493"/>
            </a:avLst>
          </a:prstGeom>
          <a:solidFill>
            <a:srgbClr val="57989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 smtClean="0">
                <a:latin typeface="Comfortaa"/>
                <a:ea typeface="Comfortaa"/>
                <a:cs typeface="Comfortaa"/>
                <a:sym typeface="Comfortaa"/>
              </a:rPr>
              <a:t>Welcome to my presentation ^^</a:t>
            </a:r>
            <a:endParaRPr sz="1300" dirty="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6" name="Google Shape;136;p27"/>
          <p:cNvSpPr txBox="1">
            <a:spLocks noGrp="1"/>
          </p:cNvSpPr>
          <p:nvPr>
            <p:ph type="ctrTitle"/>
          </p:nvPr>
        </p:nvSpPr>
        <p:spPr>
          <a:xfrm>
            <a:off x="176675" y="411475"/>
            <a:ext cx="5378400" cy="202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Electric car charging station</a:t>
            </a:r>
            <a:endParaRPr dirty="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lt1"/>
              </a:solidFill>
            </a:endParaRPr>
          </a:p>
        </p:txBody>
      </p:sp>
      <p:grpSp>
        <p:nvGrpSpPr>
          <p:cNvPr id="137" name="Google Shape;137;p27"/>
          <p:cNvGrpSpPr/>
          <p:nvPr/>
        </p:nvGrpSpPr>
        <p:grpSpPr>
          <a:xfrm>
            <a:off x="713275" y="3343925"/>
            <a:ext cx="987245" cy="256500"/>
            <a:chOff x="713275" y="4065425"/>
            <a:chExt cx="987245" cy="256500"/>
          </a:xfrm>
        </p:grpSpPr>
        <p:sp>
          <p:nvSpPr>
            <p:cNvPr id="138" name="Google Shape;138;p27"/>
            <p:cNvSpPr/>
            <p:nvPr/>
          </p:nvSpPr>
          <p:spPr>
            <a:xfrm>
              <a:off x="713275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7"/>
            <p:cNvSpPr/>
            <p:nvPr/>
          </p:nvSpPr>
          <p:spPr>
            <a:xfrm>
              <a:off x="1078648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7"/>
            <p:cNvSpPr/>
            <p:nvPr/>
          </p:nvSpPr>
          <p:spPr>
            <a:xfrm>
              <a:off x="1444020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27"/>
          <p:cNvGrpSpPr/>
          <p:nvPr/>
        </p:nvGrpSpPr>
        <p:grpSpPr>
          <a:xfrm flipH="1">
            <a:off x="5249200" y="3311600"/>
            <a:ext cx="3971000" cy="1636900"/>
            <a:chOff x="-790200" y="-1262950"/>
            <a:chExt cx="3971000" cy="1636900"/>
          </a:xfrm>
        </p:grpSpPr>
        <p:cxnSp>
          <p:nvCxnSpPr>
            <p:cNvPr id="142" name="Google Shape;142;p27"/>
            <p:cNvCxnSpPr/>
            <p:nvPr/>
          </p:nvCxnSpPr>
          <p:spPr>
            <a:xfrm>
              <a:off x="-790200" y="-1262950"/>
              <a:ext cx="1633200" cy="1633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" name="Google Shape;143;p27"/>
            <p:cNvCxnSpPr/>
            <p:nvPr/>
          </p:nvCxnSpPr>
          <p:spPr>
            <a:xfrm>
              <a:off x="839600" y="373950"/>
              <a:ext cx="2341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44" name="Google Shape;144;p27"/>
          <p:cNvGrpSpPr/>
          <p:nvPr/>
        </p:nvGrpSpPr>
        <p:grpSpPr>
          <a:xfrm>
            <a:off x="5205411" y="-75307"/>
            <a:ext cx="1728661" cy="837300"/>
            <a:chOff x="5205411" y="-75307"/>
            <a:chExt cx="1728661" cy="837300"/>
          </a:xfrm>
        </p:grpSpPr>
        <p:cxnSp>
          <p:nvCxnSpPr>
            <p:cNvPr id="145" name="Google Shape;145;p27"/>
            <p:cNvCxnSpPr/>
            <p:nvPr/>
          </p:nvCxnSpPr>
          <p:spPr>
            <a:xfrm>
              <a:off x="5205411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46" name="Google Shape;146;p27"/>
            <p:cNvCxnSpPr/>
            <p:nvPr/>
          </p:nvCxnSpPr>
          <p:spPr>
            <a:xfrm>
              <a:off x="5651144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47" name="Google Shape;147;p27"/>
            <p:cNvCxnSpPr/>
            <p:nvPr/>
          </p:nvCxnSpPr>
          <p:spPr>
            <a:xfrm>
              <a:off x="6096772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48" name="Google Shape;148;p27"/>
          <p:cNvGrpSpPr/>
          <p:nvPr/>
        </p:nvGrpSpPr>
        <p:grpSpPr>
          <a:xfrm rot="10800000">
            <a:off x="1821299" y="4404518"/>
            <a:ext cx="1728661" cy="837300"/>
            <a:chOff x="5205411" y="-75307"/>
            <a:chExt cx="1728661" cy="837300"/>
          </a:xfrm>
        </p:grpSpPr>
        <p:cxnSp>
          <p:nvCxnSpPr>
            <p:cNvPr id="149" name="Google Shape;149;p27"/>
            <p:cNvCxnSpPr/>
            <p:nvPr/>
          </p:nvCxnSpPr>
          <p:spPr>
            <a:xfrm>
              <a:off x="5205411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50" name="Google Shape;150;p27"/>
            <p:cNvCxnSpPr/>
            <p:nvPr/>
          </p:nvCxnSpPr>
          <p:spPr>
            <a:xfrm>
              <a:off x="5651144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51" name="Google Shape;151;p27"/>
            <p:cNvCxnSpPr/>
            <p:nvPr/>
          </p:nvCxnSpPr>
          <p:spPr>
            <a:xfrm>
              <a:off x="6096772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152" name="Google Shape;152;p27"/>
          <p:cNvSpPr txBox="1">
            <a:spLocks noGrp="1"/>
          </p:cNvSpPr>
          <p:nvPr>
            <p:ph type="title" idx="4294967295"/>
          </p:nvPr>
        </p:nvSpPr>
        <p:spPr>
          <a:xfrm>
            <a:off x="8600850" y="79500"/>
            <a:ext cx="300300" cy="43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1</a:t>
            </a:r>
            <a:endParaRPr sz="2200" b="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3" name="Google Shape;153;p27"/>
          <p:cNvSpPr/>
          <p:nvPr/>
        </p:nvSpPr>
        <p:spPr>
          <a:xfrm>
            <a:off x="8476500" y="79500"/>
            <a:ext cx="549000" cy="4326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900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600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600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6" name="Google Shape;816;p36"/>
          <p:cNvGrpSpPr/>
          <p:nvPr/>
        </p:nvGrpSpPr>
        <p:grpSpPr>
          <a:xfrm>
            <a:off x="5847451" y="-18626"/>
            <a:ext cx="1538508" cy="602437"/>
            <a:chOff x="5205411" y="-75307"/>
            <a:chExt cx="1728661" cy="837300"/>
          </a:xfrm>
        </p:grpSpPr>
        <p:cxnSp>
          <p:nvCxnSpPr>
            <p:cNvPr id="817" name="Google Shape;817;p36"/>
            <p:cNvCxnSpPr/>
            <p:nvPr/>
          </p:nvCxnSpPr>
          <p:spPr>
            <a:xfrm>
              <a:off x="5205411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818" name="Google Shape;818;p36"/>
            <p:cNvCxnSpPr/>
            <p:nvPr/>
          </p:nvCxnSpPr>
          <p:spPr>
            <a:xfrm>
              <a:off x="5651144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819" name="Google Shape;819;p36"/>
            <p:cNvCxnSpPr/>
            <p:nvPr/>
          </p:nvCxnSpPr>
          <p:spPr>
            <a:xfrm>
              <a:off x="6096772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820" name="Google Shape;820;p36"/>
          <p:cNvGrpSpPr/>
          <p:nvPr/>
        </p:nvGrpSpPr>
        <p:grpSpPr>
          <a:xfrm rot="10800000">
            <a:off x="-76927" y="4615596"/>
            <a:ext cx="700408" cy="572713"/>
            <a:chOff x="5205411" y="-75307"/>
            <a:chExt cx="1283033" cy="837300"/>
          </a:xfrm>
        </p:grpSpPr>
        <p:cxnSp>
          <p:nvCxnSpPr>
            <p:cNvPr id="821" name="Google Shape;821;p36"/>
            <p:cNvCxnSpPr/>
            <p:nvPr/>
          </p:nvCxnSpPr>
          <p:spPr>
            <a:xfrm>
              <a:off x="5205411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822" name="Google Shape;822;p36"/>
            <p:cNvCxnSpPr/>
            <p:nvPr/>
          </p:nvCxnSpPr>
          <p:spPr>
            <a:xfrm>
              <a:off x="5651144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823" name="Google Shape;823;p36"/>
          <p:cNvSpPr/>
          <p:nvPr/>
        </p:nvSpPr>
        <p:spPr>
          <a:xfrm>
            <a:off x="398150" y="790433"/>
            <a:ext cx="725700" cy="379200"/>
          </a:xfrm>
          <a:prstGeom prst="snip2DiagRect">
            <a:avLst>
              <a:gd name="adj1" fmla="val 0"/>
              <a:gd name="adj2" fmla="val 42647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36"/>
          <p:cNvSpPr/>
          <p:nvPr/>
        </p:nvSpPr>
        <p:spPr>
          <a:xfrm>
            <a:off x="428239" y="817146"/>
            <a:ext cx="725700" cy="379200"/>
          </a:xfrm>
          <a:prstGeom prst="snip2DiagRect">
            <a:avLst>
              <a:gd name="adj1" fmla="val 0"/>
              <a:gd name="adj2" fmla="val 4264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5" name="Google Shape;825;p36"/>
          <p:cNvSpPr txBox="1">
            <a:spLocks noGrp="1"/>
          </p:cNvSpPr>
          <p:nvPr>
            <p:ph type="title" idx="4294967295"/>
          </p:nvPr>
        </p:nvSpPr>
        <p:spPr>
          <a:xfrm>
            <a:off x="578546" y="818517"/>
            <a:ext cx="425100" cy="3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5E5E5"/>
                </a:solidFill>
                <a:latin typeface="Comfortaa"/>
                <a:ea typeface="Comfortaa"/>
                <a:cs typeface="Comfortaa"/>
                <a:sym typeface="Comfortaa"/>
              </a:rPr>
              <a:t>1.3</a:t>
            </a:r>
            <a:endParaRPr sz="1000">
              <a:solidFill>
                <a:srgbClr val="E5E5E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826" name="Google Shape;826;p36"/>
          <p:cNvGrpSpPr/>
          <p:nvPr/>
        </p:nvGrpSpPr>
        <p:grpSpPr>
          <a:xfrm>
            <a:off x="457489" y="583806"/>
            <a:ext cx="339908" cy="87107"/>
            <a:chOff x="713275" y="4065425"/>
            <a:chExt cx="987245" cy="256500"/>
          </a:xfrm>
        </p:grpSpPr>
        <p:sp>
          <p:nvSpPr>
            <p:cNvPr id="827" name="Google Shape;827;p36"/>
            <p:cNvSpPr/>
            <p:nvPr/>
          </p:nvSpPr>
          <p:spPr>
            <a:xfrm>
              <a:off x="713275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36"/>
            <p:cNvSpPr/>
            <p:nvPr/>
          </p:nvSpPr>
          <p:spPr>
            <a:xfrm>
              <a:off x="1078648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36"/>
            <p:cNvSpPr/>
            <p:nvPr/>
          </p:nvSpPr>
          <p:spPr>
            <a:xfrm>
              <a:off x="1444020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0" name="Google Shape;830;p36"/>
          <p:cNvSpPr txBox="1">
            <a:spLocks noGrp="1"/>
          </p:cNvSpPr>
          <p:nvPr>
            <p:ph type="title" idx="4294967295"/>
          </p:nvPr>
        </p:nvSpPr>
        <p:spPr>
          <a:xfrm>
            <a:off x="1299908" y="817146"/>
            <a:ext cx="23491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1600" b="0" dirty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Competitor Analysis</a:t>
            </a:r>
            <a:r>
              <a:rPr lang="en-US" sz="1600" b="0" dirty="0">
                <a:solidFill>
                  <a:srgbClr val="D3D3D3"/>
                </a:solidFill>
                <a:latin typeface="Comfortaa"/>
                <a:ea typeface="Comfortaa"/>
                <a:cs typeface="Comfortaa"/>
                <a:sym typeface="Comfortaa"/>
              </a:rPr>
              <a:t>  </a:t>
            </a:r>
            <a:r>
              <a:rPr lang="en-US" sz="1600" dirty="0">
                <a:solidFill>
                  <a:srgbClr val="D3D3D3"/>
                </a:solidFill>
                <a:latin typeface="Comfortaa"/>
                <a:ea typeface="Comfortaa"/>
                <a:cs typeface="Comfortaa"/>
                <a:sym typeface="Comfortaa"/>
              </a:rPr>
              <a:t/>
            </a:r>
            <a:br>
              <a:rPr lang="en-US" sz="1600" dirty="0">
                <a:solidFill>
                  <a:srgbClr val="D3D3D3"/>
                </a:solidFill>
                <a:latin typeface="Comfortaa"/>
                <a:ea typeface="Comfortaa"/>
                <a:cs typeface="Comfortaa"/>
                <a:sym typeface="Comfortaa"/>
              </a:rPr>
            </a:br>
            <a:endParaRPr sz="1600" b="0" dirty="0">
              <a:solidFill>
                <a:srgbClr val="D3D3D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b="0" dirty="0">
              <a:solidFill>
                <a:srgbClr val="D3D3D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831" name="Google Shape;831;p36"/>
          <p:cNvGrpSpPr/>
          <p:nvPr/>
        </p:nvGrpSpPr>
        <p:grpSpPr>
          <a:xfrm rot="5400000" flipH="1">
            <a:off x="-1236746" y="2818982"/>
            <a:ext cx="3919141" cy="339891"/>
            <a:chOff x="384100" y="-88675"/>
            <a:chExt cx="5124400" cy="462625"/>
          </a:xfrm>
        </p:grpSpPr>
        <p:cxnSp>
          <p:nvCxnSpPr>
            <p:cNvPr id="832" name="Google Shape;832;p36"/>
            <p:cNvCxnSpPr/>
            <p:nvPr/>
          </p:nvCxnSpPr>
          <p:spPr>
            <a:xfrm>
              <a:off x="384100" y="-88675"/>
              <a:ext cx="459000" cy="459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3" name="Google Shape;833;p36"/>
            <p:cNvCxnSpPr/>
            <p:nvPr/>
          </p:nvCxnSpPr>
          <p:spPr>
            <a:xfrm>
              <a:off x="839600" y="373950"/>
              <a:ext cx="4668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834" name="Google Shape;834;p36"/>
          <p:cNvSpPr txBox="1"/>
          <p:nvPr/>
        </p:nvSpPr>
        <p:spPr>
          <a:xfrm>
            <a:off x="731600" y="1342575"/>
            <a:ext cx="6129000" cy="37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200"/>
              </a:spcBef>
            </a:pPr>
            <a:r>
              <a:rPr lang="en-US" sz="1100" dirty="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There are several competing companies and projects, such as</a:t>
            </a:r>
            <a:r>
              <a:rPr lang="en-US" sz="1100" dirty="0" smtClean="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:</a:t>
            </a:r>
          </a:p>
          <a:p>
            <a:pPr lvl="0">
              <a:lnSpc>
                <a:spcPct val="115000"/>
              </a:lnSpc>
              <a:spcBef>
                <a:spcPts val="1200"/>
              </a:spcBef>
            </a:pPr>
            <a:r>
              <a:rPr lang="en" sz="1100" b="1" dirty="0" smtClean="0">
                <a:solidFill>
                  <a:srgbClr val="D3D3D3"/>
                </a:solidFill>
                <a:latin typeface="Comfortaa"/>
                <a:ea typeface="Comfortaa"/>
                <a:cs typeface="Comfortaa"/>
                <a:sym typeface="Comfortaa"/>
              </a:rPr>
              <a:t>.</a:t>
            </a:r>
            <a:r>
              <a:rPr lang="en" sz="1100" b="1" dirty="0" smtClean="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Ev Station Manager</a:t>
            </a:r>
            <a:r>
              <a:rPr lang="en" sz="1100" dirty="0" smtClean="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US" sz="1100" dirty="0">
                <a:solidFill>
                  <a:srgbClr val="E5E5E5"/>
                </a:solidFill>
                <a:latin typeface="Comfortaa"/>
                <a:ea typeface="Comfortaa"/>
                <a:cs typeface="Comfortaa"/>
                <a:sym typeface="Comfortaa"/>
              </a:rPr>
              <a:t> which allows managing electric vehicle charging stations</a:t>
            </a:r>
            <a:r>
              <a:rPr lang="en-US" sz="1100" dirty="0" smtClean="0">
                <a:solidFill>
                  <a:srgbClr val="E5E5E5"/>
                </a:solidFill>
                <a:latin typeface="Comfortaa"/>
                <a:ea typeface="Comfortaa"/>
                <a:cs typeface="Comfortaa"/>
                <a:sym typeface="Comfortaa"/>
              </a:rPr>
              <a:t>.</a:t>
            </a:r>
            <a:endParaRPr sz="1100" dirty="0" smtClean="0">
              <a:solidFill>
                <a:srgbClr val="E5E5E5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rgbClr val="E5E5E5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lvl="0">
              <a:lnSpc>
                <a:spcPct val="115000"/>
              </a:lnSpc>
              <a:spcBef>
                <a:spcPts val="1200"/>
              </a:spcBef>
            </a:pPr>
            <a:r>
              <a:rPr lang="en" sz="1100" dirty="0">
                <a:solidFill>
                  <a:srgbClr val="E5E5E5"/>
                </a:solidFill>
                <a:latin typeface="Comfortaa"/>
                <a:ea typeface="Comfortaa"/>
                <a:cs typeface="Comfortaa"/>
                <a:sym typeface="Comfortaa"/>
              </a:rPr>
              <a:t>.</a:t>
            </a:r>
            <a:r>
              <a:rPr lang="en" sz="1100" b="1" dirty="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Ev Charger Locator </a:t>
            </a:r>
            <a:r>
              <a:rPr lang="en-US" sz="1100" dirty="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 which provides information about the locations of electric vehicle charging stations.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lvl="0">
              <a:lnSpc>
                <a:spcPct val="115000"/>
              </a:lnSpc>
              <a:spcBef>
                <a:spcPts val="1200"/>
              </a:spcBef>
            </a:pPr>
            <a:r>
              <a:rPr lang="en" sz="1100" dirty="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.</a:t>
            </a:r>
            <a:r>
              <a:rPr lang="en" sz="1100" b="1" dirty="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Ev Trip Planner </a:t>
            </a:r>
            <a:r>
              <a:rPr lang="en-US" sz="1100" dirty="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which helps plan trips for electric vehicles.</a:t>
            </a:r>
            <a:r>
              <a:rPr lang="en" sz="1100" dirty="0" smtClean="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.</a:t>
            </a:r>
            <a:endParaRPr sz="1100" dirty="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100" dirty="0">
              <a:solidFill>
                <a:srgbClr val="E5E5E5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b="1" dirty="0">
              <a:solidFill>
                <a:srgbClr val="D3D3D3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300" dirty="0">
              <a:solidFill>
                <a:srgbClr val="CECECE"/>
              </a:solidFill>
            </a:endParaRPr>
          </a:p>
        </p:txBody>
      </p:sp>
      <p:pic>
        <p:nvPicPr>
          <p:cNvPr id="835" name="Google Shape;83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4800" y="2393136"/>
            <a:ext cx="2249400" cy="115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6" name="Google Shape;836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60589" y="3792000"/>
            <a:ext cx="2200812" cy="115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7" name="Google Shape;837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866718" y="881850"/>
            <a:ext cx="2249357" cy="1206900"/>
          </a:xfrm>
          <a:prstGeom prst="rect">
            <a:avLst/>
          </a:prstGeom>
          <a:noFill/>
          <a:ln>
            <a:noFill/>
          </a:ln>
        </p:spPr>
      </p:pic>
      <p:sp>
        <p:nvSpPr>
          <p:cNvPr id="838" name="Google Shape;838;p36"/>
          <p:cNvSpPr txBox="1">
            <a:spLocks noGrp="1"/>
          </p:cNvSpPr>
          <p:nvPr>
            <p:ph type="title" idx="4294967295"/>
          </p:nvPr>
        </p:nvSpPr>
        <p:spPr>
          <a:xfrm>
            <a:off x="8444988" y="155450"/>
            <a:ext cx="549000" cy="43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10</a:t>
            </a:r>
            <a:endParaRPr sz="2200" b="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39" name="Google Shape;839;p36"/>
          <p:cNvSpPr/>
          <p:nvPr/>
        </p:nvSpPr>
        <p:spPr>
          <a:xfrm>
            <a:off x="8379612" y="155450"/>
            <a:ext cx="549000" cy="4326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4" name="Google Shape;844;p37"/>
          <p:cNvGrpSpPr/>
          <p:nvPr/>
        </p:nvGrpSpPr>
        <p:grpSpPr>
          <a:xfrm flipH="1">
            <a:off x="5249200" y="3311600"/>
            <a:ext cx="3971000" cy="1636900"/>
            <a:chOff x="-790200" y="-1262950"/>
            <a:chExt cx="3971000" cy="1636900"/>
          </a:xfrm>
        </p:grpSpPr>
        <p:cxnSp>
          <p:nvCxnSpPr>
            <p:cNvPr id="845" name="Google Shape;845;p37"/>
            <p:cNvCxnSpPr/>
            <p:nvPr/>
          </p:nvCxnSpPr>
          <p:spPr>
            <a:xfrm>
              <a:off x="-790200" y="-1262950"/>
              <a:ext cx="1633200" cy="1633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6" name="Google Shape;846;p37"/>
            <p:cNvCxnSpPr/>
            <p:nvPr/>
          </p:nvCxnSpPr>
          <p:spPr>
            <a:xfrm>
              <a:off x="839600" y="373950"/>
              <a:ext cx="2341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847" name="Google Shape;847;p37"/>
          <p:cNvGrpSpPr/>
          <p:nvPr/>
        </p:nvGrpSpPr>
        <p:grpSpPr>
          <a:xfrm>
            <a:off x="5205411" y="-75307"/>
            <a:ext cx="1728661" cy="837300"/>
            <a:chOff x="5205411" y="-75307"/>
            <a:chExt cx="1728661" cy="837300"/>
          </a:xfrm>
        </p:grpSpPr>
        <p:cxnSp>
          <p:nvCxnSpPr>
            <p:cNvPr id="848" name="Google Shape;848;p37"/>
            <p:cNvCxnSpPr/>
            <p:nvPr/>
          </p:nvCxnSpPr>
          <p:spPr>
            <a:xfrm>
              <a:off x="5205411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849" name="Google Shape;849;p37"/>
            <p:cNvCxnSpPr/>
            <p:nvPr/>
          </p:nvCxnSpPr>
          <p:spPr>
            <a:xfrm>
              <a:off x="5651144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850" name="Google Shape;850;p37"/>
            <p:cNvCxnSpPr/>
            <p:nvPr/>
          </p:nvCxnSpPr>
          <p:spPr>
            <a:xfrm>
              <a:off x="6096772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851" name="Google Shape;851;p37"/>
          <p:cNvGrpSpPr/>
          <p:nvPr/>
        </p:nvGrpSpPr>
        <p:grpSpPr>
          <a:xfrm rot="10800000">
            <a:off x="3207049" y="4429493"/>
            <a:ext cx="1728661" cy="837300"/>
            <a:chOff x="5205411" y="-75307"/>
            <a:chExt cx="1728661" cy="837300"/>
          </a:xfrm>
        </p:grpSpPr>
        <p:cxnSp>
          <p:nvCxnSpPr>
            <p:cNvPr id="852" name="Google Shape;852;p37"/>
            <p:cNvCxnSpPr/>
            <p:nvPr/>
          </p:nvCxnSpPr>
          <p:spPr>
            <a:xfrm>
              <a:off x="5205411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853" name="Google Shape;853;p37"/>
            <p:cNvCxnSpPr/>
            <p:nvPr/>
          </p:nvCxnSpPr>
          <p:spPr>
            <a:xfrm>
              <a:off x="5651144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854" name="Google Shape;854;p37"/>
            <p:cNvCxnSpPr/>
            <p:nvPr/>
          </p:nvCxnSpPr>
          <p:spPr>
            <a:xfrm>
              <a:off x="6096772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855" name="Google Shape;855;p37"/>
          <p:cNvSpPr/>
          <p:nvPr/>
        </p:nvSpPr>
        <p:spPr>
          <a:xfrm>
            <a:off x="790543" y="1369901"/>
            <a:ext cx="2107500" cy="1116300"/>
          </a:xfrm>
          <a:prstGeom prst="snip2DiagRect">
            <a:avLst>
              <a:gd name="adj1" fmla="val 0"/>
              <a:gd name="adj2" fmla="val 42647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6" name="Google Shape;856;p37"/>
          <p:cNvSpPr/>
          <p:nvPr/>
        </p:nvSpPr>
        <p:spPr>
          <a:xfrm>
            <a:off x="877925" y="1448551"/>
            <a:ext cx="2107500" cy="1116300"/>
          </a:xfrm>
          <a:prstGeom prst="snip2DiagRect">
            <a:avLst>
              <a:gd name="adj1" fmla="val 0"/>
              <a:gd name="adj2" fmla="val 4264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7" name="Google Shape;857;p37"/>
          <p:cNvSpPr txBox="1">
            <a:spLocks noGrp="1"/>
          </p:cNvSpPr>
          <p:nvPr>
            <p:ph type="title" idx="4294967295"/>
          </p:nvPr>
        </p:nvSpPr>
        <p:spPr>
          <a:xfrm>
            <a:off x="1314435" y="1452588"/>
            <a:ext cx="12345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5E5E5"/>
                </a:solidFill>
                <a:latin typeface="Comfortaa"/>
                <a:ea typeface="Comfortaa"/>
                <a:cs typeface="Comfortaa"/>
                <a:sym typeface="Comfortaa"/>
              </a:rPr>
              <a:t>1.4</a:t>
            </a:r>
            <a:endParaRPr>
              <a:solidFill>
                <a:srgbClr val="E5E5E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858" name="Google Shape;858;p37"/>
          <p:cNvGrpSpPr/>
          <p:nvPr/>
        </p:nvGrpSpPr>
        <p:grpSpPr>
          <a:xfrm rot="10800000" flipH="1">
            <a:off x="-37975" y="3785650"/>
            <a:ext cx="5124400" cy="462625"/>
            <a:chOff x="384100" y="-88675"/>
            <a:chExt cx="5124400" cy="462625"/>
          </a:xfrm>
        </p:grpSpPr>
        <p:cxnSp>
          <p:nvCxnSpPr>
            <p:cNvPr id="859" name="Google Shape;859;p37"/>
            <p:cNvCxnSpPr/>
            <p:nvPr/>
          </p:nvCxnSpPr>
          <p:spPr>
            <a:xfrm>
              <a:off x="384100" y="-88675"/>
              <a:ext cx="459000" cy="459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60" name="Google Shape;860;p37"/>
            <p:cNvCxnSpPr/>
            <p:nvPr/>
          </p:nvCxnSpPr>
          <p:spPr>
            <a:xfrm>
              <a:off x="839600" y="373950"/>
              <a:ext cx="4668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861" name="Google Shape;861;p37"/>
          <p:cNvGrpSpPr/>
          <p:nvPr/>
        </p:nvGrpSpPr>
        <p:grpSpPr>
          <a:xfrm>
            <a:off x="962950" y="762000"/>
            <a:ext cx="987245" cy="256500"/>
            <a:chOff x="713275" y="4065425"/>
            <a:chExt cx="987245" cy="256500"/>
          </a:xfrm>
        </p:grpSpPr>
        <p:sp>
          <p:nvSpPr>
            <p:cNvPr id="862" name="Google Shape;862;p37"/>
            <p:cNvSpPr/>
            <p:nvPr/>
          </p:nvSpPr>
          <p:spPr>
            <a:xfrm>
              <a:off x="713275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7"/>
            <p:cNvSpPr/>
            <p:nvPr/>
          </p:nvSpPr>
          <p:spPr>
            <a:xfrm>
              <a:off x="1078648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7"/>
            <p:cNvSpPr/>
            <p:nvPr/>
          </p:nvSpPr>
          <p:spPr>
            <a:xfrm>
              <a:off x="1444020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5" name="Google Shape;865;p37"/>
          <p:cNvSpPr txBox="1">
            <a:spLocks noGrp="1"/>
          </p:cNvSpPr>
          <p:nvPr>
            <p:ph type="title" idx="4294967295"/>
          </p:nvPr>
        </p:nvSpPr>
        <p:spPr>
          <a:xfrm>
            <a:off x="206752" y="2713125"/>
            <a:ext cx="6676500" cy="101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0" dirty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    </a:t>
            </a:r>
            <a:r>
              <a:rPr lang="en" sz="2900" b="0" dirty="0" smtClean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Proposed Solution</a:t>
            </a:r>
            <a:endParaRPr sz="2900" b="0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500" b="0" dirty="0">
                <a:solidFill>
                  <a:srgbClr val="D3D3D3"/>
                </a:solidFill>
                <a:latin typeface="Comfortaa"/>
                <a:ea typeface="Comfortaa"/>
                <a:cs typeface="Comfortaa"/>
                <a:sym typeface="Comfortaa"/>
              </a:rPr>
              <a:t>  </a:t>
            </a:r>
            <a:endParaRPr sz="2500" dirty="0">
              <a:solidFill>
                <a:srgbClr val="D3D3D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866" name="Google Shape;866;p37"/>
          <p:cNvGrpSpPr/>
          <p:nvPr/>
        </p:nvGrpSpPr>
        <p:grpSpPr>
          <a:xfrm>
            <a:off x="4736388" y="1513873"/>
            <a:ext cx="3742020" cy="2376216"/>
            <a:chOff x="457200" y="1586323"/>
            <a:chExt cx="3742020" cy="2376216"/>
          </a:xfrm>
        </p:grpSpPr>
        <p:sp>
          <p:nvSpPr>
            <p:cNvPr id="867" name="Google Shape;867;p37"/>
            <p:cNvSpPr/>
            <p:nvPr/>
          </p:nvSpPr>
          <p:spPr>
            <a:xfrm>
              <a:off x="2409047" y="3121851"/>
              <a:ext cx="662935" cy="374729"/>
            </a:xfrm>
            <a:custGeom>
              <a:avLst/>
              <a:gdLst/>
              <a:ahLst/>
              <a:cxnLst/>
              <a:rect l="l" t="t" r="r" b="b"/>
              <a:pathLst>
                <a:path w="12941" h="7315" extrusionOk="0">
                  <a:moveTo>
                    <a:pt x="5157" y="0"/>
                  </a:moveTo>
                  <a:lnTo>
                    <a:pt x="5032" y="31"/>
                  </a:lnTo>
                  <a:lnTo>
                    <a:pt x="656" y="2563"/>
                  </a:lnTo>
                  <a:lnTo>
                    <a:pt x="500" y="2657"/>
                  </a:lnTo>
                  <a:lnTo>
                    <a:pt x="375" y="2782"/>
                  </a:lnTo>
                  <a:lnTo>
                    <a:pt x="250" y="2907"/>
                  </a:lnTo>
                  <a:lnTo>
                    <a:pt x="156" y="3032"/>
                  </a:lnTo>
                  <a:lnTo>
                    <a:pt x="94" y="3188"/>
                  </a:lnTo>
                  <a:lnTo>
                    <a:pt x="31" y="3345"/>
                  </a:lnTo>
                  <a:lnTo>
                    <a:pt x="0" y="3532"/>
                  </a:lnTo>
                  <a:lnTo>
                    <a:pt x="0" y="3688"/>
                  </a:lnTo>
                  <a:lnTo>
                    <a:pt x="0" y="3876"/>
                  </a:lnTo>
                  <a:lnTo>
                    <a:pt x="31" y="4032"/>
                  </a:lnTo>
                  <a:lnTo>
                    <a:pt x="94" y="4189"/>
                  </a:lnTo>
                  <a:lnTo>
                    <a:pt x="156" y="4345"/>
                  </a:lnTo>
                  <a:lnTo>
                    <a:pt x="250" y="4501"/>
                  </a:lnTo>
                  <a:lnTo>
                    <a:pt x="375" y="4626"/>
                  </a:lnTo>
                  <a:lnTo>
                    <a:pt x="500" y="4720"/>
                  </a:lnTo>
                  <a:lnTo>
                    <a:pt x="656" y="4814"/>
                  </a:lnTo>
                  <a:lnTo>
                    <a:pt x="1032" y="5001"/>
                  </a:lnTo>
                  <a:lnTo>
                    <a:pt x="1407" y="5157"/>
                  </a:lnTo>
                  <a:lnTo>
                    <a:pt x="1813" y="5220"/>
                  </a:lnTo>
                  <a:lnTo>
                    <a:pt x="2219" y="5251"/>
                  </a:lnTo>
                  <a:lnTo>
                    <a:pt x="2626" y="5220"/>
                  </a:lnTo>
                  <a:lnTo>
                    <a:pt x="3032" y="5157"/>
                  </a:lnTo>
                  <a:lnTo>
                    <a:pt x="3438" y="5001"/>
                  </a:lnTo>
                  <a:lnTo>
                    <a:pt x="3813" y="4814"/>
                  </a:lnTo>
                  <a:lnTo>
                    <a:pt x="7095" y="2938"/>
                  </a:lnTo>
                  <a:lnTo>
                    <a:pt x="7283" y="2844"/>
                  </a:lnTo>
                  <a:lnTo>
                    <a:pt x="7471" y="2782"/>
                  </a:lnTo>
                  <a:lnTo>
                    <a:pt x="7658" y="2751"/>
                  </a:lnTo>
                  <a:lnTo>
                    <a:pt x="7846" y="2719"/>
                  </a:lnTo>
                  <a:lnTo>
                    <a:pt x="8033" y="2751"/>
                  </a:lnTo>
                  <a:lnTo>
                    <a:pt x="8252" y="2782"/>
                  </a:lnTo>
                  <a:lnTo>
                    <a:pt x="8440" y="2844"/>
                  </a:lnTo>
                  <a:lnTo>
                    <a:pt x="8596" y="2938"/>
                  </a:lnTo>
                  <a:lnTo>
                    <a:pt x="8721" y="3032"/>
                  </a:lnTo>
                  <a:lnTo>
                    <a:pt x="8815" y="3157"/>
                  </a:lnTo>
                  <a:lnTo>
                    <a:pt x="8846" y="3251"/>
                  </a:lnTo>
                  <a:lnTo>
                    <a:pt x="8846" y="3345"/>
                  </a:lnTo>
                  <a:lnTo>
                    <a:pt x="8846" y="3438"/>
                  </a:lnTo>
                  <a:lnTo>
                    <a:pt x="8815" y="3532"/>
                  </a:lnTo>
                  <a:lnTo>
                    <a:pt x="8721" y="3657"/>
                  </a:lnTo>
                  <a:lnTo>
                    <a:pt x="8596" y="3751"/>
                  </a:lnTo>
                  <a:lnTo>
                    <a:pt x="7877" y="4189"/>
                  </a:lnTo>
                  <a:lnTo>
                    <a:pt x="7721" y="4282"/>
                  </a:lnTo>
                  <a:lnTo>
                    <a:pt x="7596" y="4407"/>
                  </a:lnTo>
                  <a:lnTo>
                    <a:pt x="7471" y="4532"/>
                  </a:lnTo>
                  <a:lnTo>
                    <a:pt x="7377" y="4689"/>
                  </a:lnTo>
                  <a:lnTo>
                    <a:pt x="7314" y="4845"/>
                  </a:lnTo>
                  <a:lnTo>
                    <a:pt x="7252" y="5001"/>
                  </a:lnTo>
                  <a:lnTo>
                    <a:pt x="7220" y="5189"/>
                  </a:lnTo>
                  <a:lnTo>
                    <a:pt x="7189" y="5345"/>
                  </a:lnTo>
                  <a:lnTo>
                    <a:pt x="7220" y="5533"/>
                  </a:lnTo>
                  <a:lnTo>
                    <a:pt x="7252" y="5720"/>
                  </a:lnTo>
                  <a:lnTo>
                    <a:pt x="7314" y="5876"/>
                  </a:lnTo>
                  <a:lnTo>
                    <a:pt x="7377" y="6033"/>
                  </a:lnTo>
                  <a:lnTo>
                    <a:pt x="7471" y="6189"/>
                  </a:lnTo>
                  <a:lnTo>
                    <a:pt x="7596" y="6314"/>
                  </a:lnTo>
                  <a:lnTo>
                    <a:pt x="7721" y="6439"/>
                  </a:lnTo>
                  <a:lnTo>
                    <a:pt x="7877" y="6533"/>
                  </a:lnTo>
                  <a:lnTo>
                    <a:pt x="8565" y="6908"/>
                  </a:lnTo>
                  <a:lnTo>
                    <a:pt x="8908" y="7095"/>
                  </a:lnTo>
                  <a:lnTo>
                    <a:pt x="9252" y="7220"/>
                  </a:lnTo>
                  <a:lnTo>
                    <a:pt x="9627" y="7283"/>
                  </a:lnTo>
                  <a:lnTo>
                    <a:pt x="10002" y="7314"/>
                  </a:lnTo>
                  <a:lnTo>
                    <a:pt x="10377" y="7283"/>
                  </a:lnTo>
                  <a:lnTo>
                    <a:pt x="10721" y="7220"/>
                  </a:lnTo>
                  <a:lnTo>
                    <a:pt x="11096" y="7095"/>
                  </a:lnTo>
                  <a:lnTo>
                    <a:pt x="11440" y="6908"/>
                  </a:lnTo>
                  <a:lnTo>
                    <a:pt x="12753" y="6158"/>
                  </a:lnTo>
                  <a:lnTo>
                    <a:pt x="12878" y="6064"/>
                  </a:lnTo>
                  <a:lnTo>
                    <a:pt x="12941" y="5939"/>
                  </a:lnTo>
                  <a:lnTo>
                    <a:pt x="12941" y="5783"/>
                  </a:lnTo>
                  <a:lnTo>
                    <a:pt x="12909" y="5626"/>
                  </a:lnTo>
                  <a:lnTo>
                    <a:pt x="12784" y="5501"/>
                  </a:lnTo>
                  <a:lnTo>
                    <a:pt x="12659" y="5439"/>
                  </a:lnTo>
                  <a:lnTo>
                    <a:pt x="12503" y="5439"/>
                  </a:lnTo>
                  <a:lnTo>
                    <a:pt x="12378" y="5501"/>
                  </a:lnTo>
                  <a:lnTo>
                    <a:pt x="11034" y="6252"/>
                  </a:lnTo>
                  <a:lnTo>
                    <a:pt x="10784" y="6377"/>
                  </a:lnTo>
                  <a:lnTo>
                    <a:pt x="10534" y="6470"/>
                  </a:lnTo>
                  <a:lnTo>
                    <a:pt x="10284" y="6502"/>
                  </a:lnTo>
                  <a:lnTo>
                    <a:pt x="10002" y="6533"/>
                  </a:lnTo>
                  <a:lnTo>
                    <a:pt x="9721" y="6502"/>
                  </a:lnTo>
                  <a:lnTo>
                    <a:pt x="9471" y="6470"/>
                  </a:lnTo>
                  <a:lnTo>
                    <a:pt x="9190" y="6377"/>
                  </a:lnTo>
                  <a:lnTo>
                    <a:pt x="8940" y="6252"/>
                  </a:lnTo>
                  <a:lnTo>
                    <a:pt x="8252" y="5845"/>
                  </a:lnTo>
                  <a:lnTo>
                    <a:pt x="8158" y="5751"/>
                  </a:lnTo>
                  <a:lnTo>
                    <a:pt x="8064" y="5658"/>
                  </a:lnTo>
                  <a:lnTo>
                    <a:pt x="8002" y="5501"/>
                  </a:lnTo>
                  <a:lnTo>
                    <a:pt x="7971" y="5345"/>
                  </a:lnTo>
                  <a:lnTo>
                    <a:pt x="8002" y="5220"/>
                  </a:lnTo>
                  <a:lnTo>
                    <a:pt x="8064" y="5064"/>
                  </a:lnTo>
                  <a:lnTo>
                    <a:pt x="8158" y="4939"/>
                  </a:lnTo>
                  <a:lnTo>
                    <a:pt x="8252" y="4845"/>
                  </a:lnTo>
                  <a:lnTo>
                    <a:pt x="9002" y="4439"/>
                  </a:lnTo>
                  <a:lnTo>
                    <a:pt x="9127" y="4345"/>
                  </a:lnTo>
                  <a:lnTo>
                    <a:pt x="9252" y="4220"/>
                  </a:lnTo>
                  <a:lnTo>
                    <a:pt x="9377" y="4126"/>
                  </a:lnTo>
                  <a:lnTo>
                    <a:pt x="9471" y="3970"/>
                  </a:lnTo>
                  <a:lnTo>
                    <a:pt x="9534" y="3845"/>
                  </a:lnTo>
                  <a:lnTo>
                    <a:pt x="9565" y="3688"/>
                  </a:lnTo>
                  <a:lnTo>
                    <a:pt x="9627" y="3501"/>
                  </a:lnTo>
                  <a:lnTo>
                    <a:pt x="9627" y="3345"/>
                  </a:lnTo>
                  <a:lnTo>
                    <a:pt x="9627" y="3188"/>
                  </a:lnTo>
                  <a:lnTo>
                    <a:pt x="9565" y="3032"/>
                  </a:lnTo>
                  <a:lnTo>
                    <a:pt x="9534" y="2876"/>
                  </a:lnTo>
                  <a:lnTo>
                    <a:pt x="9471" y="2719"/>
                  </a:lnTo>
                  <a:lnTo>
                    <a:pt x="9377" y="2594"/>
                  </a:lnTo>
                  <a:lnTo>
                    <a:pt x="9252" y="2469"/>
                  </a:lnTo>
                  <a:lnTo>
                    <a:pt x="9127" y="2344"/>
                  </a:lnTo>
                  <a:lnTo>
                    <a:pt x="9002" y="2251"/>
                  </a:lnTo>
                  <a:lnTo>
                    <a:pt x="8721" y="2126"/>
                  </a:lnTo>
                  <a:lnTo>
                    <a:pt x="8440" y="2032"/>
                  </a:lnTo>
                  <a:lnTo>
                    <a:pt x="8158" y="1969"/>
                  </a:lnTo>
                  <a:lnTo>
                    <a:pt x="7846" y="1938"/>
                  </a:lnTo>
                  <a:lnTo>
                    <a:pt x="7564" y="1969"/>
                  </a:lnTo>
                  <a:lnTo>
                    <a:pt x="7252" y="2032"/>
                  </a:lnTo>
                  <a:lnTo>
                    <a:pt x="6970" y="2126"/>
                  </a:lnTo>
                  <a:lnTo>
                    <a:pt x="6689" y="2251"/>
                  </a:lnTo>
                  <a:lnTo>
                    <a:pt x="3407" y="4157"/>
                  </a:lnTo>
                  <a:lnTo>
                    <a:pt x="3126" y="4282"/>
                  </a:lnTo>
                  <a:lnTo>
                    <a:pt x="2844" y="4376"/>
                  </a:lnTo>
                  <a:lnTo>
                    <a:pt x="2532" y="4439"/>
                  </a:lnTo>
                  <a:lnTo>
                    <a:pt x="2219" y="4470"/>
                  </a:lnTo>
                  <a:lnTo>
                    <a:pt x="1907" y="4439"/>
                  </a:lnTo>
                  <a:lnTo>
                    <a:pt x="1625" y="4376"/>
                  </a:lnTo>
                  <a:lnTo>
                    <a:pt x="1313" y="4282"/>
                  </a:lnTo>
                  <a:lnTo>
                    <a:pt x="1032" y="4157"/>
                  </a:lnTo>
                  <a:lnTo>
                    <a:pt x="906" y="4063"/>
                  </a:lnTo>
                  <a:lnTo>
                    <a:pt x="844" y="3970"/>
                  </a:lnTo>
                  <a:lnTo>
                    <a:pt x="781" y="3845"/>
                  </a:lnTo>
                  <a:lnTo>
                    <a:pt x="781" y="3688"/>
                  </a:lnTo>
                  <a:lnTo>
                    <a:pt x="781" y="3563"/>
                  </a:lnTo>
                  <a:lnTo>
                    <a:pt x="844" y="3438"/>
                  </a:lnTo>
                  <a:lnTo>
                    <a:pt x="906" y="3313"/>
                  </a:lnTo>
                  <a:lnTo>
                    <a:pt x="1032" y="3251"/>
                  </a:lnTo>
                  <a:lnTo>
                    <a:pt x="5408" y="719"/>
                  </a:lnTo>
                  <a:lnTo>
                    <a:pt x="5533" y="625"/>
                  </a:lnTo>
                  <a:lnTo>
                    <a:pt x="5595" y="469"/>
                  </a:lnTo>
                  <a:lnTo>
                    <a:pt x="5595" y="344"/>
                  </a:lnTo>
                  <a:lnTo>
                    <a:pt x="5564" y="188"/>
                  </a:lnTo>
                  <a:lnTo>
                    <a:pt x="5439" y="63"/>
                  </a:lnTo>
                  <a:lnTo>
                    <a:pt x="5314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7"/>
            <p:cNvSpPr/>
            <p:nvPr/>
          </p:nvSpPr>
          <p:spPr>
            <a:xfrm>
              <a:off x="457200" y="2330830"/>
              <a:ext cx="2465938" cy="1453990"/>
            </a:xfrm>
            <a:custGeom>
              <a:avLst/>
              <a:gdLst/>
              <a:ahLst/>
              <a:cxnLst/>
              <a:rect l="l" t="t" r="r" b="b"/>
              <a:pathLst>
                <a:path w="48137" h="28383" extrusionOk="0">
                  <a:moveTo>
                    <a:pt x="28663" y="1"/>
                  </a:moveTo>
                  <a:lnTo>
                    <a:pt x="28101" y="32"/>
                  </a:lnTo>
                  <a:lnTo>
                    <a:pt x="27569" y="157"/>
                  </a:lnTo>
                  <a:lnTo>
                    <a:pt x="27038" y="313"/>
                  </a:lnTo>
                  <a:lnTo>
                    <a:pt x="26788" y="438"/>
                  </a:lnTo>
                  <a:lnTo>
                    <a:pt x="26538" y="563"/>
                  </a:lnTo>
                  <a:lnTo>
                    <a:pt x="844" y="15411"/>
                  </a:lnTo>
                  <a:lnTo>
                    <a:pt x="625" y="15536"/>
                  </a:lnTo>
                  <a:lnTo>
                    <a:pt x="469" y="15692"/>
                  </a:lnTo>
                  <a:lnTo>
                    <a:pt x="344" y="15848"/>
                  </a:lnTo>
                  <a:lnTo>
                    <a:pt x="219" y="16036"/>
                  </a:lnTo>
                  <a:lnTo>
                    <a:pt x="125" y="16223"/>
                  </a:lnTo>
                  <a:lnTo>
                    <a:pt x="63" y="16442"/>
                  </a:lnTo>
                  <a:lnTo>
                    <a:pt x="32" y="16630"/>
                  </a:lnTo>
                  <a:lnTo>
                    <a:pt x="0" y="16849"/>
                  </a:lnTo>
                  <a:lnTo>
                    <a:pt x="32" y="17067"/>
                  </a:lnTo>
                  <a:lnTo>
                    <a:pt x="63" y="17255"/>
                  </a:lnTo>
                  <a:lnTo>
                    <a:pt x="125" y="17474"/>
                  </a:lnTo>
                  <a:lnTo>
                    <a:pt x="219" y="17661"/>
                  </a:lnTo>
                  <a:lnTo>
                    <a:pt x="344" y="17849"/>
                  </a:lnTo>
                  <a:lnTo>
                    <a:pt x="469" y="18005"/>
                  </a:lnTo>
                  <a:lnTo>
                    <a:pt x="625" y="18161"/>
                  </a:lnTo>
                  <a:lnTo>
                    <a:pt x="844" y="18286"/>
                  </a:lnTo>
                  <a:lnTo>
                    <a:pt x="17379" y="27820"/>
                  </a:lnTo>
                  <a:lnTo>
                    <a:pt x="17629" y="27976"/>
                  </a:lnTo>
                  <a:lnTo>
                    <a:pt x="17879" y="28070"/>
                  </a:lnTo>
                  <a:lnTo>
                    <a:pt x="18411" y="28258"/>
                  </a:lnTo>
                  <a:lnTo>
                    <a:pt x="18942" y="28351"/>
                  </a:lnTo>
                  <a:lnTo>
                    <a:pt x="19505" y="28383"/>
                  </a:lnTo>
                  <a:lnTo>
                    <a:pt x="20036" y="28351"/>
                  </a:lnTo>
                  <a:lnTo>
                    <a:pt x="20568" y="28258"/>
                  </a:lnTo>
                  <a:lnTo>
                    <a:pt x="21099" y="28070"/>
                  </a:lnTo>
                  <a:lnTo>
                    <a:pt x="21349" y="27976"/>
                  </a:lnTo>
                  <a:lnTo>
                    <a:pt x="21599" y="27820"/>
                  </a:lnTo>
                  <a:lnTo>
                    <a:pt x="47324" y="13004"/>
                  </a:lnTo>
                  <a:lnTo>
                    <a:pt x="47511" y="12848"/>
                  </a:lnTo>
                  <a:lnTo>
                    <a:pt x="47668" y="12723"/>
                  </a:lnTo>
                  <a:lnTo>
                    <a:pt x="47824" y="12535"/>
                  </a:lnTo>
                  <a:lnTo>
                    <a:pt x="47949" y="12379"/>
                  </a:lnTo>
                  <a:lnTo>
                    <a:pt x="48012" y="12160"/>
                  </a:lnTo>
                  <a:lnTo>
                    <a:pt x="48074" y="11972"/>
                  </a:lnTo>
                  <a:lnTo>
                    <a:pt x="48137" y="11754"/>
                  </a:lnTo>
                  <a:lnTo>
                    <a:pt x="48137" y="11566"/>
                  </a:lnTo>
                  <a:lnTo>
                    <a:pt x="48137" y="11347"/>
                  </a:lnTo>
                  <a:lnTo>
                    <a:pt x="48074" y="11160"/>
                  </a:lnTo>
                  <a:lnTo>
                    <a:pt x="48012" y="10941"/>
                  </a:lnTo>
                  <a:lnTo>
                    <a:pt x="47949" y="10753"/>
                  </a:lnTo>
                  <a:lnTo>
                    <a:pt x="47824" y="10566"/>
                  </a:lnTo>
                  <a:lnTo>
                    <a:pt x="47668" y="10410"/>
                  </a:lnTo>
                  <a:lnTo>
                    <a:pt x="47511" y="10253"/>
                  </a:lnTo>
                  <a:lnTo>
                    <a:pt x="47324" y="10128"/>
                  </a:lnTo>
                  <a:lnTo>
                    <a:pt x="30758" y="563"/>
                  </a:lnTo>
                  <a:lnTo>
                    <a:pt x="30507" y="438"/>
                  </a:lnTo>
                  <a:lnTo>
                    <a:pt x="30257" y="313"/>
                  </a:lnTo>
                  <a:lnTo>
                    <a:pt x="29726" y="157"/>
                  </a:lnTo>
                  <a:lnTo>
                    <a:pt x="29195" y="32"/>
                  </a:lnTo>
                  <a:lnTo>
                    <a:pt x="28663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7"/>
            <p:cNvSpPr/>
            <p:nvPr/>
          </p:nvSpPr>
          <p:spPr>
            <a:xfrm>
              <a:off x="3020680" y="3275526"/>
              <a:ext cx="1178540" cy="687012"/>
            </a:xfrm>
            <a:custGeom>
              <a:avLst/>
              <a:gdLst/>
              <a:ahLst/>
              <a:cxnLst/>
              <a:rect l="l" t="t" r="r" b="b"/>
              <a:pathLst>
                <a:path w="23006" h="13411" extrusionOk="0">
                  <a:moveTo>
                    <a:pt x="9315" y="1"/>
                  </a:moveTo>
                  <a:lnTo>
                    <a:pt x="9002" y="32"/>
                  </a:lnTo>
                  <a:lnTo>
                    <a:pt x="8721" y="95"/>
                  </a:lnTo>
                  <a:lnTo>
                    <a:pt x="8409" y="188"/>
                  </a:lnTo>
                  <a:lnTo>
                    <a:pt x="8127" y="313"/>
                  </a:lnTo>
                  <a:lnTo>
                    <a:pt x="344" y="4814"/>
                  </a:lnTo>
                  <a:lnTo>
                    <a:pt x="188" y="4939"/>
                  </a:lnTo>
                  <a:lnTo>
                    <a:pt x="63" y="5096"/>
                  </a:lnTo>
                  <a:lnTo>
                    <a:pt x="0" y="5252"/>
                  </a:lnTo>
                  <a:lnTo>
                    <a:pt x="0" y="5440"/>
                  </a:lnTo>
                  <a:lnTo>
                    <a:pt x="0" y="5627"/>
                  </a:lnTo>
                  <a:lnTo>
                    <a:pt x="63" y="5783"/>
                  </a:lnTo>
                  <a:lnTo>
                    <a:pt x="188" y="5940"/>
                  </a:lnTo>
                  <a:lnTo>
                    <a:pt x="344" y="6065"/>
                  </a:lnTo>
                  <a:lnTo>
                    <a:pt x="12472" y="13066"/>
                  </a:lnTo>
                  <a:lnTo>
                    <a:pt x="12785" y="13223"/>
                  </a:lnTo>
                  <a:lnTo>
                    <a:pt x="13066" y="13316"/>
                  </a:lnTo>
                  <a:lnTo>
                    <a:pt x="13378" y="13379"/>
                  </a:lnTo>
                  <a:lnTo>
                    <a:pt x="13691" y="13410"/>
                  </a:lnTo>
                  <a:lnTo>
                    <a:pt x="13972" y="13379"/>
                  </a:lnTo>
                  <a:lnTo>
                    <a:pt x="14285" y="13316"/>
                  </a:lnTo>
                  <a:lnTo>
                    <a:pt x="14598" y="13223"/>
                  </a:lnTo>
                  <a:lnTo>
                    <a:pt x="14879" y="13066"/>
                  </a:lnTo>
                  <a:lnTo>
                    <a:pt x="22662" y="8597"/>
                  </a:lnTo>
                  <a:lnTo>
                    <a:pt x="22818" y="8472"/>
                  </a:lnTo>
                  <a:lnTo>
                    <a:pt x="22912" y="8315"/>
                  </a:lnTo>
                  <a:lnTo>
                    <a:pt x="22975" y="8128"/>
                  </a:lnTo>
                  <a:lnTo>
                    <a:pt x="23006" y="7971"/>
                  </a:lnTo>
                  <a:lnTo>
                    <a:pt x="22975" y="7784"/>
                  </a:lnTo>
                  <a:lnTo>
                    <a:pt x="22912" y="7596"/>
                  </a:lnTo>
                  <a:lnTo>
                    <a:pt x="22818" y="7471"/>
                  </a:lnTo>
                  <a:lnTo>
                    <a:pt x="22662" y="7346"/>
                  </a:lnTo>
                  <a:lnTo>
                    <a:pt x="10503" y="313"/>
                  </a:lnTo>
                  <a:lnTo>
                    <a:pt x="10221" y="188"/>
                  </a:lnTo>
                  <a:lnTo>
                    <a:pt x="9940" y="95"/>
                  </a:lnTo>
                  <a:lnTo>
                    <a:pt x="9628" y="32"/>
                  </a:lnTo>
                  <a:lnTo>
                    <a:pt x="9315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7"/>
            <p:cNvSpPr/>
            <p:nvPr/>
          </p:nvSpPr>
          <p:spPr>
            <a:xfrm>
              <a:off x="751798" y="2295639"/>
              <a:ext cx="195433" cy="213004"/>
            </a:xfrm>
            <a:custGeom>
              <a:avLst/>
              <a:gdLst/>
              <a:ahLst/>
              <a:cxnLst/>
              <a:rect l="l" t="t" r="r" b="b"/>
              <a:pathLst>
                <a:path w="3815" h="4158" extrusionOk="0">
                  <a:moveTo>
                    <a:pt x="563" y="0"/>
                  </a:moveTo>
                  <a:lnTo>
                    <a:pt x="438" y="31"/>
                  </a:lnTo>
                  <a:lnTo>
                    <a:pt x="313" y="63"/>
                  </a:lnTo>
                  <a:lnTo>
                    <a:pt x="219" y="156"/>
                  </a:lnTo>
                  <a:lnTo>
                    <a:pt x="126" y="250"/>
                  </a:lnTo>
                  <a:lnTo>
                    <a:pt x="63" y="375"/>
                  </a:lnTo>
                  <a:lnTo>
                    <a:pt x="1" y="532"/>
                  </a:lnTo>
                  <a:lnTo>
                    <a:pt x="1" y="750"/>
                  </a:lnTo>
                  <a:lnTo>
                    <a:pt x="32" y="969"/>
                  </a:lnTo>
                  <a:lnTo>
                    <a:pt x="94" y="1219"/>
                  </a:lnTo>
                  <a:lnTo>
                    <a:pt x="188" y="1469"/>
                  </a:lnTo>
                  <a:lnTo>
                    <a:pt x="282" y="1719"/>
                  </a:lnTo>
                  <a:lnTo>
                    <a:pt x="438" y="1907"/>
                  </a:lnTo>
                  <a:lnTo>
                    <a:pt x="1157" y="2720"/>
                  </a:lnTo>
                  <a:lnTo>
                    <a:pt x="1376" y="2907"/>
                  </a:lnTo>
                  <a:lnTo>
                    <a:pt x="1564" y="3095"/>
                  </a:lnTo>
                  <a:lnTo>
                    <a:pt x="2032" y="3407"/>
                  </a:lnTo>
                  <a:lnTo>
                    <a:pt x="2470" y="3657"/>
                  </a:lnTo>
                  <a:lnTo>
                    <a:pt x="2845" y="3845"/>
                  </a:lnTo>
                  <a:lnTo>
                    <a:pt x="3501" y="4126"/>
                  </a:lnTo>
                  <a:lnTo>
                    <a:pt x="3626" y="4157"/>
                  </a:lnTo>
                  <a:lnTo>
                    <a:pt x="3720" y="4157"/>
                  </a:lnTo>
                  <a:lnTo>
                    <a:pt x="3783" y="4064"/>
                  </a:lnTo>
                  <a:lnTo>
                    <a:pt x="3814" y="3939"/>
                  </a:lnTo>
                  <a:lnTo>
                    <a:pt x="3814" y="3720"/>
                  </a:lnTo>
                  <a:lnTo>
                    <a:pt x="3814" y="3501"/>
                  </a:lnTo>
                  <a:lnTo>
                    <a:pt x="3752" y="3251"/>
                  </a:lnTo>
                  <a:lnTo>
                    <a:pt x="3689" y="3001"/>
                  </a:lnTo>
                  <a:lnTo>
                    <a:pt x="3501" y="2438"/>
                  </a:lnTo>
                  <a:lnTo>
                    <a:pt x="3220" y="1907"/>
                  </a:lnTo>
                  <a:lnTo>
                    <a:pt x="2908" y="1407"/>
                  </a:lnTo>
                  <a:lnTo>
                    <a:pt x="2532" y="969"/>
                  </a:lnTo>
                  <a:lnTo>
                    <a:pt x="2345" y="782"/>
                  </a:lnTo>
                  <a:lnTo>
                    <a:pt x="2157" y="625"/>
                  </a:lnTo>
                  <a:lnTo>
                    <a:pt x="1970" y="500"/>
                  </a:lnTo>
                  <a:lnTo>
                    <a:pt x="1751" y="375"/>
                  </a:lnTo>
                  <a:lnTo>
                    <a:pt x="1188" y="125"/>
                  </a:lnTo>
                  <a:lnTo>
                    <a:pt x="1032" y="63"/>
                  </a:lnTo>
                  <a:lnTo>
                    <a:pt x="876" y="31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7"/>
            <p:cNvSpPr/>
            <p:nvPr/>
          </p:nvSpPr>
          <p:spPr>
            <a:xfrm>
              <a:off x="2778896" y="2290823"/>
              <a:ext cx="40060" cy="219407"/>
            </a:xfrm>
            <a:custGeom>
              <a:avLst/>
              <a:gdLst/>
              <a:ahLst/>
              <a:cxnLst/>
              <a:rect l="l" t="t" r="r" b="b"/>
              <a:pathLst>
                <a:path w="782" h="4283" extrusionOk="0">
                  <a:moveTo>
                    <a:pt x="0" y="0"/>
                  </a:moveTo>
                  <a:lnTo>
                    <a:pt x="0" y="4283"/>
                  </a:lnTo>
                  <a:lnTo>
                    <a:pt x="782" y="4283"/>
                  </a:lnTo>
                  <a:lnTo>
                    <a:pt x="782" y="2470"/>
                  </a:lnTo>
                  <a:lnTo>
                    <a:pt x="782" y="2157"/>
                  </a:lnTo>
                  <a:lnTo>
                    <a:pt x="751" y="1813"/>
                  </a:lnTo>
                  <a:lnTo>
                    <a:pt x="688" y="1501"/>
                  </a:lnTo>
                  <a:lnTo>
                    <a:pt x="594" y="1188"/>
                  </a:lnTo>
                  <a:lnTo>
                    <a:pt x="469" y="876"/>
                  </a:lnTo>
                  <a:lnTo>
                    <a:pt x="344" y="563"/>
                  </a:lnTo>
                  <a:lnTo>
                    <a:pt x="188" y="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8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7"/>
            <p:cNvSpPr/>
            <p:nvPr/>
          </p:nvSpPr>
          <p:spPr>
            <a:xfrm>
              <a:off x="479586" y="2731156"/>
              <a:ext cx="408386" cy="541270"/>
            </a:xfrm>
            <a:custGeom>
              <a:avLst/>
              <a:gdLst/>
              <a:ahLst/>
              <a:cxnLst/>
              <a:rect l="l" t="t" r="r" b="b"/>
              <a:pathLst>
                <a:path w="7972" h="10566" extrusionOk="0">
                  <a:moveTo>
                    <a:pt x="4471" y="0"/>
                  </a:moveTo>
                  <a:lnTo>
                    <a:pt x="4158" y="31"/>
                  </a:lnTo>
                  <a:lnTo>
                    <a:pt x="3877" y="94"/>
                  </a:lnTo>
                  <a:lnTo>
                    <a:pt x="3564" y="219"/>
                  </a:lnTo>
                  <a:lnTo>
                    <a:pt x="3220" y="375"/>
                  </a:lnTo>
                  <a:lnTo>
                    <a:pt x="2908" y="594"/>
                  </a:lnTo>
                  <a:lnTo>
                    <a:pt x="2595" y="844"/>
                  </a:lnTo>
                  <a:lnTo>
                    <a:pt x="2283" y="1125"/>
                  </a:lnTo>
                  <a:lnTo>
                    <a:pt x="1970" y="1438"/>
                  </a:lnTo>
                  <a:lnTo>
                    <a:pt x="1689" y="1782"/>
                  </a:lnTo>
                  <a:lnTo>
                    <a:pt x="1439" y="2157"/>
                  </a:lnTo>
                  <a:lnTo>
                    <a:pt x="1189" y="2563"/>
                  </a:lnTo>
                  <a:lnTo>
                    <a:pt x="939" y="2970"/>
                  </a:lnTo>
                  <a:lnTo>
                    <a:pt x="751" y="3376"/>
                  </a:lnTo>
                  <a:lnTo>
                    <a:pt x="564" y="3814"/>
                  </a:lnTo>
                  <a:lnTo>
                    <a:pt x="376" y="4282"/>
                  </a:lnTo>
                  <a:lnTo>
                    <a:pt x="251" y="4720"/>
                  </a:lnTo>
                  <a:lnTo>
                    <a:pt x="157" y="5189"/>
                  </a:lnTo>
                  <a:lnTo>
                    <a:pt x="63" y="5658"/>
                  </a:lnTo>
                  <a:lnTo>
                    <a:pt x="1" y="6095"/>
                  </a:lnTo>
                  <a:lnTo>
                    <a:pt x="1" y="6564"/>
                  </a:lnTo>
                  <a:lnTo>
                    <a:pt x="32" y="7033"/>
                  </a:lnTo>
                  <a:lnTo>
                    <a:pt x="95" y="7502"/>
                  </a:lnTo>
                  <a:lnTo>
                    <a:pt x="188" y="7908"/>
                  </a:lnTo>
                  <a:lnTo>
                    <a:pt x="313" y="8252"/>
                  </a:lnTo>
                  <a:lnTo>
                    <a:pt x="501" y="8565"/>
                  </a:lnTo>
                  <a:lnTo>
                    <a:pt x="689" y="8846"/>
                  </a:lnTo>
                  <a:lnTo>
                    <a:pt x="939" y="9065"/>
                  </a:lnTo>
                  <a:lnTo>
                    <a:pt x="1189" y="9221"/>
                  </a:lnTo>
                  <a:lnTo>
                    <a:pt x="3502" y="10565"/>
                  </a:lnTo>
                  <a:lnTo>
                    <a:pt x="7972" y="1751"/>
                  </a:lnTo>
                  <a:lnTo>
                    <a:pt x="5471" y="282"/>
                  </a:lnTo>
                  <a:lnTo>
                    <a:pt x="5252" y="156"/>
                  </a:lnTo>
                  <a:lnTo>
                    <a:pt x="5002" y="63"/>
                  </a:lnTo>
                  <a:lnTo>
                    <a:pt x="4721" y="0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7"/>
            <p:cNvSpPr/>
            <p:nvPr/>
          </p:nvSpPr>
          <p:spPr>
            <a:xfrm>
              <a:off x="606113" y="2803178"/>
              <a:ext cx="331493" cy="482051"/>
            </a:xfrm>
            <a:custGeom>
              <a:avLst/>
              <a:gdLst/>
              <a:ahLst/>
              <a:cxnLst/>
              <a:rect l="l" t="t" r="r" b="b"/>
              <a:pathLst>
                <a:path w="6471" h="9410" extrusionOk="0">
                  <a:moveTo>
                    <a:pt x="4470" y="1"/>
                  </a:moveTo>
                  <a:lnTo>
                    <a:pt x="4189" y="32"/>
                  </a:lnTo>
                  <a:lnTo>
                    <a:pt x="3876" y="95"/>
                  </a:lnTo>
                  <a:lnTo>
                    <a:pt x="3564" y="220"/>
                  </a:lnTo>
                  <a:lnTo>
                    <a:pt x="3220" y="407"/>
                  </a:lnTo>
                  <a:lnTo>
                    <a:pt x="2907" y="595"/>
                  </a:lnTo>
                  <a:lnTo>
                    <a:pt x="2563" y="845"/>
                  </a:lnTo>
                  <a:lnTo>
                    <a:pt x="2251" y="1157"/>
                  </a:lnTo>
                  <a:lnTo>
                    <a:pt x="1969" y="1470"/>
                  </a:lnTo>
                  <a:lnTo>
                    <a:pt x="1688" y="1814"/>
                  </a:lnTo>
                  <a:lnTo>
                    <a:pt x="1407" y="2189"/>
                  </a:lnTo>
                  <a:lnTo>
                    <a:pt x="1157" y="2564"/>
                  </a:lnTo>
                  <a:lnTo>
                    <a:pt x="938" y="2970"/>
                  </a:lnTo>
                  <a:lnTo>
                    <a:pt x="719" y="3408"/>
                  </a:lnTo>
                  <a:lnTo>
                    <a:pt x="532" y="3845"/>
                  </a:lnTo>
                  <a:lnTo>
                    <a:pt x="375" y="4283"/>
                  </a:lnTo>
                  <a:lnTo>
                    <a:pt x="250" y="4752"/>
                  </a:lnTo>
                  <a:lnTo>
                    <a:pt x="125" y="5221"/>
                  </a:lnTo>
                  <a:lnTo>
                    <a:pt x="63" y="5658"/>
                  </a:lnTo>
                  <a:lnTo>
                    <a:pt x="0" y="6127"/>
                  </a:lnTo>
                  <a:lnTo>
                    <a:pt x="0" y="6565"/>
                  </a:lnTo>
                  <a:lnTo>
                    <a:pt x="0" y="7002"/>
                  </a:lnTo>
                  <a:lnTo>
                    <a:pt x="63" y="7409"/>
                  </a:lnTo>
                  <a:lnTo>
                    <a:pt x="125" y="7784"/>
                  </a:lnTo>
                  <a:lnTo>
                    <a:pt x="250" y="8096"/>
                  </a:lnTo>
                  <a:lnTo>
                    <a:pt x="375" y="8409"/>
                  </a:lnTo>
                  <a:lnTo>
                    <a:pt x="532" y="8659"/>
                  </a:lnTo>
                  <a:lnTo>
                    <a:pt x="719" y="8878"/>
                  </a:lnTo>
                  <a:lnTo>
                    <a:pt x="938" y="9065"/>
                  </a:lnTo>
                  <a:lnTo>
                    <a:pt x="1157" y="9222"/>
                  </a:lnTo>
                  <a:lnTo>
                    <a:pt x="1407" y="9316"/>
                  </a:lnTo>
                  <a:lnTo>
                    <a:pt x="1688" y="9378"/>
                  </a:lnTo>
                  <a:lnTo>
                    <a:pt x="1969" y="9409"/>
                  </a:lnTo>
                  <a:lnTo>
                    <a:pt x="2251" y="9378"/>
                  </a:lnTo>
                  <a:lnTo>
                    <a:pt x="2563" y="9316"/>
                  </a:lnTo>
                  <a:lnTo>
                    <a:pt x="2907" y="9190"/>
                  </a:lnTo>
                  <a:lnTo>
                    <a:pt x="3220" y="9034"/>
                  </a:lnTo>
                  <a:lnTo>
                    <a:pt x="3564" y="8815"/>
                  </a:lnTo>
                  <a:lnTo>
                    <a:pt x="3876" y="8565"/>
                  </a:lnTo>
                  <a:lnTo>
                    <a:pt x="4189" y="8284"/>
                  </a:lnTo>
                  <a:lnTo>
                    <a:pt x="4470" y="7940"/>
                  </a:lnTo>
                  <a:lnTo>
                    <a:pt x="4783" y="7596"/>
                  </a:lnTo>
                  <a:lnTo>
                    <a:pt x="5033" y="7253"/>
                  </a:lnTo>
                  <a:lnTo>
                    <a:pt x="5283" y="6846"/>
                  </a:lnTo>
                  <a:lnTo>
                    <a:pt x="5502" y="6440"/>
                  </a:lnTo>
                  <a:lnTo>
                    <a:pt x="5720" y="6002"/>
                  </a:lnTo>
                  <a:lnTo>
                    <a:pt x="5908" y="5565"/>
                  </a:lnTo>
                  <a:lnTo>
                    <a:pt x="6064" y="5127"/>
                  </a:lnTo>
                  <a:lnTo>
                    <a:pt x="6220" y="4658"/>
                  </a:lnTo>
                  <a:lnTo>
                    <a:pt x="6314" y="4221"/>
                  </a:lnTo>
                  <a:lnTo>
                    <a:pt x="6408" y="3752"/>
                  </a:lnTo>
                  <a:lnTo>
                    <a:pt x="6439" y="3283"/>
                  </a:lnTo>
                  <a:lnTo>
                    <a:pt x="6470" y="2845"/>
                  </a:lnTo>
                  <a:lnTo>
                    <a:pt x="6439" y="2408"/>
                  </a:lnTo>
                  <a:lnTo>
                    <a:pt x="6408" y="2001"/>
                  </a:lnTo>
                  <a:lnTo>
                    <a:pt x="6314" y="1626"/>
                  </a:lnTo>
                  <a:lnTo>
                    <a:pt x="6220" y="1314"/>
                  </a:lnTo>
                  <a:lnTo>
                    <a:pt x="6064" y="1001"/>
                  </a:lnTo>
                  <a:lnTo>
                    <a:pt x="5908" y="751"/>
                  </a:lnTo>
                  <a:lnTo>
                    <a:pt x="5720" y="532"/>
                  </a:lnTo>
                  <a:lnTo>
                    <a:pt x="5502" y="345"/>
                  </a:lnTo>
                  <a:lnTo>
                    <a:pt x="5283" y="188"/>
                  </a:lnTo>
                  <a:lnTo>
                    <a:pt x="5033" y="95"/>
                  </a:lnTo>
                  <a:lnTo>
                    <a:pt x="4783" y="32"/>
                  </a:lnTo>
                  <a:lnTo>
                    <a:pt x="4470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7"/>
            <p:cNvSpPr/>
            <p:nvPr/>
          </p:nvSpPr>
          <p:spPr>
            <a:xfrm>
              <a:off x="2449055" y="2500591"/>
              <a:ext cx="408386" cy="541270"/>
            </a:xfrm>
            <a:custGeom>
              <a:avLst/>
              <a:gdLst/>
              <a:ahLst/>
              <a:cxnLst/>
              <a:rect l="l" t="t" r="r" b="b"/>
              <a:pathLst>
                <a:path w="7972" h="10566" extrusionOk="0">
                  <a:moveTo>
                    <a:pt x="4439" y="0"/>
                  </a:moveTo>
                  <a:lnTo>
                    <a:pt x="4158" y="31"/>
                  </a:lnTo>
                  <a:lnTo>
                    <a:pt x="3845" y="125"/>
                  </a:lnTo>
                  <a:lnTo>
                    <a:pt x="3533" y="219"/>
                  </a:lnTo>
                  <a:lnTo>
                    <a:pt x="3220" y="406"/>
                  </a:lnTo>
                  <a:lnTo>
                    <a:pt x="2907" y="594"/>
                  </a:lnTo>
                  <a:lnTo>
                    <a:pt x="2564" y="875"/>
                  </a:lnTo>
                  <a:lnTo>
                    <a:pt x="2251" y="1157"/>
                  </a:lnTo>
                  <a:lnTo>
                    <a:pt x="1970" y="1469"/>
                  </a:lnTo>
                  <a:lnTo>
                    <a:pt x="1688" y="1813"/>
                  </a:lnTo>
                  <a:lnTo>
                    <a:pt x="1407" y="2188"/>
                  </a:lnTo>
                  <a:lnTo>
                    <a:pt x="1157" y="2563"/>
                  </a:lnTo>
                  <a:lnTo>
                    <a:pt x="938" y="2970"/>
                  </a:lnTo>
                  <a:lnTo>
                    <a:pt x="719" y="3407"/>
                  </a:lnTo>
                  <a:lnTo>
                    <a:pt x="532" y="3845"/>
                  </a:lnTo>
                  <a:lnTo>
                    <a:pt x="376" y="4282"/>
                  </a:lnTo>
                  <a:lnTo>
                    <a:pt x="251" y="4751"/>
                  </a:lnTo>
                  <a:lnTo>
                    <a:pt x="125" y="5220"/>
                  </a:lnTo>
                  <a:lnTo>
                    <a:pt x="63" y="5658"/>
                  </a:lnTo>
                  <a:lnTo>
                    <a:pt x="0" y="6127"/>
                  </a:lnTo>
                  <a:lnTo>
                    <a:pt x="0" y="6564"/>
                  </a:lnTo>
                  <a:lnTo>
                    <a:pt x="0" y="7064"/>
                  </a:lnTo>
                  <a:lnTo>
                    <a:pt x="63" y="7502"/>
                  </a:lnTo>
                  <a:lnTo>
                    <a:pt x="188" y="7908"/>
                  </a:lnTo>
                  <a:lnTo>
                    <a:pt x="313" y="8283"/>
                  </a:lnTo>
                  <a:lnTo>
                    <a:pt x="501" y="8596"/>
                  </a:lnTo>
                  <a:lnTo>
                    <a:pt x="688" y="8846"/>
                  </a:lnTo>
                  <a:lnTo>
                    <a:pt x="938" y="9065"/>
                  </a:lnTo>
                  <a:lnTo>
                    <a:pt x="1188" y="9252"/>
                  </a:lnTo>
                  <a:lnTo>
                    <a:pt x="3501" y="10565"/>
                  </a:lnTo>
                  <a:lnTo>
                    <a:pt x="7971" y="1782"/>
                  </a:lnTo>
                  <a:lnTo>
                    <a:pt x="5470" y="313"/>
                  </a:lnTo>
                  <a:lnTo>
                    <a:pt x="5220" y="156"/>
                  </a:lnTo>
                  <a:lnTo>
                    <a:pt x="5002" y="63"/>
                  </a:lnTo>
                  <a:lnTo>
                    <a:pt x="4720" y="31"/>
                  </a:lnTo>
                  <a:lnTo>
                    <a:pt x="4439" y="0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7"/>
            <p:cNvSpPr/>
            <p:nvPr/>
          </p:nvSpPr>
          <p:spPr>
            <a:xfrm>
              <a:off x="1268971" y="3187470"/>
              <a:ext cx="408386" cy="541270"/>
            </a:xfrm>
            <a:custGeom>
              <a:avLst/>
              <a:gdLst/>
              <a:ahLst/>
              <a:cxnLst/>
              <a:rect l="l" t="t" r="r" b="b"/>
              <a:pathLst>
                <a:path w="7972" h="10566" extrusionOk="0">
                  <a:moveTo>
                    <a:pt x="4439" y="1"/>
                  </a:moveTo>
                  <a:lnTo>
                    <a:pt x="4158" y="32"/>
                  </a:lnTo>
                  <a:lnTo>
                    <a:pt x="3877" y="94"/>
                  </a:lnTo>
                  <a:lnTo>
                    <a:pt x="3564" y="219"/>
                  </a:lnTo>
                  <a:lnTo>
                    <a:pt x="3220" y="407"/>
                  </a:lnTo>
                  <a:lnTo>
                    <a:pt x="2908" y="594"/>
                  </a:lnTo>
                  <a:lnTo>
                    <a:pt x="2564" y="845"/>
                  </a:lnTo>
                  <a:lnTo>
                    <a:pt x="2283" y="1126"/>
                  </a:lnTo>
                  <a:lnTo>
                    <a:pt x="1970" y="1470"/>
                  </a:lnTo>
                  <a:lnTo>
                    <a:pt x="1689" y="1814"/>
                  </a:lnTo>
                  <a:lnTo>
                    <a:pt x="1407" y="2157"/>
                  </a:lnTo>
                  <a:lnTo>
                    <a:pt x="1157" y="2564"/>
                  </a:lnTo>
                  <a:lnTo>
                    <a:pt x="938" y="2970"/>
                  </a:lnTo>
                  <a:lnTo>
                    <a:pt x="720" y="3408"/>
                  </a:lnTo>
                  <a:lnTo>
                    <a:pt x="532" y="3845"/>
                  </a:lnTo>
                  <a:lnTo>
                    <a:pt x="376" y="4283"/>
                  </a:lnTo>
                  <a:lnTo>
                    <a:pt x="251" y="4752"/>
                  </a:lnTo>
                  <a:lnTo>
                    <a:pt x="126" y="5221"/>
                  </a:lnTo>
                  <a:lnTo>
                    <a:pt x="63" y="5658"/>
                  </a:lnTo>
                  <a:lnTo>
                    <a:pt x="1" y="6127"/>
                  </a:lnTo>
                  <a:lnTo>
                    <a:pt x="1" y="6565"/>
                  </a:lnTo>
                  <a:lnTo>
                    <a:pt x="32" y="7065"/>
                  </a:lnTo>
                  <a:lnTo>
                    <a:pt x="95" y="7502"/>
                  </a:lnTo>
                  <a:lnTo>
                    <a:pt x="188" y="7909"/>
                  </a:lnTo>
                  <a:lnTo>
                    <a:pt x="313" y="8284"/>
                  </a:lnTo>
                  <a:lnTo>
                    <a:pt x="501" y="8596"/>
                  </a:lnTo>
                  <a:lnTo>
                    <a:pt x="688" y="8846"/>
                  </a:lnTo>
                  <a:lnTo>
                    <a:pt x="938" y="9065"/>
                  </a:lnTo>
                  <a:lnTo>
                    <a:pt x="1189" y="9222"/>
                  </a:lnTo>
                  <a:lnTo>
                    <a:pt x="3502" y="10566"/>
                  </a:lnTo>
                  <a:lnTo>
                    <a:pt x="7971" y="1782"/>
                  </a:lnTo>
                  <a:lnTo>
                    <a:pt x="5471" y="282"/>
                  </a:lnTo>
                  <a:lnTo>
                    <a:pt x="5221" y="157"/>
                  </a:lnTo>
                  <a:lnTo>
                    <a:pt x="5002" y="63"/>
                  </a:lnTo>
                  <a:lnTo>
                    <a:pt x="4721" y="32"/>
                  </a:lnTo>
                  <a:lnTo>
                    <a:pt x="4439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7"/>
            <p:cNvSpPr/>
            <p:nvPr/>
          </p:nvSpPr>
          <p:spPr>
            <a:xfrm>
              <a:off x="489216" y="1586323"/>
              <a:ext cx="2417938" cy="2011192"/>
            </a:xfrm>
            <a:custGeom>
              <a:avLst/>
              <a:gdLst/>
              <a:ahLst/>
              <a:cxnLst/>
              <a:rect l="l" t="t" r="r" b="b"/>
              <a:pathLst>
                <a:path w="47200" h="39260" extrusionOk="0">
                  <a:moveTo>
                    <a:pt x="28476" y="0"/>
                  </a:moveTo>
                  <a:lnTo>
                    <a:pt x="27913" y="31"/>
                  </a:lnTo>
                  <a:lnTo>
                    <a:pt x="27382" y="94"/>
                  </a:lnTo>
                  <a:lnTo>
                    <a:pt x="26819" y="219"/>
                  </a:lnTo>
                  <a:lnTo>
                    <a:pt x="26288" y="344"/>
                  </a:lnTo>
                  <a:lnTo>
                    <a:pt x="25756" y="531"/>
                  </a:lnTo>
                  <a:lnTo>
                    <a:pt x="25225" y="719"/>
                  </a:lnTo>
                  <a:lnTo>
                    <a:pt x="24694" y="969"/>
                  </a:lnTo>
                  <a:lnTo>
                    <a:pt x="18786" y="3876"/>
                  </a:lnTo>
                  <a:lnTo>
                    <a:pt x="17942" y="4314"/>
                  </a:lnTo>
                  <a:lnTo>
                    <a:pt x="17098" y="4814"/>
                  </a:lnTo>
                  <a:lnTo>
                    <a:pt x="16317" y="5376"/>
                  </a:lnTo>
                  <a:lnTo>
                    <a:pt x="15535" y="5939"/>
                  </a:lnTo>
                  <a:lnTo>
                    <a:pt x="14785" y="6533"/>
                  </a:lnTo>
                  <a:lnTo>
                    <a:pt x="14097" y="7189"/>
                  </a:lnTo>
                  <a:lnTo>
                    <a:pt x="13410" y="7877"/>
                  </a:lnTo>
                  <a:lnTo>
                    <a:pt x="12753" y="8596"/>
                  </a:lnTo>
                  <a:lnTo>
                    <a:pt x="4158" y="18598"/>
                  </a:lnTo>
                  <a:lnTo>
                    <a:pt x="2313" y="22974"/>
                  </a:lnTo>
                  <a:lnTo>
                    <a:pt x="2063" y="23193"/>
                  </a:lnTo>
                  <a:lnTo>
                    <a:pt x="1813" y="23443"/>
                  </a:lnTo>
                  <a:lnTo>
                    <a:pt x="1470" y="23787"/>
                  </a:lnTo>
                  <a:lnTo>
                    <a:pt x="1126" y="24225"/>
                  </a:lnTo>
                  <a:lnTo>
                    <a:pt x="782" y="24756"/>
                  </a:lnTo>
                  <a:lnTo>
                    <a:pt x="626" y="25069"/>
                  </a:lnTo>
                  <a:lnTo>
                    <a:pt x="469" y="25381"/>
                  </a:lnTo>
                  <a:lnTo>
                    <a:pt x="313" y="25694"/>
                  </a:lnTo>
                  <a:lnTo>
                    <a:pt x="219" y="26038"/>
                  </a:lnTo>
                  <a:lnTo>
                    <a:pt x="125" y="26413"/>
                  </a:lnTo>
                  <a:lnTo>
                    <a:pt x="32" y="26756"/>
                  </a:lnTo>
                  <a:lnTo>
                    <a:pt x="0" y="27100"/>
                  </a:lnTo>
                  <a:lnTo>
                    <a:pt x="0" y="27475"/>
                  </a:lnTo>
                  <a:lnTo>
                    <a:pt x="0" y="27819"/>
                  </a:lnTo>
                  <a:lnTo>
                    <a:pt x="32" y="28132"/>
                  </a:lnTo>
                  <a:lnTo>
                    <a:pt x="63" y="28476"/>
                  </a:lnTo>
                  <a:lnTo>
                    <a:pt x="125" y="28788"/>
                  </a:lnTo>
                  <a:lnTo>
                    <a:pt x="313" y="29382"/>
                  </a:lnTo>
                  <a:lnTo>
                    <a:pt x="532" y="29882"/>
                  </a:lnTo>
                  <a:lnTo>
                    <a:pt x="751" y="30351"/>
                  </a:lnTo>
                  <a:lnTo>
                    <a:pt x="1032" y="30726"/>
                  </a:lnTo>
                  <a:lnTo>
                    <a:pt x="1157" y="30851"/>
                  </a:lnTo>
                  <a:lnTo>
                    <a:pt x="1313" y="31008"/>
                  </a:lnTo>
                  <a:lnTo>
                    <a:pt x="1657" y="31258"/>
                  </a:lnTo>
                  <a:lnTo>
                    <a:pt x="2001" y="31476"/>
                  </a:lnTo>
                  <a:lnTo>
                    <a:pt x="2376" y="31633"/>
                  </a:lnTo>
                  <a:lnTo>
                    <a:pt x="2970" y="31883"/>
                  </a:lnTo>
                  <a:lnTo>
                    <a:pt x="3220" y="31945"/>
                  </a:lnTo>
                  <a:lnTo>
                    <a:pt x="11597" y="36790"/>
                  </a:lnTo>
                  <a:lnTo>
                    <a:pt x="11753" y="37071"/>
                  </a:lnTo>
                  <a:lnTo>
                    <a:pt x="11972" y="37384"/>
                  </a:lnTo>
                  <a:lnTo>
                    <a:pt x="12285" y="37759"/>
                  </a:lnTo>
                  <a:lnTo>
                    <a:pt x="12691" y="38165"/>
                  </a:lnTo>
                  <a:lnTo>
                    <a:pt x="12910" y="38384"/>
                  </a:lnTo>
                  <a:lnTo>
                    <a:pt x="13160" y="38572"/>
                  </a:lnTo>
                  <a:lnTo>
                    <a:pt x="13441" y="38728"/>
                  </a:lnTo>
                  <a:lnTo>
                    <a:pt x="13754" y="38884"/>
                  </a:lnTo>
                  <a:lnTo>
                    <a:pt x="14066" y="39041"/>
                  </a:lnTo>
                  <a:lnTo>
                    <a:pt x="14441" y="39134"/>
                  </a:lnTo>
                  <a:lnTo>
                    <a:pt x="14754" y="39197"/>
                  </a:lnTo>
                  <a:lnTo>
                    <a:pt x="15098" y="39228"/>
                  </a:lnTo>
                  <a:lnTo>
                    <a:pt x="15442" y="39259"/>
                  </a:lnTo>
                  <a:lnTo>
                    <a:pt x="15817" y="39228"/>
                  </a:lnTo>
                  <a:lnTo>
                    <a:pt x="16192" y="39197"/>
                  </a:lnTo>
                  <a:lnTo>
                    <a:pt x="16567" y="39134"/>
                  </a:lnTo>
                  <a:lnTo>
                    <a:pt x="17380" y="38978"/>
                  </a:lnTo>
                  <a:lnTo>
                    <a:pt x="18192" y="38759"/>
                  </a:lnTo>
                  <a:lnTo>
                    <a:pt x="19005" y="38478"/>
                  </a:lnTo>
                  <a:lnTo>
                    <a:pt x="19786" y="38134"/>
                  </a:lnTo>
                  <a:lnTo>
                    <a:pt x="20568" y="37790"/>
                  </a:lnTo>
                  <a:lnTo>
                    <a:pt x="21287" y="37447"/>
                  </a:lnTo>
                  <a:lnTo>
                    <a:pt x="21974" y="37103"/>
                  </a:lnTo>
                  <a:lnTo>
                    <a:pt x="23100" y="36478"/>
                  </a:lnTo>
                  <a:lnTo>
                    <a:pt x="23881" y="36009"/>
                  </a:lnTo>
                  <a:lnTo>
                    <a:pt x="24162" y="35821"/>
                  </a:lnTo>
                  <a:lnTo>
                    <a:pt x="47199" y="22474"/>
                  </a:lnTo>
                  <a:lnTo>
                    <a:pt x="47168" y="22068"/>
                  </a:lnTo>
                  <a:lnTo>
                    <a:pt x="47137" y="21630"/>
                  </a:lnTo>
                  <a:lnTo>
                    <a:pt x="47074" y="21099"/>
                  </a:lnTo>
                  <a:lnTo>
                    <a:pt x="46980" y="20505"/>
                  </a:lnTo>
                  <a:lnTo>
                    <a:pt x="46824" y="19880"/>
                  </a:lnTo>
                  <a:lnTo>
                    <a:pt x="46730" y="19567"/>
                  </a:lnTo>
                  <a:lnTo>
                    <a:pt x="46605" y="19286"/>
                  </a:lnTo>
                  <a:lnTo>
                    <a:pt x="46480" y="19036"/>
                  </a:lnTo>
                  <a:lnTo>
                    <a:pt x="46324" y="18786"/>
                  </a:lnTo>
                  <a:lnTo>
                    <a:pt x="46011" y="18380"/>
                  </a:lnTo>
                  <a:lnTo>
                    <a:pt x="45699" y="18004"/>
                  </a:lnTo>
                  <a:lnTo>
                    <a:pt x="45417" y="17723"/>
                  </a:lnTo>
                  <a:lnTo>
                    <a:pt x="45199" y="17504"/>
                  </a:lnTo>
                  <a:lnTo>
                    <a:pt x="44823" y="17223"/>
                  </a:lnTo>
                  <a:lnTo>
                    <a:pt x="44698" y="17129"/>
                  </a:lnTo>
                  <a:lnTo>
                    <a:pt x="44698" y="13753"/>
                  </a:lnTo>
                  <a:lnTo>
                    <a:pt x="44698" y="13441"/>
                  </a:lnTo>
                  <a:lnTo>
                    <a:pt x="44667" y="13160"/>
                  </a:lnTo>
                  <a:lnTo>
                    <a:pt x="44605" y="12847"/>
                  </a:lnTo>
                  <a:lnTo>
                    <a:pt x="44542" y="12566"/>
                  </a:lnTo>
                  <a:lnTo>
                    <a:pt x="44448" y="12284"/>
                  </a:lnTo>
                  <a:lnTo>
                    <a:pt x="44323" y="12003"/>
                  </a:lnTo>
                  <a:lnTo>
                    <a:pt x="44198" y="11753"/>
                  </a:lnTo>
                  <a:lnTo>
                    <a:pt x="44042" y="11503"/>
                  </a:lnTo>
                  <a:lnTo>
                    <a:pt x="41166" y="7127"/>
                  </a:lnTo>
                  <a:lnTo>
                    <a:pt x="40823" y="6595"/>
                  </a:lnTo>
                  <a:lnTo>
                    <a:pt x="40416" y="6095"/>
                  </a:lnTo>
                  <a:lnTo>
                    <a:pt x="40010" y="5595"/>
                  </a:lnTo>
                  <a:lnTo>
                    <a:pt x="39541" y="5158"/>
                  </a:lnTo>
                  <a:lnTo>
                    <a:pt x="39072" y="4751"/>
                  </a:lnTo>
                  <a:lnTo>
                    <a:pt x="38572" y="4345"/>
                  </a:lnTo>
                  <a:lnTo>
                    <a:pt x="38072" y="3970"/>
                  </a:lnTo>
                  <a:lnTo>
                    <a:pt x="37509" y="3626"/>
                  </a:lnTo>
                  <a:lnTo>
                    <a:pt x="33290" y="1219"/>
                  </a:lnTo>
                  <a:lnTo>
                    <a:pt x="32789" y="938"/>
                  </a:lnTo>
                  <a:lnTo>
                    <a:pt x="32289" y="688"/>
                  </a:lnTo>
                  <a:lnTo>
                    <a:pt x="31758" y="500"/>
                  </a:lnTo>
                  <a:lnTo>
                    <a:pt x="31227" y="344"/>
                  </a:lnTo>
                  <a:lnTo>
                    <a:pt x="30695" y="188"/>
                  </a:lnTo>
                  <a:lnTo>
                    <a:pt x="30133" y="94"/>
                  </a:lnTo>
                  <a:lnTo>
                    <a:pt x="29601" y="31"/>
                  </a:lnTo>
                  <a:lnTo>
                    <a:pt x="2903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7"/>
            <p:cNvSpPr/>
            <p:nvPr/>
          </p:nvSpPr>
          <p:spPr>
            <a:xfrm>
              <a:off x="2570766" y="2463760"/>
              <a:ext cx="336309" cy="466017"/>
            </a:xfrm>
            <a:custGeom>
              <a:avLst/>
              <a:gdLst/>
              <a:ahLst/>
              <a:cxnLst/>
              <a:rect l="l" t="t" r="r" b="b"/>
              <a:pathLst>
                <a:path w="6565" h="9097" extrusionOk="0">
                  <a:moveTo>
                    <a:pt x="4063" y="0"/>
                  </a:moveTo>
                  <a:lnTo>
                    <a:pt x="3876" y="188"/>
                  </a:lnTo>
                  <a:lnTo>
                    <a:pt x="3345" y="688"/>
                  </a:lnTo>
                  <a:lnTo>
                    <a:pt x="3001" y="1032"/>
                  </a:lnTo>
                  <a:lnTo>
                    <a:pt x="2626" y="1469"/>
                  </a:lnTo>
                  <a:lnTo>
                    <a:pt x="2219" y="1969"/>
                  </a:lnTo>
                  <a:lnTo>
                    <a:pt x="1813" y="2563"/>
                  </a:lnTo>
                  <a:lnTo>
                    <a:pt x="1407" y="3188"/>
                  </a:lnTo>
                  <a:lnTo>
                    <a:pt x="1032" y="3876"/>
                  </a:lnTo>
                  <a:lnTo>
                    <a:pt x="688" y="4626"/>
                  </a:lnTo>
                  <a:lnTo>
                    <a:pt x="531" y="5001"/>
                  </a:lnTo>
                  <a:lnTo>
                    <a:pt x="406" y="5408"/>
                  </a:lnTo>
                  <a:lnTo>
                    <a:pt x="281" y="5845"/>
                  </a:lnTo>
                  <a:lnTo>
                    <a:pt x="188" y="6283"/>
                  </a:lnTo>
                  <a:lnTo>
                    <a:pt x="94" y="6721"/>
                  </a:lnTo>
                  <a:lnTo>
                    <a:pt x="63" y="7158"/>
                  </a:lnTo>
                  <a:lnTo>
                    <a:pt x="31" y="7627"/>
                  </a:lnTo>
                  <a:lnTo>
                    <a:pt x="0" y="8096"/>
                  </a:lnTo>
                  <a:lnTo>
                    <a:pt x="31" y="8596"/>
                  </a:lnTo>
                  <a:lnTo>
                    <a:pt x="94" y="9096"/>
                  </a:lnTo>
                  <a:lnTo>
                    <a:pt x="6564" y="5345"/>
                  </a:lnTo>
                  <a:lnTo>
                    <a:pt x="6533" y="4939"/>
                  </a:lnTo>
                  <a:lnTo>
                    <a:pt x="6502" y="4501"/>
                  </a:lnTo>
                  <a:lnTo>
                    <a:pt x="6439" y="3970"/>
                  </a:lnTo>
                  <a:lnTo>
                    <a:pt x="6345" y="3376"/>
                  </a:lnTo>
                  <a:lnTo>
                    <a:pt x="6189" y="2751"/>
                  </a:lnTo>
                  <a:lnTo>
                    <a:pt x="6095" y="2438"/>
                  </a:lnTo>
                  <a:lnTo>
                    <a:pt x="5970" y="2157"/>
                  </a:lnTo>
                  <a:lnTo>
                    <a:pt x="5845" y="1907"/>
                  </a:lnTo>
                  <a:lnTo>
                    <a:pt x="5689" y="1657"/>
                  </a:lnTo>
                  <a:lnTo>
                    <a:pt x="5376" y="1251"/>
                  </a:lnTo>
                  <a:lnTo>
                    <a:pt x="5064" y="875"/>
                  </a:lnTo>
                  <a:lnTo>
                    <a:pt x="4782" y="594"/>
                  </a:lnTo>
                  <a:lnTo>
                    <a:pt x="4564" y="375"/>
                  </a:lnTo>
                  <a:lnTo>
                    <a:pt x="4188" y="94"/>
                  </a:lnTo>
                  <a:lnTo>
                    <a:pt x="40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7"/>
            <p:cNvSpPr/>
            <p:nvPr/>
          </p:nvSpPr>
          <p:spPr>
            <a:xfrm>
              <a:off x="2575530" y="2574202"/>
              <a:ext cx="331544" cy="482051"/>
            </a:xfrm>
            <a:custGeom>
              <a:avLst/>
              <a:gdLst/>
              <a:ahLst/>
              <a:cxnLst/>
              <a:rect l="l" t="t" r="r" b="b"/>
              <a:pathLst>
                <a:path w="6472" h="9410" extrusionOk="0">
                  <a:moveTo>
                    <a:pt x="4471" y="1"/>
                  </a:moveTo>
                  <a:lnTo>
                    <a:pt x="4189" y="32"/>
                  </a:lnTo>
                  <a:lnTo>
                    <a:pt x="3877" y="95"/>
                  </a:lnTo>
                  <a:lnTo>
                    <a:pt x="3564" y="220"/>
                  </a:lnTo>
                  <a:lnTo>
                    <a:pt x="3220" y="376"/>
                  </a:lnTo>
                  <a:lnTo>
                    <a:pt x="2876" y="595"/>
                  </a:lnTo>
                  <a:lnTo>
                    <a:pt x="2564" y="845"/>
                  </a:lnTo>
                  <a:lnTo>
                    <a:pt x="2251" y="1126"/>
                  </a:lnTo>
                  <a:lnTo>
                    <a:pt x="1970" y="1439"/>
                  </a:lnTo>
                  <a:lnTo>
                    <a:pt x="1689" y="1783"/>
                  </a:lnTo>
                  <a:lnTo>
                    <a:pt x="1407" y="2158"/>
                  </a:lnTo>
                  <a:lnTo>
                    <a:pt x="1157" y="2564"/>
                  </a:lnTo>
                  <a:lnTo>
                    <a:pt x="939" y="2970"/>
                  </a:lnTo>
                  <a:lnTo>
                    <a:pt x="720" y="3408"/>
                  </a:lnTo>
                  <a:lnTo>
                    <a:pt x="532" y="3846"/>
                  </a:lnTo>
                  <a:lnTo>
                    <a:pt x="376" y="4283"/>
                  </a:lnTo>
                  <a:lnTo>
                    <a:pt x="251" y="4752"/>
                  </a:lnTo>
                  <a:lnTo>
                    <a:pt x="126" y="5190"/>
                  </a:lnTo>
                  <a:lnTo>
                    <a:pt x="63" y="5659"/>
                  </a:lnTo>
                  <a:lnTo>
                    <a:pt x="1" y="6127"/>
                  </a:lnTo>
                  <a:lnTo>
                    <a:pt x="1" y="6565"/>
                  </a:lnTo>
                  <a:lnTo>
                    <a:pt x="1" y="7003"/>
                  </a:lnTo>
                  <a:lnTo>
                    <a:pt x="63" y="7409"/>
                  </a:lnTo>
                  <a:lnTo>
                    <a:pt x="126" y="7753"/>
                  </a:lnTo>
                  <a:lnTo>
                    <a:pt x="251" y="8097"/>
                  </a:lnTo>
                  <a:lnTo>
                    <a:pt x="376" y="8409"/>
                  </a:lnTo>
                  <a:lnTo>
                    <a:pt x="532" y="8659"/>
                  </a:lnTo>
                  <a:lnTo>
                    <a:pt x="720" y="8878"/>
                  </a:lnTo>
                  <a:lnTo>
                    <a:pt x="939" y="9066"/>
                  </a:lnTo>
                  <a:lnTo>
                    <a:pt x="1157" y="9222"/>
                  </a:lnTo>
                  <a:lnTo>
                    <a:pt x="1407" y="9316"/>
                  </a:lnTo>
                  <a:lnTo>
                    <a:pt x="1689" y="9378"/>
                  </a:lnTo>
                  <a:lnTo>
                    <a:pt x="1970" y="9409"/>
                  </a:lnTo>
                  <a:lnTo>
                    <a:pt x="2251" y="9378"/>
                  </a:lnTo>
                  <a:lnTo>
                    <a:pt x="2564" y="9284"/>
                  </a:lnTo>
                  <a:lnTo>
                    <a:pt x="2876" y="9191"/>
                  </a:lnTo>
                  <a:lnTo>
                    <a:pt x="3220" y="9003"/>
                  </a:lnTo>
                  <a:lnTo>
                    <a:pt x="3564" y="8784"/>
                  </a:lnTo>
                  <a:lnTo>
                    <a:pt x="3877" y="8534"/>
                  </a:lnTo>
                  <a:lnTo>
                    <a:pt x="4189" y="8253"/>
                  </a:lnTo>
                  <a:lnTo>
                    <a:pt x="4471" y="7940"/>
                  </a:lnTo>
                  <a:lnTo>
                    <a:pt x="4752" y="7597"/>
                  </a:lnTo>
                  <a:lnTo>
                    <a:pt x="5033" y="7221"/>
                  </a:lnTo>
                  <a:lnTo>
                    <a:pt x="5283" y="6846"/>
                  </a:lnTo>
                  <a:lnTo>
                    <a:pt x="5502" y="6440"/>
                  </a:lnTo>
                  <a:lnTo>
                    <a:pt x="5721" y="6002"/>
                  </a:lnTo>
                  <a:lnTo>
                    <a:pt x="5908" y="5565"/>
                  </a:lnTo>
                  <a:lnTo>
                    <a:pt x="6065" y="5096"/>
                  </a:lnTo>
                  <a:lnTo>
                    <a:pt x="6190" y="4658"/>
                  </a:lnTo>
                  <a:lnTo>
                    <a:pt x="6315" y="4189"/>
                  </a:lnTo>
                  <a:lnTo>
                    <a:pt x="6377" y="3721"/>
                  </a:lnTo>
                  <a:lnTo>
                    <a:pt x="6440" y="3283"/>
                  </a:lnTo>
                  <a:lnTo>
                    <a:pt x="6471" y="2814"/>
                  </a:lnTo>
                  <a:lnTo>
                    <a:pt x="6440" y="2408"/>
                  </a:lnTo>
                  <a:lnTo>
                    <a:pt x="6377" y="2001"/>
                  </a:lnTo>
                  <a:lnTo>
                    <a:pt x="6315" y="1626"/>
                  </a:lnTo>
                  <a:lnTo>
                    <a:pt x="6190" y="1283"/>
                  </a:lnTo>
                  <a:lnTo>
                    <a:pt x="6065" y="1001"/>
                  </a:lnTo>
                  <a:lnTo>
                    <a:pt x="5908" y="720"/>
                  </a:lnTo>
                  <a:lnTo>
                    <a:pt x="5721" y="501"/>
                  </a:lnTo>
                  <a:lnTo>
                    <a:pt x="5502" y="314"/>
                  </a:lnTo>
                  <a:lnTo>
                    <a:pt x="5283" y="189"/>
                  </a:lnTo>
                  <a:lnTo>
                    <a:pt x="5033" y="63"/>
                  </a:lnTo>
                  <a:lnTo>
                    <a:pt x="4752" y="1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7"/>
            <p:cNvSpPr/>
            <p:nvPr/>
          </p:nvSpPr>
          <p:spPr>
            <a:xfrm>
              <a:off x="2636386" y="2663897"/>
              <a:ext cx="208240" cy="301064"/>
            </a:xfrm>
            <a:custGeom>
              <a:avLst/>
              <a:gdLst/>
              <a:ahLst/>
              <a:cxnLst/>
              <a:rect l="l" t="t" r="r" b="b"/>
              <a:pathLst>
                <a:path w="4065" h="5877" extrusionOk="0">
                  <a:moveTo>
                    <a:pt x="2626" y="0"/>
                  </a:moveTo>
                  <a:lnTo>
                    <a:pt x="2439" y="63"/>
                  </a:lnTo>
                  <a:lnTo>
                    <a:pt x="2251" y="125"/>
                  </a:lnTo>
                  <a:lnTo>
                    <a:pt x="2032" y="250"/>
                  </a:lnTo>
                  <a:lnTo>
                    <a:pt x="1813" y="375"/>
                  </a:lnTo>
                  <a:lnTo>
                    <a:pt x="1626" y="532"/>
                  </a:lnTo>
                  <a:lnTo>
                    <a:pt x="1438" y="719"/>
                  </a:lnTo>
                  <a:lnTo>
                    <a:pt x="1251" y="907"/>
                  </a:lnTo>
                  <a:lnTo>
                    <a:pt x="907" y="1344"/>
                  </a:lnTo>
                  <a:lnTo>
                    <a:pt x="594" y="1876"/>
                  </a:lnTo>
                  <a:lnTo>
                    <a:pt x="344" y="2407"/>
                  </a:lnTo>
                  <a:lnTo>
                    <a:pt x="157" y="2970"/>
                  </a:lnTo>
                  <a:lnTo>
                    <a:pt x="32" y="3532"/>
                  </a:lnTo>
                  <a:lnTo>
                    <a:pt x="1" y="3845"/>
                  </a:lnTo>
                  <a:lnTo>
                    <a:pt x="1" y="4126"/>
                  </a:lnTo>
                  <a:lnTo>
                    <a:pt x="1" y="4376"/>
                  </a:lnTo>
                  <a:lnTo>
                    <a:pt x="32" y="4626"/>
                  </a:lnTo>
                  <a:lnTo>
                    <a:pt x="94" y="4877"/>
                  </a:lnTo>
                  <a:lnTo>
                    <a:pt x="157" y="5064"/>
                  </a:lnTo>
                  <a:lnTo>
                    <a:pt x="251" y="5252"/>
                  </a:lnTo>
                  <a:lnTo>
                    <a:pt x="344" y="5439"/>
                  </a:lnTo>
                  <a:lnTo>
                    <a:pt x="469" y="5564"/>
                  </a:lnTo>
                  <a:lnTo>
                    <a:pt x="594" y="5689"/>
                  </a:lnTo>
                  <a:lnTo>
                    <a:pt x="751" y="5783"/>
                  </a:lnTo>
                  <a:lnTo>
                    <a:pt x="907" y="5846"/>
                  </a:lnTo>
                  <a:lnTo>
                    <a:pt x="1063" y="5877"/>
                  </a:lnTo>
                  <a:lnTo>
                    <a:pt x="1438" y="5877"/>
                  </a:lnTo>
                  <a:lnTo>
                    <a:pt x="1626" y="5814"/>
                  </a:lnTo>
                  <a:lnTo>
                    <a:pt x="1813" y="5752"/>
                  </a:lnTo>
                  <a:lnTo>
                    <a:pt x="2032" y="5658"/>
                  </a:lnTo>
                  <a:lnTo>
                    <a:pt x="2251" y="5502"/>
                  </a:lnTo>
                  <a:lnTo>
                    <a:pt x="2439" y="5345"/>
                  </a:lnTo>
                  <a:lnTo>
                    <a:pt x="2626" y="5189"/>
                  </a:lnTo>
                  <a:lnTo>
                    <a:pt x="2814" y="4970"/>
                  </a:lnTo>
                  <a:lnTo>
                    <a:pt x="3158" y="4533"/>
                  </a:lnTo>
                  <a:lnTo>
                    <a:pt x="3470" y="4033"/>
                  </a:lnTo>
                  <a:lnTo>
                    <a:pt x="3720" y="3470"/>
                  </a:lnTo>
                  <a:lnTo>
                    <a:pt x="3908" y="2907"/>
                  </a:lnTo>
                  <a:lnTo>
                    <a:pt x="4033" y="2345"/>
                  </a:lnTo>
                  <a:lnTo>
                    <a:pt x="4064" y="2063"/>
                  </a:lnTo>
                  <a:lnTo>
                    <a:pt x="4064" y="1782"/>
                  </a:lnTo>
                  <a:lnTo>
                    <a:pt x="4064" y="1501"/>
                  </a:lnTo>
                  <a:lnTo>
                    <a:pt x="4033" y="1251"/>
                  </a:lnTo>
                  <a:lnTo>
                    <a:pt x="3970" y="1032"/>
                  </a:lnTo>
                  <a:lnTo>
                    <a:pt x="3908" y="813"/>
                  </a:lnTo>
                  <a:lnTo>
                    <a:pt x="3814" y="626"/>
                  </a:lnTo>
                  <a:lnTo>
                    <a:pt x="3720" y="469"/>
                  </a:lnTo>
                  <a:lnTo>
                    <a:pt x="3595" y="313"/>
                  </a:lnTo>
                  <a:lnTo>
                    <a:pt x="3470" y="219"/>
                  </a:lnTo>
                  <a:lnTo>
                    <a:pt x="3314" y="125"/>
                  </a:lnTo>
                  <a:lnTo>
                    <a:pt x="3158" y="63"/>
                  </a:lnTo>
                  <a:lnTo>
                    <a:pt x="30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7"/>
            <p:cNvSpPr/>
            <p:nvPr/>
          </p:nvSpPr>
          <p:spPr>
            <a:xfrm>
              <a:off x="2650781" y="2684694"/>
              <a:ext cx="179399" cy="261055"/>
            </a:xfrm>
            <a:custGeom>
              <a:avLst/>
              <a:gdLst/>
              <a:ahLst/>
              <a:cxnLst/>
              <a:rect l="l" t="t" r="r" b="b"/>
              <a:pathLst>
                <a:path w="3502" h="5096" extrusionOk="0">
                  <a:moveTo>
                    <a:pt x="2283" y="1"/>
                  </a:moveTo>
                  <a:lnTo>
                    <a:pt x="2095" y="32"/>
                  </a:lnTo>
                  <a:lnTo>
                    <a:pt x="1939" y="95"/>
                  </a:lnTo>
                  <a:lnTo>
                    <a:pt x="1751" y="188"/>
                  </a:lnTo>
                  <a:lnTo>
                    <a:pt x="1564" y="313"/>
                  </a:lnTo>
                  <a:lnTo>
                    <a:pt x="1407" y="438"/>
                  </a:lnTo>
                  <a:lnTo>
                    <a:pt x="1064" y="782"/>
                  </a:lnTo>
                  <a:lnTo>
                    <a:pt x="782" y="1157"/>
                  </a:lnTo>
                  <a:lnTo>
                    <a:pt x="501" y="1595"/>
                  </a:lnTo>
                  <a:lnTo>
                    <a:pt x="282" y="2064"/>
                  </a:lnTo>
                  <a:lnTo>
                    <a:pt x="126" y="2564"/>
                  </a:lnTo>
                  <a:lnTo>
                    <a:pt x="32" y="3064"/>
                  </a:lnTo>
                  <a:lnTo>
                    <a:pt x="1" y="3564"/>
                  </a:lnTo>
                  <a:lnTo>
                    <a:pt x="1" y="3783"/>
                  </a:lnTo>
                  <a:lnTo>
                    <a:pt x="32" y="4002"/>
                  </a:lnTo>
                  <a:lnTo>
                    <a:pt x="63" y="4189"/>
                  </a:lnTo>
                  <a:lnTo>
                    <a:pt x="126" y="4377"/>
                  </a:lnTo>
                  <a:lnTo>
                    <a:pt x="220" y="4533"/>
                  </a:lnTo>
                  <a:lnTo>
                    <a:pt x="282" y="4689"/>
                  </a:lnTo>
                  <a:lnTo>
                    <a:pt x="407" y="4814"/>
                  </a:lnTo>
                  <a:lnTo>
                    <a:pt x="501" y="4908"/>
                  </a:lnTo>
                  <a:lnTo>
                    <a:pt x="626" y="5002"/>
                  </a:lnTo>
                  <a:lnTo>
                    <a:pt x="782" y="5033"/>
                  </a:lnTo>
                  <a:lnTo>
                    <a:pt x="907" y="5064"/>
                  </a:lnTo>
                  <a:lnTo>
                    <a:pt x="1064" y="5096"/>
                  </a:lnTo>
                  <a:lnTo>
                    <a:pt x="1220" y="5064"/>
                  </a:lnTo>
                  <a:lnTo>
                    <a:pt x="1407" y="5033"/>
                  </a:lnTo>
                  <a:lnTo>
                    <a:pt x="1564" y="4971"/>
                  </a:lnTo>
                  <a:lnTo>
                    <a:pt x="1751" y="4877"/>
                  </a:lnTo>
                  <a:lnTo>
                    <a:pt x="1939" y="4752"/>
                  </a:lnTo>
                  <a:lnTo>
                    <a:pt x="2095" y="4627"/>
                  </a:lnTo>
                  <a:lnTo>
                    <a:pt x="2439" y="4314"/>
                  </a:lnTo>
                  <a:lnTo>
                    <a:pt x="2720" y="3908"/>
                  </a:lnTo>
                  <a:lnTo>
                    <a:pt x="3002" y="3470"/>
                  </a:lnTo>
                  <a:lnTo>
                    <a:pt x="3220" y="3001"/>
                  </a:lnTo>
                  <a:lnTo>
                    <a:pt x="3377" y="2501"/>
                  </a:lnTo>
                  <a:lnTo>
                    <a:pt x="3470" y="2032"/>
                  </a:lnTo>
                  <a:lnTo>
                    <a:pt x="3502" y="1532"/>
                  </a:lnTo>
                  <a:lnTo>
                    <a:pt x="3502" y="1282"/>
                  </a:lnTo>
                  <a:lnTo>
                    <a:pt x="3470" y="1063"/>
                  </a:lnTo>
                  <a:lnTo>
                    <a:pt x="3439" y="876"/>
                  </a:lnTo>
                  <a:lnTo>
                    <a:pt x="3377" y="688"/>
                  </a:lnTo>
                  <a:lnTo>
                    <a:pt x="3283" y="532"/>
                  </a:lnTo>
                  <a:lnTo>
                    <a:pt x="3220" y="376"/>
                  </a:lnTo>
                  <a:lnTo>
                    <a:pt x="3095" y="282"/>
                  </a:lnTo>
                  <a:lnTo>
                    <a:pt x="3002" y="157"/>
                  </a:lnTo>
                  <a:lnTo>
                    <a:pt x="2877" y="95"/>
                  </a:lnTo>
                  <a:lnTo>
                    <a:pt x="2720" y="32"/>
                  </a:lnTo>
                  <a:lnTo>
                    <a:pt x="2595" y="1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7"/>
            <p:cNvSpPr/>
            <p:nvPr/>
          </p:nvSpPr>
          <p:spPr>
            <a:xfrm>
              <a:off x="2642790" y="2675115"/>
              <a:ext cx="195382" cy="278626"/>
            </a:xfrm>
            <a:custGeom>
              <a:avLst/>
              <a:gdLst/>
              <a:ahLst/>
              <a:cxnLst/>
              <a:rect l="l" t="t" r="r" b="b"/>
              <a:pathLst>
                <a:path w="3814" h="5439" extrusionOk="0">
                  <a:moveTo>
                    <a:pt x="3064" y="0"/>
                  </a:moveTo>
                  <a:lnTo>
                    <a:pt x="2439" y="1250"/>
                  </a:lnTo>
                  <a:lnTo>
                    <a:pt x="2345" y="1344"/>
                  </a:lnTo>
                  <a:lnTo>
                    <a:pt x="2251" y="1407"/>
                  </a:lnTo>
                  <a:lnTo>
                    <a:pt x="2220" y="1376"/>
                  </a:lnTo>
                  <a:lnTo>
                    <a:pt x="2189" y="1376"/>
                  </a:lnTo>
                  <a:lnTo>
                    <a:pt x="2157" y="1250"/>
                  </a:lnTo>
                  <a:lnTo>
                    <a:pt x="2157" y="31"/>
                  </a:lnTo>
                  <a:lnTo>
                    <a:pt x="1657" y="313"/>
                  </a:lnTo>
                  <a:lnTo>
                    <a:pt x="1657" y="1563"/>
                  </a:lnTo>
                  <a:lnTo>
                    <a:pt x="1626" y="1688"/>
                  </a:lnTo>
                  <a:lnTo>
                    <a:pt x="1563" y="1813"/>
                  </a:lnTo>
                  <a:lnTo>
                    <a:pt x="1470" y="1876"/>
                  </a:lnTo>
                  <a:lnTo>
                    <a:pt x="1438" y="1876"/>
                  </a:lnTo>
                  <a:lnTo>
                    <a:pt x="1376" y="1844"/>
                  </a:lnTo>
                  <a:lnTo>
                    <a:pt x="751" y="1376"/>
                  </a:lnTo>
                  <a:lnTo>
                    <a:pt x="376" y="2032"/>
                  </a:lnTo>
                  <a:lnTo>
                    <a:pt x="1032" y="2532"/>
                  </a:lnTo>
                  <a:lnTo>
                    <a:pt x="1063" y="2563"/>
                  </a:lnTo>
                  <a:lnTo>
                    <a:pt x="1063" y="2626"/>
                  </a:lnTo>
                  <a:lnTo>
                    <a:pt x="1063" y="2751"/>
                  </a:lnTo>
                  <a:lnTo>
                    <a:pt x="1001" y="2876"/>
                  </a:lnTo>
                  <a:lnTo>
                    <a:pt x="907" y="2970"/>
                  </a:lnTo>
                  <a:lnTo>
                    <a:pt x="1" y="3501"/>
                  </a:lnTo>
                  <a:lnTo>
                    <a:pt x="1" y="4157"/>
                  </a:lnTo>
                  <a:lnTo>
                    <a:pt x="907" y="3626"/>
                  </a:lnTo>
                  <a:lnTo>
                    <a:pt x="1001" y="3626"/>
                  </a:lnTo>
                  <a:lnTo>
                    <a:pt x="1063" y="3689"/>
                  </a:lnTo>
                  <a:lnTo>
                    <a:pt x="1063" y="3782"/>
                  </a:lnTo>
                  <a:lnTo>
                    <a:pt x="1032" y="3939"/>
                  </a:lnTo>
                  <a:lnTo>
                    <a:pt x="376" y="5158"/>
                  </a:lnTo>
                  <a:lnTo>
                    <a:pt x="751" y="5439"/>
                  </a:lnTo>
                  <a:lnTo>
                    <a:pt x="1376" y="4189"/>
                  </a:lnTo>
                  <a:lnTo>
                    <a:pt x="1470" y="4095"/>
                  </a:lnTo>
                  <a:lnTo>
                    <a:pt x="1563" y="4064"/>
                  </a:lnTo>
                  <a:lnTo>
                    <a:pt x="1595" y="4064"/>
                  </a:lnTo>
                  <a:lnTo>
                    <a:pt x="1626" y="4095"/>
                  </a:lnTo>
                  <a:lnTo>
                    <a:pt x="1657" y="4189"/>
                  </a:lnTo>
                  <a:lnTo>
                    <a:pt x="1657" y="5408"/>
                  </a:lnTo>
                  <a:lnTo>
                    <a:pt x="2157" y="5126"/>
                  </a:lnTo>
                  <a:lnTo>
                    <a:pt x="2157" y="3907"/>
                  </a:lnTo>
                  <a:lnTo>
                    <a:pt x="2189" y="3751"/>
                  </a:lnTo>
                  <a:lnTo>
                    <a:pt x="2251" y="3657"/>
                  </a:lnTo>
                  <a:lnTo>
                    <a:pt x="2345" y="3595"/>
                  </a:lnTo>
                  <a:lnTo>
                    <a:pt x="2439" y="3595"/>
                  </a:lnTo>
                  <a:lnTo>
                    <a:pt x="3064" y="4095"/>
                  </a:lnTo>
                  <a:lnTo>
                    <a:pt x="3439" y="3407"/>
                  </a:lnTo>
                  <a:lnTo>
                    <a:pt x="2782" y="2907"/>
                  </a:lnTo>
                  <a:lnTo>
                    <a:pt x="2751" y="2876"/>
                  </a:lnTo>
                  <a:lnTo>
                    <a:pt x="2751" y="2813"/>
                  </a:lnTo>
                  <a:lnTo>
                    <a:pt x="2751" y="2720"/>
                  </a:lnTo>
                  <a:lnTo>
                    <a:pt x="2814" y="2595"/>
                  </a:lnTo>
                  <a:lnTo>
                    <a:pt x="2908" y="2501"/>
                  </a:lnTo>
                  <a:lnTo>
                    <a:pt x="3814" y="1969"/>
                  </a:lnTo>
                  <a:lnTo>
                    <a:pt x="3814" y="1282"/>
                  </a:lnTo>
                  <a:lnTo>
                    <a:pt x="2908" y="1813"/>
                  </a:lnTo>
                  <a:lnTo>
                    <a:pt x="2845" y="1844"/>
                  </a:lnTo>
                  <a:lnTo>
                    <a:pt x="2814" y="1844"/>
                  </a:lnTo>
                  <a:lnTo>
                    <a:pt x="2751" y="1782"/>
                  </a:lnTo>
                  <a:lnTo>
                    <a:pt x="2751" y="1657"/>
                  </a:lnTo>
                  <a:lnTo>
                    <a:pt x="2782" y="1532"/>
                  </a:lnTo>
                  <a:lnTo>
                    <a:pt x="3439" y="282"/>
                  </a:lnTo>
                  <a:lnTo>
                    <a:pt x="30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7"/>
            <p:cNvSpPr/>
            <p:nvPr/>
          </p:nvSpPr>
          <p:spPr>
            <a:xfrm>
              <a:off x="2716452" y="2780793"/>
              <a:ext cx="48103" cy="68901"/>
            </a:xfrm>
            <a:custGeom>
              <a:avLst/>
              <a:gdLst/>
              <a:ahLst/>
              <a:cxnLst/>
              <a:rect l="l" t="t" r="r" b="b"/>
              <a:pathLst>
                <a:path w="939" h="1345" extrusionOk="0">
                  <a:moveTo>
                    <a:pt x="563" y="0"/>
                  </a:moveTo>
                  <a:lnTo>
                    <a:pt x="469" y="31"/>
                  </a:lnTo>
                  <a:lnTo>
                    <a:pt x="376" y="125"/>
                  </a:lnTo>
                  <a:lnTo>
                    <a:pt x="282" y="188"/>
                  </a:lnTo>
                  <a:lnTo>
                    <a:pt x="157" y="407"/>
                  </a:lnTo>
                  <a:lnTo>
                    <a:pt x="32" y="657"/>
                  </a:lnTo>
                  <a:lnTo>
                    <a:pt x="0" y="938"/>
                  </a:lnTo>
                  <a:lnTo>
                    <a:pt x="32" y="1063"/>
                  </a:lnTo>
                  <a:lnTo>
                    <a:pt x="32" y="1157"/>
                  </a:lnTo>
                  <a:lnTo>
                    <a:pt x="94" y="1219"/>
                  </a:lnTo>
                  <a:lnTo>
                    <a:pt x="157" y="1282"/>
                  </a:lnTo>
                  <a:lnTo>
                    <a:pt x="219" y="1313"/>
                  </a:lnTo>
                  <a:lnTo>
                    <a:pt x="282" y="1344"/>
                  </a:lnTo>
                  <a:lnTo>
                    <a:pt x="376" y="1313"/>
                  </a:lnTo>
                  <a:lnTo>
                    <a:pt x="469" y="1282"/>
                  </a:lnTo>
                  <a:lnTo>
                    <a:pt x="563" y="1219"/>
                  </a:lnTo>
                  <a:lnTo>
                    <a:pt x="657" y="1125"/>
                  </a:lnTo>
                  <a:lnTo>
                    <a:pt x="782" y="907"/>
                  </a:lnTo>
                  <a:lnTo>
                    <a:pt x="907" y="657"/>
                  </a:lnTo>
                  <a:lnTo>
                    <a:pt x="938" y="407"/>
                  </a:lnTo>
                  <a:lnTo>
                    <a:pt x="938" y="281"/>
                  </a:lnTo>
                  <a:lnTo>
                    <a:pt x="907" y="188"/>
                  </a:lnTo>
                  <a:lnTo>
                    <a:pt x="844" y="94"/>
                  </a:lnTo>
                  <a:lnTo>
                    <a:pt x="782" y="31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7"/>
            <p:cNvSpPr/>
            <p:nvPr/>
          </p:nvSpPr>
          <p:spPr>
            <a:xfrm>
              <a:off x="819057" y="2012209"/>
              <a:ext cx="930343" cy="845510"/>
            </a:xfrm>
            <a:custGeom>
              <a:avLst/>
              <a:gdLst/>
              <a:ahLst/>
              <a:cxnLst/>
              <a:rect l="l" t="t" r="r" b="b"/>
              <a:pathLst>
                <a:path w="18161" h="16505" extrusionOk="0">
                  <a:moveTo>
                    <a:pt x="7909" y="1"/>
                  </a:moveTo>
                  <a:lnTo>
                    <a:pt x="7627" y="63"/>
                  </a:lnTo>
                  <a:lnTo>
                    <a:pt x="7377" y="157"/>
                  </a:lnTo>
                  <a:lnTo>
                    <a:pt x="7127" y="313"/>
                  </a:lnTo>
                  <a:lnTo>
                    <a:pt x="6908" y="501"/>
                  </a:lnTo>
                  <a:lnTo>
                    <a:pt x="0" y="8315"/>
                  </a:lnTo>
                  <a:lnTo>
                    <a:pt x="0" y="8471"/>
                  </a:lnTo>
                  <a:lnTo>
                    <a:pt x="125" y="8878"/>
                  </a:lnTo>
                  <a:lnTo>
                    <a:pt x="188" y="9190"/>
                  </a:lnTo>
                  <a:lnTo>
                    <a:pt x="313" y="9534"/>
                  </a:lnTo>
                  <a:lnTo>
                    <a:pt x="501" y="9909"/>
                  </a:lnTo>
                  <a:lnTo>
                    <a:pt x="688" y="10347"/>
                  </a:lnTo>
                  <a:lnTo>
                    <a:pt x="938" y="10784"/>
                  </a:lnTo>
                  <a:lnTo>
                    <a:pt x="1251" y="11253"/>
                  </a:lnTo>
                  <a:lnTo>
                    <a:pt x="1626" y="11722"/>
                  </a:lnTo>
                  <a:lnTo>
                    <a:pt x="2032" y="12222"/>
                  </a:lnTo>
                  <a:lnTo>
                    <a:pt x="2532" y="12722"/>
                  </a:lnTo>
                  <a:lnTo>
                    <a:pt x="3095" y="13191"/>
                  </a:lnTo>
                  <a:lnTo>
                    <a:pt x="3751" y="13660"/>
                  </a:lnTo>
                  <a:lnTo>
                    <a:pt x="4470" y="14098"/>
                  </a:lnTo>
                  <a:lnTo>
                    <a:pt x="5314" y="14567"/>
                  </a:lnTo>
                  <a:lnTo>
                    <a:pt x="6127" y="14942"/>
                  </a:lnTo>
                  <a:lnTo>
                    <a:pt x="6940" y="15285"/>
                  </a:lnTo>
                  <a:lnTo>
                    <a:pt x="7721" y="15567"/>
                  </a:lnTo>
                  <a:lnTo>
                    <a:pt x="8502" y="15786"/>
                  </a:lnTo>
                  <a:lnTo>
                    <a:pt x="9221" y="15973"/>
                  </a:lnTo>
                  <a:lnTo>
                    <a:pt x="9909" y="16129"/>
                  </a:lnTo>
                  <a:lnTo>
                    <a:pt x="10565" y="16254"/>
                  </a:lnTo>
                  <a:lnTo>
                    <a:pt x="11128" y="16348"/>
                  </a:lnTo>
                  <a:lnTo>
                    <a:pt x="11659" y="16411"/>
                  </a:lnTo>
                  <a:lnTo>
                    <a:pt x="12535" y="16473"/>
                  </a:lnTo>
                  <a:lnTo>
                    <a:pt x="13066" y="16505"/>
                  </a:lnTo>
                  <a:lnTo>
                    <a:pt x="13285" y="16505"/>
                  </a:lnTo>
                  <a:lnTo>
                    <a:pt x="17973" y="8003"/>
                  </a:lnTo>
                  <a:lnTo>
                    <a:pt x="18098" y="7690"/>
                  </a:lnTo>
                  <a:lnTo>
                    <a:pt x="18161" y="7377"/>
                  </a:lnTo>
                  <a:lnTo>
                    <a:pt x="18161" y="7034"/>
                  </a:lnTo>
                  <a:lnTo>
                    <a:pt x="18098" y="6721"/>
                  </a:lnTo>
                  <a:lnTo>
                    <a:pt x="18005" y="6440"/>
                  </a:lnTo>
                  <a:lnTo>
                    <a:pt x="17817" y="6158"/>
                  </a:lnTo>
                  <a:lnTo>
                    <a:pt x="17598" y="5908"/>
                  </a:lnTo>
                  <a:lnTo>
                    <a:pt x="17317" y="5721"/>
                  </a:lnTo>
                  <a:lnTo>
                    <a:pt x="15535" y="4689"/>
                  </a:lnTo>
                  <a:lnTo>
                    <a:pt x="14504" y="4064"/>
                  </a:lnTo>
                  <a:lnTo>
                    <a:pt x="13410" y="3376"/>
                  </a:lnTo>
                  <a:lnTo>
                    <a:pt x="12285" y="2657"/>
                  </a:lnTo>
                  <a:lnTo>
                    <a:pt x="11159" y="1907"/>
                  </a:lnTo>
                  <a:lnTo>
                    <a:pt x="10034" y="1126"/>
                  </a:lnTo>
                  <a:lnTo>
                    <a:pt x="9003" y="313"/>
                  </a:lnTo>
                  <a:lnTo>
                    <a:pt x="8753" y="157"/>
                  </a:lnTo>
                  <a:lnTo>
                    <a:pt x="8471" y="63"/>
                  </a:lnTo>
                  <a:lnTo>
                    <a:pt x="8190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7"/>
            <p:cNvSpPr/>
            <p:nvPr/>
          </p:nvSpPr>
          <p:spPr>
            <a:xfrm>
              <a:off x="1421111" y="1704807"/>
              <a:ext cx="759038" cy="451570"/>
            </a:xfrm>
            <a:custGeom>
              <a:avLst/>
              <a:gdLst/>
              <a:ahLst/>
              <a:cxnLst/>
              <a:rect l="l" t="t" r="r" b="b"/>
              <a:pathLst>
                <a:path w="14817" h="8815" extrusionOk="0">
                  <a:moveTo>
                    <a:pt x="6033" y="0"/>
                  </a:moveTo>
                  <a:lnTo>
                    <a:pt x="5752" y="31"/>
                  </a:lnTo>
                  <a:lnTo>
                    <a:pt x="5502" y="63"/>
                  </a:lnTo>
                  <a:lnTo>
                    <a:pt x="5220" y="125"/>
                  </a:lnTo>
                  <a:lnTo>
                    <a:pt x="4970" y="250"/>
                  </a:lnTo>
                  <a:lnTo>
                    <a:pt x="500" y="2532"/>
                  </a:lnTo>
                  <a:lnTo>
                    <a:pt x="375" y="2626"/>
                  </a:lnTo>
                  <a:lnTo>
                    <a:pt x="282" y="2688"/>
                  </a:lnTo>
                  <a:lnTo>
                    <a:pt x="125" y="2876"/>
                  </a:lnTo>
                  <a:lnTo>
                    <a:pt x="31" y="3126"/>
                  </a:lnTo>
                  <a:lnTo>
                    <a:pt x="0" y="3345"/>
                  </a:lnTo>
                  <a:lnTo>
                    <a:pt x="0" y="3595"/>
                  </a:lnTo>
                  <a:lnTo>
                    <a:pt x="94" y="3814"/>
                  </a:lnTo>
                  <a:lnTo>
                    <a:pt x="250" y="4032"/>
                  </a:lnTo>
                  <a:lnTo>
                    <a:pt x="344" y="4126"/>
                  </a:lnTo>
                  <a:lnTo>
                    <a:pt x="469" y="4189"/>
                  </a:lnTo>
                  <a:lnTo>
                    <a:pt x="7940" y="8502"/>
                  </a:lnTo>
                  <a:lnTo>
                    <a:pt x="8221" y="8627"/>
                  </a:lnTo>
                  <a:lnTo>
                    <a:pt x="8502" y="8721"/>
                  </a:lnTo>
                  <a:lnTo>
                    <a:pt x="8784" y="8784"/>
                  </a:lnTo>
                  <a:lnTo>
                    <a:pt x="9065" y="8815"/>
                  </a:lnTo>
                  <a:lnTo>
                    <a:pt x="9346" y="8784"/>
                  </a:lnTo>
                  <a:lnTo>
                    <a:pt x="9627" y="8721"/>
                  </a:lnTo>
                  <a:lnTo>
                    <a:pt x="9909" y="8627"/>
                  </a:lnTo>
                  <a:lnTo>
                    <a:pt x="10159" y="8502"/>
                  </a:lnTo>
                  <a:lnTo>
                    <a:pt x="14347" y="6095"/>
                  </a:lnTo>
                  <a:lnTo>
                    <a:pt x="14566" y="5939"/>
                  </a:lnTo>
                  <a:lnTo>
                    <a:pt x="14691" y="5752"/>
                  </a:lnTo>
                  <a:lnTo>
                    <a:pt x="14785" y="5501"/>
                  </a:lnTo>
                  <a:lnTo>
                    <a:pt x="14816" y="5283"/>
                  </a:lnTo>
                  <a:lnTo>
                    <a:pt x="14785" y="5033"/>
                  </a:lnTo>
                  <a:lnTo>
                    <a:pt x="14691" y="4814"/>
                  </a:lnTo>
                  <a:lnTo>
                    <a:pt x="14566" y="4626"/>
                  </a:lnTo>
                  <a:lnTo>
                    <a:pt x="14347" y="4470"/>
                  </a:lnTo>
                  <a:lnTo>
                    <a:pt x="7064" y="313"/>
                  </a:lnTo>
                  <a:lnTo>
                    <a:pt x="6814" y="188"/>
                  </a:lnTo>
                  <a:lnTo>
                    <a:pt x="6564" y="94"/>
                  </a:lnTo>
                  <a:lnTo>
                    <a:pt x="6314" y="31"/>
                  </a:lnTo>
                  <a:lnTo>
                    <a:pt x="6033" y="0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7"/>
            <p:cNvSpPr/>
            <p:nvPr/>
          </p:nvSpPr>
          <p:spPr>
            <a:xfrm>
              <a:off x="598070" y="2348452"/>
              <a:ext cx="1851106" cy="1122548"/>
            </a:xfrm>
            <a:custGeom>
              <a:avLst/>
              <a:gdLst/>
              <a:ahLst/>
              <a:cxnLst/>
              <a:rect l="l" t="t" r="r" b="b"/>
              <a:pathLst>
                <a:path w="36135" h="21913" extrusionOk="0">
                  <a:moveTo>
                    <a:pt x="36134" y="1"/>
                  </a:moveTo>
                  <a:lnTo>
                    <a:pt x="26632" y="5908"/>
                  </a:lnTo>
                  <a:lnTo>
                    <a:pt x="22162" y="8690"/>
                  </a:lnTo>
                  <a:lnTo>
                    <a:pt x="20287" y="9847"/>
                  </a:lnTo>
                  <a:lnTo>
                    <a:pt x="19506" y="10816"/>
                  </a:lnTo>
                  <a:lnTo>
                    <a:pt x="19412" y="10878"/>
                  </a:lnTo>
                  <a:lnTo>
                    <a:pt x="19130" y="11066"/>
                  </a:lnTo>
                  <a:lnTo>
                    <a:pt x="18630" y="11347"/>
                  </a:lnTo>
                  <a:lnTo>
                    <a:pt x="18349" y="11472"/>
                  </a:lnTo>
                  <a:lnTo>
                    <a:pt x="17974" y="11628"/>
                  </a:lnTo>
                  <a:lnTo>
                    <a:pt x="17599" y="11753"/>
                  </a:lnTo>
                  <a:lnTo>
                    <a:pt x="17161" y="11878"/>
                  </a:lnTo>
                  <a:lnTo>
                    <a:pt x="16692" y="11972"/>
                  </a:lnTo>
                  <a:lnTo>
                    <a:pt x="16161" y="12066"/>
                  </a:lnTo>
                  <a:lnTo>
                    <a:pt x="15598" y="12097"/>
                  </a:lnTo>
                  <a:lnTo>
                    <a:pt x="15004" y="12129"/>
                  </a:lnTo>
                  <a:lnTo>
                    <a:pt x="14379" y="12097"/>
                  </a:lnTo>
                  <a:lnTo>
                    <a:pt x="13692" y="12004"/>
                  </a:lnTo>
                  <a:lnTo>
                    <a:pt x="13067" y="11910"/>
                  </a:lnTo>
                  <a:lnTo>
                    <a:pt x="12379" y="11785"/>
                  </a:lnTo>
                  <a:lnTo>
                    <a:pt x="11660" y="11628"/>
                  </a:lnTo>
                  <a:lnTo>
                    <a:pt x="10910" y="11410"/>
                  </a:lnTo>
                  <a:lnTo>
                    <a:pt x="10128" y="11191"/>
                  </a:lnTo>
                  <a:lnTo>
                    <a:pt x="9316" y="10878"/>
                  </a:lnTo>
                  <a:lnTo>
                    <a:pt x="8534" y="10503"/>
                  </a:lnTo>
                  <a:lnTo>
                    <a:pt x="7721" y="10097"/>
                  </a:lnTo>
                  <a:lnTo>
                    <a:pt x="6940" y="9565"/>
                  </a:lnTo>
                  <a:lnTo>
                    <a:pt x="6565" y="9284"/>
                  </a:lnTo>
                  <a:lnTo>
                    <a:pt x="6190" y="9003"/>
                  </a:lnTo>
                  <a:lnTo>
                    <a:pt x="5784" y="8659"/>
                  </a:lnTo>
                  <a:lnTo>
                    <a:pt x="5440" y="8315"/>
                  </a:lnTo>
                  <a:lnTo>
                    <a:pt x="5065" y="7940"/>
                  </a:lnTo>
                  <a:lnTo>
                    <a:pt x="4721" y="7565"/>
                  </a:lnTo>
                  <a:lnTo>
                    <a:pt x="4377" y="7127"/>
                  </a:lnTo>
                  <a:lnTo>
                    <a:pt x="4033" y="6690"/>
                  </a:lnTo>
                  <a:lnTo>
                    <a:pt x="3721" y="6221"/>
                  </a:lnTo>
                  <a:lnTo>
                    <a:pt x="3408" y="5690"/>
                  </a:lnTo>
                  <a:lnTo>
                    <a:pt x="3095" y="5158"/>
                  </a:lnTo>
                  <a:lnTo>
                    <a:pt x="2814" y="4596"/>
                  </a:lnTo>
                  <a:lnTo>
                    <a:pt x="2564" y="4002"/>
                  </a:lnTo>
                  <a:lnTo>
                    <a:pt x="2314" y="3376"/>
                  </a:lnTo>
                  <a:lnTo>
                    <a:pt x="2033" y="3720"/>
                  </a:lnTo>
                  <a:lnTo>
                    <a:pt x="188" y="8096"/>
                  </a:lnTo>
                  <a:lnTo>
                    <a:pt x="157" y="8284"/>
                  </a:lnTo>
                  <a:lnTo>
                    <a:pt x="95" y="8847"/>
                  </a:lnTo>
                  <a:lnTo>
                    <a:pt x="32" y="9722"/>
                  </a:lnTo>
                  <a:lnTo>
                    <a:pt x="1" y="10847"/>
                  </a:lnTo>
                  <a:lnTo>
                    <a:pt x="1" y="11503"/>
                  </a:lnTo>
                  <a:lnTo>
                    <a:pt x="63" y="12191"/>
                  </a:lnTo>
                  <a:lnTo>
                    <a:pt x="126" y="12941"/>
                  </a:lnTo>
                  <a:lnTo>
                    <a:pt x="220" y="13723"/>
                  </a:lnTo>
                  <a:lnTo>
                    <a:pt x="376" y="14535"/>
                  </a:lnTo>
                  <a:lnTo>
                    <a:pt x="564" y="15348"/>
                  </a:lnTo>
                  <a:lnTo>
                    <a:pt x="814" y="16192"/>
                  </a:lnTo>
                  <a:lnTo>
                    <a:pt x="1095" y="17067"/>
                  </a:lnTo>
                  <a:lnTo>
                    <a:pt x="9472" y="21912"/>
                  </a:lnTo>
                  <a:lnTo>
                    <a:pt x="9566" y="21725"/>
                  </a:lnTo>
                  <a:lnTo>
                    <a:pt x="9878" y="21256"/>
                  </a:lnTo>
                  <a:lnTo>
                    <a:pt x="10410" y="20599"/>
                  </a:lnTo>
                  <a:lnTo>
                    <a:pt x="10753" y="20193"/>
                  </a:lnTo>
                  <a:lnTo>
                    <a:pt x="11129" y="19787"/>
                  </a:lnTo>
                  <a:lnTo>
                    <a:pt x="11597" y="19349"/>
                  </a:lnTo>
                  <a:lnTo>
                    <a:pt x="12066" y="18943"/>
                  </a:lnTo>
                  <a:lnTo>
                    <a:pt x="12598" y="18505"/>
                  </a:lnTo>
                  <a:lnTo>
                    <a:pt x="13192" y="18130"/>
                  </a:lnTo>
                  <a:lnTo>
                    <a:pt x="13848" y="17755"/>
                  </a:lnTo>
                  <a:lnTo>
                    <a:pt x="14536" y="17442"/>
                  </a:lnTo>
                  <a:lnTo>
                    <a:pt x="15255" y="17161"/>
                  </a:lnTo>
                  <a:lnTo>
                    <a:pt x="15630" y="17036"/>
                  </a:lnTo>
                  <a:lnTo>
                    <a:pt x="16036" y="16942"/>
                  </a:lnTo>
                  <a:lnTo>
                    <a:pt x="16411" y="16848"/>
                  </a:lnTo>
                  <a:lnTo>
                    <a:pt x="16786" y="16786"/>
                  </a:lnTo>
                  <a:lnTo>
                    <a:pt x="17505" y="16755"/>
                  </a:lnTo>
                  <a:lnTo>
                    <a:pt x="18130" y="16755"/>
                  </a:lnTo>
                  <a:lnTo>
                    <a:pt x="18724" y="16848"/>
                  </a:lnTo>
                  <a:lnTo>
                    <a:pt x="19224" y="16973"/>
                  </a:lnTo>
                  <a:lnTo>
                    <a:pt x="19693" y="17130"/>
                  </a:lnTo>
                  <a:lnTo>
                    <a:pt x="20099" y="17349"/>
                  </a:lnTo>
                  <a:lnTo>
                    <a:pt x="20475" y="17567"/>
                  </a:lnTo>
                  <a:lnTo>
                    <a:pt x="20756" y="17786"/>
                  </a:lnTo>
                  <a:lnTo>
                    <a:pt x="21037" y="18036"/>
                  </a:lnTo>
                  <a:lnTo>
                    <a:pt x="21225" y="18255"/>
                  </a:lnTo>
                  <a:lnTo>
                    <a:pt x="21412" y="18474"/>
                  </a:lnTo>
                  <a:lnTo>
                    <a:pt x="21631" y="18786"/>
                  </a:lnTo>
                  <a:lnTo>
                    <a:pt x="21694" y="18911"/>
                  </a:lnTo>
                  <a:lnTo>
                    <a:pt x="34790" y="11347"/>
                  </a:lnTo>
                  <a:lnTo>
                    <a:pt x="361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7"/>
            <p:cNvSpPr/>
            <p:nvPr/>
          </p:nvSpPr>
          <p:spPr>
            <a:xfrm>
              <a:off x="1395499" y="3261132"/>
              <a:ext cx="331493" cy="480411"/>
            </a:xfrm>
            <a:custGeom>
              <a:avLst/>
              <a:gdLst/>
              <a:ahLst/>
              <a:cxnLst/>
              <a:rect l="l" t="t" r="r" b="b"/>
              <a:pathLst>
                <a:path w="6471" h="9378" extrusionOk="0">
                  <a:moveTo>
                    <a:pt x="4189" y="0"/>
                  </a:moveTo>
                  <a:lnTo>
                    <a:pt x="3876" y="94"/>
                  </a:lnTo>
                  <a:lnTo>
                    <a:pt x="3563" y="219"/>
                  </a:lnTo>
                  <a:lnTo>
                    <a:pt x="3220" y="376"/>
                  </a:lnTo>
                  <a:lnTo>
                    <a:pt x="2907" y="594"/>
                  </a:lnTo>
                  <a:lnTo>
                    <a:pt x="2563" y="844"/>
                  </a:lnTo>
                  <a:lnTo>
                    <a:pt x="2251" y="1126"/>
                  </a:lnTo>
                  <a:lnTo>
                    <a:pt x="1969" y="1438"/>
                  </a:lnTo>
                  <a:lnTo>
                    <a:pt x="1688" y="1782"/>
                  </a:lnTo>
                  <a:lnTo>
                    <a:pt x="1407" y="2157"/>
                  </a:lnTo>
                  <a:lnTo>
                    <a:pt x="1157" y="2564"/>
                  </a:lnTo>
                  <a:lnTo>
                    <a:pt x="938" y="2970"/>
                  </a:lnTo>
                  <a:lnTo>
                    <a:pt x="719" y="3376"/>
                  </a:lnTo>
                  <a:lnTo>
                    <a:pt x="531" y="3814"/>
                  </a:lnTo>
                  <a:lnTo>
                    <a:pt x="375" y="4283"/>
                  </a:lnTo>
                  <a:lnTo>
                    <a:pt x="250" y="4720"/>
                  </a:lnTo>
                  <a:lnTo>
                    <a:pt x="125" y="5189"/>
                  </a:lnTo>
                  <a:lnTo>
                    <a:pt x="63" y="5658"/>
                  </a:lnTo>
                  <a:lnTo>
                    <a:pt x="0" y="6096"/>
                  </a:lnTo>
                  <a:lnTo>
                    <a:pt x="0" y="6564"/>
                  </a:lnTo>
                  <a:lnTo>
                    <a:pt x="0" y="7002"/>
                  </a:lnTo>
                  <a:lnTo>
                    <a:pt x="63" y="7377"/>
                  </a:lnTo>
                  <a:lnTo>
                    <a:pt x="125" y="7752"/>
                  </a:lnTo>
                  <a:lnTo>
                    <a:pt x="250" y="8096"/>
                  </a:lnTo>
                  <a:lnTo>
                    <a:pt x="375" y="8377"/>
                  </a:lnTo>
                  <a:lnTo>
                    <a:pt x="531" y="8659"/>
                  </a:lnTo>
                  <a:lnTo>
                    <a:pt x="719" y="8878"/>
                  </a:lnTo>
                  <a:lnTo>
                    <a:pt x="938" y="9065"/>
                  </a:lnTo>
                  <a:lnTo>
                    <a:pt x="1157" y="9221"/>
                  </a:lnTo>
                  <a:lnTo>
                    <a:pt x="1407" y="9315"/>
                  </a:lnTo>
                  <a:lnTo>
                    <a:pt x="1688" y="9378"/>
                  </a:lnTo>
                  <a:lnTo>
                    <a:pt x="2251" y="9378"/>
                  </a:lnTo>
                  <a:lnTo>
                    <a:pt x="2563" y="9284"/>
                  </a:lnTo>
                  <a:lnTo>
                    <a:pt x="2907" y="9159"/>
                  </a:lnTo>
                  <a:lnTo>
                    <a:pt x="3220" y="9003"/>
                  </a:lnTo>
                  <a:lnTo>
                    <a:pt x="3563" y="8784"/>
                  </a:lnTo>
                  <a:lnTo>
                    <a:pt x="3876" y="8534"/>
                  </a:lnTo>
                  <a:lnTo>
                    <a:pt x="4189" y="8252"/>
                  </a:lnTo>
                  <a:lnTo>
                    <a:pt x="4470" y="7940"/>
                  </a:lnTo>
                  <a:lnTo>
                    <a:pt x="4751" y="7596"/>
                  </a:lnTo>
                  <a:lnTo>
                    <a:pt x="5033" y="7221"/>
                  </a:lnTo>
                  <a:lnTo>
                    <a:pt x="5283" y="6815"/>
                  </a:lnTo>
                  <a:lnTo>
                    <a:pt x="5501" y="6408"/>
                  </a:lnTo>
                  <a:lnTo>
                    <a:pt x="5720" y="6002"/>
                  </a:lnTo>
                  <a:lnTo>
                    <a:pt x="5908" y="5564"/>
                  </a:lnTo>
                  <a:lnTo>
                    <a:pt x="6064" y="5095"/>
                  </a:lnTo>
                  <a:lnTo>
                    <a:pt x="6220" y="4658"/>
                  </a:lnTo>
                  <a:lnTo>
                    <a:pt x="6314" y="4189"/>
                  </a:lnTo>
                  <a:lnTo>
                    <a:pt x="6408" y="3720"/>
                  </a:lnTo>
                  <a:lnTo>
                    <a:pt x="6439" y="3282"/>
                  </a:lnTo>
                  <a:lnTo>
                    <a:pt x="6470" y="2814"/>
                  </a:lnTo>
                  <a:lnTo>
                    <a:pt x="6439" y="2376"/>
                  </a:lnTo>
                  <a:lnTo>
                    <a:pt x="6408" y="2001"/>
                  </a:lnTo>
                  <a:lnTo>
                    <a:pt x="6314" y="1626"/>
                  </a:lnTo>
                  <a:lnTo>
                    <a:pt x="6220" y="1282"/>
                  </a:lnTo>
                  <a:lnTo>
                    <a:pt x="6064" y="1001"/>
                  </a:lnTo>
                  <a:lnTo>
                    <a:pt x="5908" y="719"/>
                  </a:lnTo>
                  <a:lnTo>
                    <a:pt x="5720" y="501"/>
                  </a:lnTo>
                  <a:lnTo>
                    <a:pt x="5501" y="313"/>
                  </a:lnTo>
                  <a:lnTo>
                    <a:pt x="5283" y="157"/>
                  </a:lnTo>
                  <a:lnTo>
                    <a:pt x="5033" y="63"/>
                  </a:lnTo>
                  <a:lnTo>
                    <a:pt x="4751" y="0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7"/>
            <p:cNvSpPr/>
            <p:nvPr/>
          </p:nvSpPr>
          <p:spPr>
            <a:xfrm>
              <a:off x="1456303" y="3350776"/>
              <a:ext cx="208240" cy="301115"/>
            </a:xfrm>
            <a:custGeom>
              <a:avLst/>
              <a:gdLst/>
              <a:ahLst/>
              <a:cxnLst/>
              <a:rect l="l" t="t" r="r" b="b"/>
              <a:pathLst>
                <a:path w="4065" h="5878" extrusionOk="0">
                  <a:moveTo>
                    <a:pt x="2626" y="1"/>
                  </a:moveTo>
                  <a:lnTo>
                    <a:pt x="2439" y="63"/>
                  </a:lnTo>
                  <a:lnTo>
                    <a:pt x="2251" y="126"/>
                  </a:lnTo>
                  <a:lnTo>
                    <a:pt x="2033" y="251"/>
                  </a:lnTo>
                  <a:lnTo>
                    <a:pt x="1814" y="376"/>
                  </a:lnTo>
                  <a:lnTo>
                    <a:pt x="1626" y="532"/>
                  </a:lnTo>
                  <a:lnTo>
                    <a:pt x="1439" y="720"/>
                  </a:lnTo>
                  <a:lnTo>
                    <a:pt x="1251" y="907"/>
                  </a:lnTo>
                  <a:lnTo>
                    <a:pt x="907" y="1345"/>
                  </a:lnTo>
                  <a:lnTo>
                    <a:pt x="595" y="1845"/>
                  </a:lnTo>
                  <a:lnTo>
                    <a:pt x="345" y="2408"/>
                  </a:lnTo>
                  <a:lnTo>
                    <a:pt x="157" y="2970"/>
                  </a:lnTo>
                  <a:lnTo>
                    <a:pt x="63" y="3533"/>
                  </a:lnTo>
                  <a:lnTo>
                    <a:pt x="32" y="3814"/>
                  </a:lnTo>
                  <a:lnTo>
                    <a:pt x="1" y="4096"/>
                  </a:lnTo>
                  <a:lnTo>
                    <a:pt x="32" y="4377"/>
                  </a:lnTo>
                  <a:lnTo>
                    <a:pt x="63" y="4627"/>
                  </a:lnTo>
                  <a:lnTo>
                    <a:pt x="95" y="4877"/>
                  </a:lnTo>
                  <a:lnTo>
                    <a:pt x="157" y="5065"/>
                  </a:lnTo>
                  <a:lnTo>
                    <a:pt x="251" y="5252"/>
                  </a:lnTo>
                  <a:lnTo>
                    <a:pt x="345" y="5408"/>
                  </a:lnTo>
                  <a:lnTo>
                    <a:pt x="470" y="5565"/>
                  </a:lnTo>
                  <a:lnTo>
                    <a:pt x="595" y="5690"/>
                  </a:lnTo>
                  <a:lnTo>
                    <a:pt x="751" y="5783"/>
                  </a:lnTo>
                  <a:lnTo>
                    <a:pt x="907" y="5846"/>
                  </a:lnTo>
                  <a:lnTo>
                    <a:pt x="1064" y="5877"/>
                  </a:lnTo>
                  <a:lnTo>
                    <a:pt x="1439" y="5877"/>
                  </a:lnTo>
                  <a:lnTo>
                    <a:pt x="1626" y="5815"/>
                  </a:lnTo>
                  <a:lnTo>
                    <a:pt x="1814" y="5752"/>
                  </a:lnTo>
                  <a:lnTo>
                    <a:pt x="2033" y="5658"/>
                  </a:lnTo>
                  <a:lnTo>
                    <a:pt x="2251" y="5502"/>
                  </a:lnTo>
                  <a:lnTo>
                    <a:pt x="2439" y="5346"/>
                  </a:lnTo>
                  <a:lnTo>
                    <a:pt x="2626" y="5158"/>
                  </a:lnTo>
                  <a:lnTo>
                    <a:pt x="2814" y="4971"/>
                  </a:lnTo>
                  <a:lnTo>
                    <a:pt x="3158" y="4533"/>
                  </a:lnTo>
                  <a:lnTo>
                    <a:pt x="3470" y="4033"/>
                  </a:lnTo>
                  <a:lnTo>
                    <a:pt x="3721" y="3470"/>
                  </a:lnTo>
                  <a:lnTo>
                    <a:pt x="3908" y="2908"/>
                  </a:lnTo>
                  <a:lnTo>
                    <a:pt x="4033" y="2345"/>
                  </a:lnTo>
                  <a:lnTo>
                    <a:pt x="4064" y="2064"/>
                  </a:lnTo>
                  <a:lnTo>
                    <a:pt x="4064" y="1783"/>
                  </a:lnTo>
                  <a:lnTo>
                    <a:pt x="4064" y="1501"/>
                  </a:lnTo>
                  <a:lnTo>
                    <a:pt x="4033" y="1251"/>
                  </a:lnTo>
                  <a:lnTo>
                    <a:pt x="3971" y="1032"/>
                  </a:lnTo>
                  <a:lnTo>
                    <a:pt x="3908" y="814"/>
                  </a:lnTo>
                  <a:lnTo>
                    <a:pt x="3814" y="626"/>
                  </a:lnTo>
                  <a:lnTo>
                    <a:pt x="3721" y="470"/>
                  </a:lnTo>
                  <a:lnTo>
                    <a:pt x="3595" y="313"/>
                  </a:lnTo>
                  <a:lnTo>
                    <a:pt x="3470" y="188"/>
                  </a:lnTo>
                  <a:lnTo>
                    <a:pt x="3314" y="95"/>
                  </a:lnTo>
                  <a:lnTo>
                    <a:pt x="3158" y="32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7"/>
            <p:cNvSpPr/>
            <p:nvPr/>
          </p:nvSpPr>
          <p:spPr>
            <a:xfrm>
              <a:off x="1470749" y="3369986"/>
              <a:ext cx="179399" cy="262695"/>
            </a:xfrm>
            <a:custGeom>
              <a:avLst/>
              <a:gdLst/>
              <a:ahLst/>
              <a:cxnLst/>
              <a:rect l="l" t="t" r="r" b="b"/>
              <a:pathLst>
                <a:path w="3502" h="5128" extrusionOk="0">
                  <a:moveTo>
                    <a:pt x="2438" y="1"/>
                  </a:moveTo>
                  <a:lnTo>
                    <a:pt x="2282" y="32"/>
                  </a:lnTo>
                  <a:lnTo>
                    <a:pt x="2094" y="63"/>
                  </a:lnTo>
                  <a:lnTo>
                    <a:pt x="1938" y="126"/>
                  </a:lnTo>
                  <a:lnTo>
                    <a:pt x="1751" y="220"/>
                  </a:lnTo>
                  <a:lnTo>
                    <a:pt x="1563" y="345"/>
                  </a:lnTo>
                  <a:lnTo>
                    <a:pt x="1407" y="470"/>
                  </a:lnTo>
                  <a:lnTo>
                    <a:pt x="1063" y="814"/>
                  </a:lnTo>
                  <a:lnTo>
                    <a:pt x="782" y="1189"/>
                  </a:lnTo>
                  <a:lnTo>
                    <a:pt x="500" y="1626"/>
                  </a:lnTo>
                  <a:lnTo>
                    <a:pt x="313" y="2095"/>
                  </a:lnTo>
                  <a:lnTo>
                    <a:pt x="125" y="2595"/>
                  </a:lnTo>
                  <a:lnTo>
                    <a:pt x="31" y="3095"/>
                  </a:lnTo>
                  <a:lnTo>
                    <a:pt x="0" y="3564"/>
                  </a:lnTo>
                  <a:lnTo>
                    <a:pt x="0" y="3814"/>
                  </a:lnTo>
                  <a:lnTo>
                    <a:pt x="31" y="4033"/>
                  </a:lnTo>
                  <a:lnTo>
                    <a:pt x="63" y="4221"/>
                  </a:lnTo>
                  <a:lnTo>
                    <a:pt x="125" y="4408"/>
                  </a:lnTo>
                  <a:lnTo>
                    <a:pt x="219" y="4565"/>
                  </a:lnTo>
                  <a:lnTo>
                    <a:pt x="313" y="4721"/>
                  </a:lnTo>
                  <a:lnTo>
                    <a:pt x="407" y="4846"/>
                  </a:lnTo>
                  <a:lnTo>
                    <a:pt x="500" y="4940"/>
                  </a:lnTo>
                  <a:lnTo>
                    <a:pt x="625" y="5002"/>
                  </a:lnTo>
                  <a:lnTo>
                    <a:pt x="782" y="5065"/>
                  </a:lnTo>
                  <a:lnTo>
                    <a:pt x="907" y="5096"/>
                  </a:lnTo>
                  <a:lnTo>
                    <a:pt x="1063" y="5127"/>
                  </a:lnTo>
                  <a:lnTo>
                    <a:pt x="1219" y="5096"/>
                  </a:lnTo>
                  <a:lnTo>
                    <a:pt x="1407" y="5065"/>
                  </a:lnTo>
                  <a:lnTo>
                    <a:pt x="1563" y="5002"/>
                  </a:lnTo>
                  <a:lnTo>
                    <a:pt x="1751" y="4908"/>
                  </a:lnTo>
                  <a:lnTo>
                    <a:pt x="1938" y="4783"/>
                  </a:lnTo>
                  <a:lnTo>
                    <a:pt x="2094" y="4658"/>
                  </a:lnTo>
                  <a:lnTo>
                    <a:pt x="2438" y="4314"/>
                  </a:lnTo>
                  <a:lnTo>
                    <a:pt x="2751" y="3939"/>
                  </a:lnTo>
                  <a:lnTo>
                    <a:pt x="3001" y="3502"/>
                  </a:lnTo>
                  <a:lnTo>
                    <a:pt x="3220" y="3033"/>
                  </a:lnTo>
                  <a:lnTo>
                    <a:pt x="3376" y="2533"/>
                  </a:lnTo>
                  <a:lnTo>
                    <a:pt x="3470" y="2033"/>
                  </a:lnTo>
                  <a:lnTo>
                    <a:pt x="3501" y="1564"/>
                  </a:lnTo>
                  <a:lnTo>
                    <a:pt x="3501" y="1314"/>
                  </a:lnTo>
                  <a:lnTo>
                    <a:pt x="3470" y="1095"/>
                  </a:lnTo>
                  <a:lnTo>
                    <a:pt x="3439" y="907"/>
                  </a:lnTo>
                  <a:lnTo>
                    <a:pt x="3376" y="720"/>
                  </a:lnTo>
                  <a:lnTo>
                    <a:pt x="3282" y="564"/>
                  </a:lnTo>
                  <a:lnTo>
                    <a:pt x="3220" y="407"/>
                  </a:lnTo>
                  <a:lnTo>
                    <a:pt x="3095" y="282"/>
                  </a:lnTo>
                  <a:lnTo>
                    <a:pt x="3001" y="188"/>
                  </a:lnTo>
                  <a:lnTo>
                    <a:pt x="2876" y="126"/>
                  </a:lnTo>
                  <a:lnTo>
                    <a:pt x="2751" y="63"/>
                  </a:lnTo>
                  <a:lnTo>
                    <a:pt x="2595" y="32"/>
                  </a:lnTo>
                  <a:lnTo>
                    <a:pt x="2438" y="1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7"/>
            <p:cNvSpPr/>
            <p:nvPr/>
          </p:nvSpPr>
          <p:spPr>
            <a:xfrm>
              <a:off x="1462706" y="3361995"/>
              <a:ext cx="195433" cy="278678"/>
            </a:xfrm>
            <a:custGeom>
              <a:avLst/>
              <a:gdLst/>
              <a:ahLst/>
              <a:cxnLst/>
              <a:rect l="l" t="t" r="r" b="b"/>
              <a:pathLst>
                <a:path w="3815" h="5440" extrusionOk="0">
                  <a:moveTo>
                    <a:pt x="3095" y="1"/>
                  </a:moveTo>
                  <a:lnTo>
                    <a:pt x="2439" y="1251"/>
                  </a:lnTo>
                  <a:lnTo>
                    <a:pt x="2345" y="1345"/>
                  </a:lnTo>
                  <a:lnTo>
                    <a:pt x="2251" y="1376"/>
                  </a:lnTo>
                  <a:lnTo>
                    <a:pt x="2220" y="1376"/>
                  </a:lnTo>
                  <a:lnTo>
                    <a:pt x="2189" y="1345"/>
                  </a:lnTo>
                  <a:lnTo>
                    <a:pt x="2158" y="1251"/>
                  </a:lnTo>
                  <a:lnTo>
                    <a:pt x="2158" y="32"/>
                  </a:lnTo>
                  <a:lnTo>
                    <a:pt x="1658" y="313"/>
                  </a:lnTo>
                  <a:lnTo>
                    <a:pt x="1658" y="1532"/>
                  </a:lnTo>
                  <a:lnTo>
                    <a:pt x="1626" y="1689"/>
                  </a:lnTo>
                  <a:lnTo>
                    <a:pt x="1564" y="1782"/>
                  </a:lnTo>
                  <a:lnTo>
                    <a:pt x="1470" y="1845"/>
                  </a:lnTo>
                  <a:lnTo>
                    <a:pt x="1439" y="1876"/>
                  </a:lnTo>
                  <a:lnTo>
                    <a:pt x="1376" y="1845"/>
                  </a:lnTo>
                  <a:lnTo>
                    <a:pt x="751" y="1345"/>
                  </a:lnTo>
                  <a:lnTo>
                    <a:pt x="376" y="2032"/>
                  </a:lnTo>
                  <a:lnTo>
                    <a:pt x="1032" y="2532"/>
                  </a:lnTo>
                  <a:lnTo>
                    <a:pt x="1064" y="2564"/>
                  </a:lnTo>
                  <a:lnTo>
                    <a:pt x="1064" y="2626"/>
                  </a:lnTo>
                  <a:lnTo>
                    <a:pt x="1064" y="2751"/>
                  </a:lnTo>
                  <a:lnTo>
                    <a:pt x="1001" y="2876"/>
                  </a:lnTo>
                  <a:lnTo>
                    <a:pt x="907" y="2970"/>
                  </a:lnTo>
                  <a:lnTo>
                    <a:pt x="1" y="3470"/>
                  </a:lnTo>
                  <a:lnTo>
                    <a:pt x="1" y="4158"/>
                  </a:lnTo>
                  <a:lnTo>
                    <a:pt x="907" y="3627"/>
                  </a:lnTo>
                  <a:lnTo>
                    <a:pt x="1001" y="3627"/>
                  </a:lnTo>
                  <a:lnTo>
                    <a:pt x="1064" y="3689"/>
                  </a:lnTo>
                  <a:lnTo>
                    <a:pt x="1064" y="3783"/>
                  </a:lnTo>
                  <a:lnTo>
                    <a:pt x="1032" y="3939"/>
                  </a:lnTo>
                  <a:lnTo>
                    <a:pt x="376" y="5158"/>
                  </a:lnTo>
                  <a:lnTo>
                    <a:pt x="751" y="5439"/>
                  </a:lnTo>
                  <a:lnTo>
                    <a:pt x="1376" y="4189"/>
                  </a:lnTo>
                  <a:lnTo>
                    <a:pt x="1470" y="4095"/>
                  </a:lnTo>
                  <a:lnTo>
                    <a:pt x="1564" y="4064"/>
                  </a:lnTo>
                  <a:lnTo>
                    <a:pt x="1595" y="4064"/>
                  </a:lnTo>
                  <a:lnTo>
                    <a:pt x="1626" y="4095"/>
                  </a:lnTo>
                  <a:lnTo>
                    <a:pt x="1658" y="4189"/>
                  </a:lnTo>
                  <a:lnTo>
                    <a:pt x="1658" y="5408"/>
                  </a:lnTo>
                  <a:lnTo>
                    <a:pt x="2158" y="5127"/>
                  </a:lnTo>
                  <a:lnTo>
                    <a:pt x="2158" y="3908"/>
                  </a:lnTo>
                  <a:lnTo>
                    <a:pt x="2189" y="3752"/>
                  </a:lnTo>
                  <a:lnTo>
                    <a:pt x="2251" y="3658"/>
                  </a:lnTo>
                  <a:lnTo>
                    <a:pt x="2345" y="3595"/>
                  </a:lnTo>
                  <a:lnTo>
                    <a:pt x="2408" y="3564"/>
                  </a:lnTo>
                  <a:lnTo>
                    <a:pt x="2439" y="3595"/>
                  </a:lnTo>
                  <a:lnTo>
                    <a:pt x="3095" y="4095"/>
                  </a:lnTo>
                  <a:lnTo>
                    <a:pt x="3439" y="3408"/>
                  </a:lnTo>
                  <a:lnTo>
                    <a:pt x="2783" y="2908"/>
                  </a:lnTo>
                  <a:lnTo>
                    <a:pt x="2752" y="2876"/>
                  </a:lnTo>
                  <a:lnTo>
                    <a:pt x="2752" y="2814"/>
                  </a:lnTo>
                  <a:lnTo>
                    <a:pt x="2752" y="2689"/>
                  </a:lnTo>
                  <a:lnTo>
                    <a:pt x="2814" y="2564"/>
                  </a:lnTo>
                  <a:lnTo>
                    <a:pt x="2908" y="2470"/>
                  </a:lnTo>
                  <a:lnTo>
                    <a:pt x="3814" y="1970"/>
                  </a:lnTo>
                  <a:lnTo>
                    <a:pt x="3814" y="1282"/>
                  </a:lnTo>
                  <a:lnTo>
                    <a:pt x="2908" y="1814"/>
                  </a:lnTo>
                  <a:lnTo>
                    <a:pt x="2814" y="1814"/>
                  </a:lnTo>
                  <a:lnTo>
                    <a:pt x="2752" y="1751"/>
                  </a:lnTo>
                  <a:lnTo>
                    <a:pt x="2752" y="1657"/>
                  </a:lnTo>
                  <a:lnTo>
                    <a:pt x="2783" y="1501"/>
                  </a:lnTo>
                  <a:lnTo>
                    <a:pt x="3439" y="282"/>
                  </a:lnTo>
                  <a:lnTo>
                    <a:pt x="30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7"/>
            <p:cNvSpPr/>
            <p:nvPr/>
          </p:nvSpPr>
          <p:spPr>
            <a:xfrm>
              <a:off x="1536369" y="3467672"/>
              <a:ext cx="48103" cy="67313"/>
            </a:xfrm>
            <a:custGeom>
              <a:avLst/>
              <a:gdLst/>
              <a:ahLst/>
              <a:cxnLst/>
              <a:rect l="l" t="t" r="r" b="b"/>
              <a:pathLst>
                <a:path w="939" h="1314" extrusionOk="0">
                  <a:moveTo>
                    <a:pt x="563" y="1"/>
                  </a:moveTo>
                  <a:lnTo>
                    <a:pt x="470" y="32"/>
                  </a:lnTo>
                  <a:lnTo>
                    <a:pt x="376" y="94"/>
                  </a:lnTo>
                  <a:lnTo>
                    <a:pt x="282" y="188"/>
                  </a:lnTo>
                  <a:lnTo>
                    <a:pt x="157" y="407"/>
                  </a:lnTo>
                  <a:lnTo>
                    <a:pt x="63" y="657"/>
                  </a:lnTo>
                  <a:lnTo>
                    <a:pt x="1" y="938"/>
                  </a:lnTo>
                  <a:lnTo>
                    <a:pt x="32" y="1032"/>
                  </a:lnTo>
                  <a:lnTo>
                    <a:pt x="63" y="1157"/>
                  </a:lnTo>
                  <a:lnTo>
                    <a:pt x="95" y="1220"/>
                  </a:lnTo>
                  <a:lnTo>
                    <a:pt x="157" y="1282"/>
                  </a:lnTo>
                  <a:lnTo>
                    <a:pt x="220" y="1313"/>
                  </a:lnTo>
                  <a:lnTo>
                    <a:pt x="376" y="1313"/>
                  </a:lnTo>
                  <a:lnTo>
                    <a:pt x="470" y="1282"/>
                  </a:lnTo>
                  <a:lnTo>
                    <a:pt x="563" y="1220"/>
                  </a:lnTo>
                  <a:lnTo>
                    <a:pt x="657" y="1126"/>
                  </a:lnTo>
                  <a:lnTo>
                    <a:pt x="813" y="907"/>
                  </a:lnTo>
                  <a:lnTo>
                    <a:pt x="907" y="657"/>
                  </a:lnTo>
                  <a:lnTo>
                    <a:pt x="938" y="376"/>
                  </a:lnTo>
                  <a:lnTo>
                    <a:pt x="938" y="282"/>
                  </a:lnTo>
                  <a:lnTo>
                    <a:pt x="907" y="157"/>
                  </a:lnTo>
                  <a:lnTo>
                    <a:pt x="845" y="94"/>
                  </a:lnTo>
                  <a:lnTo>
                    <a:pt x="813" y="32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7"/>
            <p:cNvSpPr/>
            <p:nvPr/>
          </p:nvSpPr>
          <p:spPr>
            <a:xfrm>
              <a:off x="662153" y="3008131"/>
              <a:ext cx="353931" cy="270686"/>
            </a:xfrm>
            <a:custGeom>
              <a:avLst/>
              <a:gdLst/>
              <a:ahLst/>
              <a:cxnLst/>
              <a:rect l="l" t="t" r="r" b="b"/>
              <a:pathLst>
                <a:path w="6909" h="5284" extrusionOk="0">
                  <a:moveTo>
                    <a:pt x="438" y="1"/>
                  </a:moveTo>
                  <a:lnTo>
                    <a:pt x="313" y="32"/>
                  </a:lnTo>
                  <a:lnTo>
                    <a:pt x="219" y="63"/>
                  </a:lnTo>
                  <a:lnTo>
                    <a:pt x="125" y="126"/>
                  </a:lnTo>
                  <a:lnTo>
                    <a:pt x="63" y="220"/>
                  </a:lnTo>
                  <a:lnTo>
                    <a:pt x="0" y="313"/>
                  </a:lnTo>
                  <a:lnTo>
                    <a:pt x="0" y="438"/>
                  </a:lnTo>
                  <a:lnTo>
                    <a:pt x="0" y="938"/>
                  </a:lnTo>
                  <a:lnTo>
                    <a:pt x="63" y="1501"/>
                  </a:lnTo>
                  <a:lnTo>
                    <a:pt x="188" y="2095"/>
                  </a:lnTo>
                  <a:lnTo>
                    <a:pt x="282" y="2376"/>
                  </a:lnTo>
                  <a:lnTo>
                    <a:pt x="375" y="2689"/>
                  </a:lnTo>
                  <a:lnTo>
                    <a:pt x="500" y="2939"/>
                  </a:lnTo>
                  <a:lnTo>
                    <a:pt x="657" y="3189"/>
                  </a:lnTo>
                  <a:lnTo>
                    <a:pt x="844" y="3408"/>
                  </a:lnTo>
                  <a:lnTo>
                    <a:pt x="1063" y="3627"/>
                  </a:lnTo>
                  <a:lnTo>
                    <a:pt x="1282" y="3877"/>
                  </a:lnTo>
                  <a:lnTo>
                    <a:pt x="1532" y="4064"/>
                  </a:lnTo>
                  <a:lnTo>
                    <a:pt x="2094" y="4471"/>
                  </a:lnTo>
                  <a:lnTo>
                    <a:pt x="2688" y="4783"/>
                  </a:lnTo>
                  <a:lnTo>
                    <a:pt x="3282" y="5033"/>
                  </a:lnTo>
                  <a:lnTo>
                    <a:pt x="3564" y="5127"/>
                  </a:lnTo>
                  <a:lnTo>
                    <a:pt x="3876" y="5189"/>
                  </a:lnTo>
                  <a:lnTo>
                    <a:pt x="4157" y="5252"/>
                  </a:lnTo>
                  <a:lnTo>
                    <a:pt x="4408" y="5283"/>
                  </a:lnTo>
                  <a:lnTo>
                    <a:pt x="4720" y="5283"/>
                  </a:lnTo>
                  <a:lnTo>
                    <a:pt x="5033" y="5221"/>
                  </a:lnTo>
                  <a:lnTo>
                    <a:pt x="5345" y="5158"/>
                  </a:lnTo>
                  <a:lnTo>
                    <a:pt x="5627" y="5033"/>
                  </a:lnTo>
                  <a:lnTo>
                    <a:pt x="5908" y="4908"/>
                  </a:lnTo>
                  <a:lnTo>
                    <a:pt x="6189" y="4783"/>
                  </a:lnTo>
                  <a:lnTo>
                    <a:pt x="6658" y="4502"/>
                  </a:lnTo>
                  <a:lnTo>
                    <a:pt x="6783" y="4377"/>
                  </a:lnTo>
                  <a:lnTo>
                    <a:pt x="6846" y="4252"/>
                  </a:lnTo>
                  <a:lnTo>
                    <a:pt x="6908" y="4127"/>
                  </a:lnTo>
                  <a:lnTo>
                    <a:pt x="6908" y="4002"/>
                  </a:lnTo>
                  <a:lnTo>
                    <a:pt x="6877" y="3845"/>
                  </a:lnTo>
                  <a:lnTo>
                    <a:pt x="6814" y="3720"/>
                  </a:lnTo>
                  <a:lnTo>
                    <a:pt x="6752" y="3595"/>
                  </a:lnTo>
                  <a:lnTo>
                    <a:pt x="6627" y="3502"/>
                  </a:lnTo>
                  <a:lnTo>
                    <a:pt x="657" y="63"/>
                  </a:lnTo>
                  <a:lnTo>
                    <a:pt x="532" y="32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7"/>
            <p:cNvSpPr/>
            <p:nvPr/>
          </p:nvSpPr>
          <p:spPr>
            <a:xfrm>
              <a:off x="1637232" y="2004218"/>
              <a:ext cx="839106" cy="848686"/>
            </a:xfrm>
            <a:custGeom>
              <a:avLst/>
              <a:gdLst/>
              <a:ahLst/>
              <a:cxnLst/>
              <a:rect l="l" t="t" r="r" b="b"/>
              <a:pathLst>
                <a:path w="16380" h="16567" extrusionOk="0">
                  <a:moveTo>
                    <a:pt x="15536" y="0"/>
                  </a:moveTo>
                  <a:lnTo>
                    <a:pt x="15286" y="32"/>
                  </a:lnTo>
                  <a:lnTo>
                    <a:pt x="15161" y="63"/>
                  </a:lnTo>
                  <a:lnTo>
                    <a:pt x="15036" y="125"/>
                  </a:lnTo>
                  <a:lnTo>
                    <a:pt x="8941" y="3657"/>
                  </a:lnTo>
                  <a:lnTo>
                    <a:pt x="8128" y="4158"/>
                  </a:lnTo>
                  <a:lnTo>
                    <a:pt x="7378" y="4689"/>
                  </a:lnTo>
                  <a:lnTo>
                    <a:pt x="6659" y="5314"/>
                  </a:lnTo>
                  <a:lnTo>
                    <a:pt x="6002" y="5970"/>
                  </a:lnTo>
                  <a:lnTo>
                    <a:pt x="5377" y="6658"/>
                  </a:lnTo>
                  <a:lnTo>
                    <a:pt x="4815" y="7408"/>
                  </a:lnTo>
                  <a:lnTo>
                    <a:pt x="4314" y="8190"/>
                  </a:lnTo>
                  <a:lnTo>
                    <a:pt x="3846" y="9002"/>
                  </a:lnTo>
                  <a:lnTo>
                    <a:pt x="1" y="16567"/>
                  </a:lnTo>
                  <a:lnTo>
                    <a:pt x="15848" y="6721"/>
                  </a:lnTo>
                  <a:lnTo>
                    <a:pt x="16380" y="969"/>
                  </a:lnTo>
                  <a:lnTo>
                    <a:pt x="16380" y="844"/>
                  </a:lnTo>
                  <a:lnTo>
                    <a:pt x="16349" y="719"/>
                  </a:lnTo>
                  <a:lnTo>
                    <a:pt x="16286" y="500"/>
                  </a:lnTo>
                  <a:lnTo>
                    <a:pt x="16161" y="282"/>
                  </a:lnTo>
                  <a:lnTo>
                    <a:pt x="15973" y="157"/>
                  </a:lnTo>
                  <a:lnTo>
                    <a:pt x="15755" y="32"/>
                  </a:lnTo>
                  <a:lnTo>
                    <a:pt x="15536" y="0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7"/>
            <p:cNvSpPr/>
            <p:nvPr/>
          </p:nvSpPr>
          <p:spPr>
            <a:xfrm>
              <a:off x="1678878" y="2348452"/>
              <a:ext cx="770257" cy="968814"/>
            </a:xfrm>
            <a:custGeom>
              <a:avLst/>
              <a:gdLst/>
              <a:ahLst/>
              <a:cxnLst/>
              <a:rect l="l" t="t" r="r" b="b"/>
              <a:pathLst>
                <a:path w="15036" h="18912" extrusionOk="0">
                  <a:moveTo>
                    <a:pt x="15035" y="1"/>
                  </a:moveTo>
                  <a:lnTo>
                    <a:pt x="14160" y="595"/>
                  </a:lnTo>
                  <a:lnTo>
                    <a:pt x="12941" y="10659"/>
                  </a:lnTo>
                  <a:lnTo>
                    <a:pt x="1" y="18099"/>
                  </a:lnTo>
                  <a:lnTo>
                    <a:pt x="282" y="18411"/>
                  </a:lnTo>
                  <a:lnTo>
                    <a:pt x="438" y="18661"/>
                  </a:lnTo>
                  <a:lnTo>
                    <a:pt x="595" y="18911"/>
                  </a:lnTo>
                  <a:lnTo>
                    <a:pt x="13691" y="11347"/>
                  </a:lnTo>
                  <a:lnTo>
                    <a:pt x="150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7"/>
            <p:cNvSpPr/>
            <p:nvPr/>
          </p:nvSpPr>
          <p:spPr>
            <a:xfrm>
              <a:off x="1661257" y="2647863"/>
              <a:ext cx="621338" cy="374780"/>
            </a:xfrm>
            <a:custGeom>
              <a:avLst/>
              <a:gdLst/>
              <a:ahLst/>
              <a:cxnLst/>
              <a:rect l="l" t="t" r="r" b="b"/>
              <a:pathLst>
                <a:path w="12129" h="7316" extrusionOk="0">
                  <a:moveTo>
                    <a:pt x="12129" y="1"/>
                  </a:moveTo>
                  <a:lnTo>
                    <a:pt x="563" y="6033"/>
                  </a:lnTo>
                  <a:lnTo>
                    <a:pt x="1" y="7002"/>
                  </a:lnTo>
                  <a:lnTo>
                    <a:pt x="563" y="7315"/>
                  </a:lnTo>
                  <a:lnTo>
                    <a:pt x="121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7"/>
            <p:cNvSpPr/>
            <p:nvPr/>
          </p:nvSpPr>
          <p:spPr>
            <a:xfrm>
              <a:off x="1608443" y="2955317"/>
              <a:ext cx="107322" cy="102506"/>
            </a:xfrm>
            <a:custGeom>
              <a:avLst/>
              <a:gdLst/>
              <a:ahLst/>
              <a:cxnLst/>
              <a:rect l="l" t="t" r="r" b="b"/>
              <a:pathLst>
                <a:path w="2095" h="2001" extrusionOk="0">
                  <a:moveTo>
                    <a:pt x="1657" y="0"/>
                  </a:moveTo>
                  <a:lnTo>
                    <a:pt x="1563" y="63"/>
                  </a:lnTo>
                  <a:lnTo>
                    <a:pt x="282" y="813"/>
                  </a:lnTo>
                  <a:lnTo>
                    <a:pt x="157" y="875"/>
                  </a:lnTo>
                  <a:lnTo>
                    <a:pt x="63" y="1000"/>
                  </a:lnTo>
                  <a:lnTo>
                    <a:pt x="32" y="1126"/>
                  </a:lnTo>
                  <a:lnTo>
                    <a:pt x="0" y="1282"/>
                  </a:lnTo>
                  <a:lnTo>
                    <a:pt x="0" y="1563"/>
                  </a:lnTo>
                  <a:lnTo>
                    <a:pt x="0" y="1688"/>
                  </a:lnTo>
                  <a:lnTo>
                    <a:pt x="32" y="1813"/>
                  </a:lnTo>
                  <a:lnTo>
                    <a:pt x="94" y="1907"/>
                  </a:lnTo>
                  <a:lnTo>
                    <a:pt x="157" y="1969"/>
                  </a:lnTo>
                  <a:lnTo>
                    <a:pt x="219" y="2001"/>
                  </a:lnTo>
                  <a:lnTo>
                    <a:pt x="407" y="2001"/>
                  </a:lnTo>
                  <a:lnTo>
                    <a:pt x="532" y="1938"/>
                  </a:lnTo>
                  <a:lnTo>
                    <a:pt x="1813" y="1219"/>
                  </a:lnTo>
                  <a:lnTo>
                    <a:pt x="1907" y="1126"/>
                  </a:lnTo>
                  <a:lnTo>
                    <a:pt x="2001" y="1000"/>
                  </a:lnTo>
                  <a:lnTo>
                    <a:pt x="2063" y="875"/>
                  </a:lnTo>
                  <a:lnTo>
                    <a:pt x="2095" y="719"/>
                  </a:lnTo>
                  <a:lnTo>
                    <a:pt x="2095" y="438"/>
                  </a:lnTo>
                  <a:lnTo>
                    <a:pt x="2063" y="313"/>
                  </a:lnTo>
                  <a:lnTo>
                    <a:pt x="2032" y="188"/>
                  </a:lnTo>
                  <a:lnTo>
                    <a:pt x="2001" y="125"/>
                  </a:lnTo>
                  <a:lnTo>
                    <a:pt x="1938" y="31"/>
                  </a:lnTo>
                  <a:lnTo>
                    <a:pt x="1845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7"/>
            <p:cNvSpPr/>
            <p:nvPr/>
          </p:nvSpPr>
          <p:spPr>
            <a:xfrm>
              <a:off x="662153" y="2872025"/>
              <a:ext cx="466017" cy="277090"/>
            </a:xfrm>
            <a:custGeom>
              <a:avLst/>
              <a:gdLst/>
              <a:ahLst/>
              <a:cxnLst/>
              <a:rect l="l" t="t" r="r" b="b"/>
              <a:pathLst>
                <a:path w="9097" h="5409" extrusionOk="0">
                  <a:moveTo>
                    <a:pt x="313" y="1"/>
                  </a:moveTo>
                  <a:lnTo>
                    <a:pt x="0" y="220"/>
                  </a:lnTo>
                  <a:lnTo>
                    <a:pt x="94" y="407"/>
                  </a:lnTo>
                  <a:lnTo>
                    <a:pt x="469" y="876"/>
                  </a:lnTo>
                  <a:lnTo>
                    <a:pt x="750" y="1189"/>
                  </a:lnTo>
                  <a:lnTo>
                    <a:pt x="1125" y="1564"/>
                  </a:lnTo>
                  <a:lnTo>
                    <a:pt x="1532" y="1939"/>
                  </a:lnTo>
                  <a:lnTo>
                    <a:pt x="2032" y="2376"/>
                  </a:lnTo>
                  <a:lnTo>
                    <a:pt x="2626" y="2783"/>
                  </a:lnTo>
                  <a:lnTo>
                    <a:pt x="3282" y="3220"/>
                  </a:lnTo>
                  <a:lnTo>
                    <a:pt x="4032" y="3658"/>
                  </a:lnTo>
                  <a:lnTo>
                    <a:pt x="4845" y="4096"/>
                  </a:lnTo>
                  <a:lnTo>
                    <a:pt x="5752" y="4471"/>
                  </a:lnTo>
                  <a:lnTo>
                    <a:pt x="6752" y="4846"/>
                  </a:lnTo>
                  <a:lnTo>
                    <a:pt x="7846" y="5158"/>
                  </a:lnTo>
                  <a:lnTo>
                    <a:pt x="8408" y="5283"/>
                  </a:lnTo>
                  <a:lnTo>
                    <a:pt x="9034" y="5408"/>
                  </a:lnTo>
                  <a:lnTo>
                    <a:pt x="9096" y="5033"/>
                  </a:lnTo>
                  <a:lnTo>
                    <a:pt x="8502" y="4908"/>
                  </a:lnTo>
                  <a:lnTo>
                    <a:pt x="7940" y="4783"/>
                  </a:lnTo>
                  <a:lnTo>
                    <a:pt x="6877" y="4471"/>
                  </a:lnTo>
                  <a:lnTo>
                    <a:pt x="5908" y="4127"/>
                  </a:lnTo>
                  <a:lnTo>
                    <a:pt x="5001" y="3720"/>
                  </a:lnTo>
                  <a:lnTo>
                    <a:pt x="4220" y="3314"/>
                  </a:lnTo>
                  <a:lnTo>
                    <a:pt x="3501" y="2908"/>
                  </a:lnTo>
                  <a:lnTo>
                    <a:pt x="2845" y="2470"/>
                  </a:lnTo>
                  <a:lnTo>
                    <a:pt x="2282" y="2064"/>
                  </a:lnTo>
                  <a:lnTo>
                    <a:pt x="1813" y="1657"/>
                  </a:lnTo>
                  <a:lnTo>
                    <a:pt x="1376" y="1282"/>
                  </a:lnTo>
                  <a:lnTo>
                    <a:pt x="1063" y="907"/>
                  </a:lnTo>
                  <a:lnTo>
                    <a:pt x="782" y="626"/>
                  </a:lnTo>
                  <a:lnTo>
                    <a:pt x="438" y="157"/>
                  </a:lnTo>
                  <a:lnTo>
                    <a:pt x="344" y="63"/>
                  </a:lnTo>
                  <a:lnTo>
                    <a:pt x="313" y="32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7"/>
            <p:cNvSpPr/>
            <p:nvPr/>
          </p:nvSpPr>
          <p:spPr>
            <a:xfrm>
              <a:off x="1629241" y="2766347"/>
              <a:ext cx="179399" cy="128171"/>
            </a:xfrm>
            <a:custGeom>
              <a:avLst/>
              <a:gdLst/>
              <a:ahLst/>
              <a:cxnLst/>
              <a:rect l="l" t="t" r="r" b="b"/>
              <a:pathLst>
                <a:path w="3502" h="2502" extrusionOk="0">
                  <a:moveTo>
                    <a:pt x="1345" y="1"/>
                  </a:moveTo>
                  <a:lnTo>
                    <a:pt x="1157" y="32"/>
                  </a:lnTo>
                  <a:lnTo>
                    <a:pt x="1001" y="63"/>
                  </a:lnTo>
                  <a:lnTo>
                    <a:pt x="813" y="126"/>
                  </a:lnTo>
                  <a:lnTo>
                    <a:pt x="657" y="188"/>
                  </a:lnTo>
                  <a:lnTo>
                    <a:pt x="532" y="282"/>
                  </a:lnTo>
                  <a:lnTo>
                    <a:pt x="407" y="407"/>
                  </a:lnTo>
                  <a:lnTo>
                    <a:pt x="282" y="532"/>
                  </a:lnTo>
                  <a:lnTo>
                    <a:pt x="188" y="657"/>
                  </a:lnTo>
                  <a:lnTo>
                    <a:pt x="94" y="845"/>
                  </a:lnTo>
                  <a:lnTo>
                    <a:pt x="32" y="1001"/>
                  </a:lnTo>
                  <a:lnTo>
                    <a:pt x="1" y="1189"/>
                  </a:lnTo>
                  <a:lnTo>
                    <a:pt x="1" y="1376"/>
                  </a:lnTo>
                  <a:lnTo>
                    <a:pt x="1" y="1501"/>
                  </a:lnTo>
                  <a:lnTo>
                    <a:pt x="63" y="1626"/>
                  </a:lnTo>
                  <a:lnTo>
                    <a:pt x="126" y="1751"/>
                  </a:lnTo>
                  <a:lnTo>
                    <a:pt x="251" y="1814"/>
                  </a:lnTo>
                  <a:lnTo>
                    <a:pt x="813" y="2158"/>
                  </a:lnTo>
                  <a:lnTo>
                    <a:pt x="1157" y="2314"/>
                  </a:lnTo>
                  <a:lnTo>
                    <a:pt x="1501" y="2439"/>
                  </a:lnTo>
                  <a:lnTo>
                    <a:pt x="1845" y="2470"/>
                  </a:lnTo>
                  <a:lnTo>
                    <a:pt x="2220" y="2501"/>
                  </a:lnTo>
                  <a:lnTo>
                    <a:pt x="2876" y="2439"/>
                  </a:lnTo>
                  <a:lnTo>
                    <a:pt x="3033" y="2408"/>
                  </a:lnTo>
                  <a:lnTo>
                    <a:pt x="3189" y="2345"/>
                  </a:lnTo>
                  <a:lnTo>
                    <a:pt x="3314" y="2251"/>
                  </a:lnTo>
                  <a:lnTo>
                    <a:pt x="3408" y="2158"/>
                  </a:lnTo>
                  <a:lnTo>
                    <a:pt x="3470" y="2001"/>
                  </a:lnTo>
                  <a:lnTo>
                    <a:pt x="3501" y="1876"/>
                  </a:lnTo>
                  <a:lnTo>
                    <a:pt x="3501" y="1720"/>
                  </a:lnTo>
                  <a:lnTo>
                    <a:pt x="3470" y="1564"/>
                  </a:lnTo>
                  <a:lnTo>
                    <a:pt x="3314" y="1220"/>
                  </a:lnTo>
                  <a:lnTo>
                    <a:pt x="3095" y="939"/>
                  </a:lnTo>
                  <a:lnTo>
                    <a:pt x="2845" y="689"/>
                  </a:lnTo>
                  <a:lnTo>
                    <a:pt x="2533" y="470"/>
                  </a:lnTo>
                  <a:lnTo>
                    <a:pt x="2032" y="188"/>
                  </a:lnTo>
                  <a:lnTo>
                    <a:pt x="1876" y="95"/>
                  </a:lnTo>
                  <a:lnTo>
                    <a:pt x="1689" y="32"/>
                  </a:lnTo>
                  <a:lnTo>
                    <a:pt x="15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7"/>
            <p:cNvSpPr/>
            <p:nvPr/>
          </p:nvSpPr>
          <p:spPr>
            <a:xfrm>
              <a:off x="2545102" y="1912935"/>
              <a:ext cx="200248" cy="325090"/>
            </a:xfrm>
            <a:custGeom>
              <a:avLst/>
              <a:gdLst/>
              <a:ahLst/>
              <a:cxnLst/>
              <a:rect l="l" t="t" r="r" b="b"/>
              <a:pathLst>
                <a:path w="3909" h="6346" extrusionOk="0">
                  <a:moveTo>
                    <a:pt x="501" y="1"/>
                  </a:moveTo>
                  <a:lnTo>
                    <a:pt x="1" y="4752"/>
                  </a:lnTo>
                  <a:lnTo>
                    <a:pt x="1" y="4971"/>
                  </a:lnTo>
                  <a:lnTo>
                    <a:pt x="1" y="5189"/>
                  </a:lnTo>
                  <a:lnTo>
                    <a:pt x="63" y="5377"/>
                  </a:lnTo>
                  <a:lnTo>
                    <a:pt x="126" y="5564"/>
                  </a:lnTo>
                  <a:lnTo>
                    <a:pt x="220" y="5721"/>
                  </a:lnTo>
                  <a:lnTo>
                    <a:pt x="345" y="5877"/>
                  </a:lnTo>
                  <a:lnTo>
                    <a:pt x="501" y="6002"/>
                  </a:lnTo>
                  <a:lnTo>
                    <a:pt x="657" y="6127"/>
                  </a:lnTo>
                  <a:lnTo>
                    <a:pt x="814" y="6221"/>
                  </a:lnTo>
                  <a:lnTo>
                    <a:pt x="1001" y="6283"/>
                  </a:lnTo>
                  <a:lnTo>
                    <a:pt x="1157" y="6346"/>
                  </a:lnTo>
                  <a:lnTo>
                    <a:pt x="1564" y="6346"/>
                  </a:lnTo>
                  <a:lnTo>
                    <a:pt x="1751" y="6315"/>
                  </a:lnTo>
                  <a:lnTo>
                    <a:pt x="1970" y="6252"/>
                  </a:lnTo>
                  <a:lnTo>
                    <a:pt x="2158" y="6158"/>
                  </a:lnTo>
                  <a:lnTo>
                    <a:pt x="3908" y="5158"/>
                  </a:lnTo>
                  <a:lnTo>
                    <a:pt x="3908" y="5127"/>
                  </a:lnTo>
                  <a:lnTo>
                    <a:pt x="1032" y="751"/>
                  </a:lnTo>
                  <a:lnTo>
                    <a:pt x="782" y="344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7"/>
            <p:cNvSpPr/>
            <p:nvPr/>
          </p:nvSpPr>
          <p:spPr>
            <a:xfrm>
              <a:off x="1078464" y="3019349"/>
              <a:ext cx="361922" cy="169768"/>
            </a:xfrm>
            <a:custGeom>
              <a:avLst/>
              <a:gdLst/>
              <a:ahLst/>
              <a:cxnLst/>
              <a:rect l="l" t="t" r="r" b="b"/>
              <a:pathLst>
                <a:path w="7065" h="3314" extrusionOk="0">
                  <a:moveTo>
                    <a:pt x="4314" y="1"/>
                  </a:moveTo>
                  <a:lnTo>
                    <a:pt x="3595" y="63"/>
                  </a:lnTo>
                  <a:lnTo>
                    <a:pt x="2907" y="157"/>
                  </a:lnTo>
                  <a:lnTo>
                    <a:pt x="2563" y="251"/>
                  </a:lnTo>
                  <a:lnTo>
                    <a:pt x="2251" y="344"/>
                  </a:lnTo>
                  <a:lnTo>
                    <a:pt x="1938" y="469"/>
                  </a:lnTo>
                  <a:lnTo>
                    <a:pt x="1657" y="594"/>
                  </a:lnTo>
                  <a:lnTo>
                    <a:pt x="1407" y="751"/>
                  </a:lnTo>
                  <a:lnTo>
                    <a:pt x="1157" y="938"/>
                  </a:lnTo>
                  <a:lnTo>
                    <a:pt x="938" y="1095"/>
                  </a:lnTo>
                  <a:lnTo>
                    <a:pt x="750" y="1282"/>
                  </a:lnTo>
                  <a:lnTo>
                    <a:pt x="406" y="1657"/>
                  </a:lnTo>
                  <a:lnTo>
                    <a:pt x="281" y="1845"/>
                  </a:lnTo>
                  <a:lnTo>
                    <a:pt x="156" y="2032"/>
                  </a:lnTo>
                  <a:lnTo>
                    <a:pt x="63" y="2220"/>
                  </a:lnTo>
                  <a:lnTo>
                    <a:pt x="31" y="2376"/>
                  </a:lnTo>
                  <a:lnTo>
                    <a:pt x="0" y="2532"/>
                  </a:lnTo>
                  <a:lnTo>
                    <a:pt x="0" y="2689"/>
                  </a:lnTo>
                  <a:lnTo>
                    <a:pt x="31" y="2814"/>
                  </a:lnTo>
                  <a:lnTo>
                    <a:pt x="94" y="2907"/>
                  </a:lnTo>
                  <a:lnTo>
                    <a:pt x="219" y="2970"/>
                  </a:lnTo>
                  <a:lnTo>
                    <a:pt x="375" y="3064"/>
                  </a:lnTo>
                  <a:lnTo>
                    <a:pt x="594" y="3126"/>
                  </a:lnTo>
                  <a:lnTo>
                    <a:pt x="844" y="3189"/>
                  </a:lnTo>
                  <a:lnTo>
                    <a:pt x="1469" y="3251"/>
                  </a:lnTo>
                  <a:lnTo>
                    <a:pt x="2188" y="3314"/>
                  </a:lnTo>
                  <a:lnTo>
                    <a:pt x="2938" y="3283"/>
                  </a:lnTo>
                  <a:lnTo>
                    <a:pt x="3689" y="3220"/>
                  </a:lnTo>
                  <a:lnTo>
                    <a:pt x="4064" y="3158"/>
                  </a:lnTo>
                  <a:lnTo>
                    <a:pt x="4407" y="3095"/>
                  </a:lnTo>
                  <a:lnTo>
                    <a:pt x="4751" y="3001"/>
                  </a:lnTo>
                  <a:lnTo>
                    <a:pt x="5033" y="2907"/>
                  </a:lnTo>
                  <a:lnTo>
                    <a:pt x="5314" y="2782"/>
                  </a:lnTo>
                  <a:lnTo>
                    <a:pt x="5595" y="2595"/>
                  </a:lnTo>
                  <a:lnTo>
                    <a:pt x="5845" y="2407"/>
                  </a:lnTo>
                  <a:lnTo>
                    <a:pt x="6095" y="2220"/>
                  </a:lnTo>
                  <a:lnTo>
                    <a:pt x="6314" y="2001"/>
                  </a:lnTo>
                  <a:lnTo>
                    <a:pt x="6502" y="1751"/>
                  </a:lnTo>
                  <a:lnTo>
                    <a:pt x="6689" y="1532"/>
                  </a:lnTo>
                  <a:lnTo>
                    <a:pt x="6846" y="1282"/>
                  </a:lnTo>
                  <a:lnTo>
                    <a:pt x="6939" y="1063"/>
                  </a:lnTo>
                  <a:lnTo>
                    <a:pt x="7033" y="844"/>
                  </a:lnTo>
                  <a:lnTo>
                    <a:pt x="7064" y="657"/>
                  </a:lnTo>
                  <a:lnTo>
                    <a:pt x="7064" y="469"/>
                  </a:lnTo>
                  <a:lnTo>
                    <a:pt x="7002" y="313"/>
                  </a:lnTo>
                  <a:lnTo>
                    <a:pt x="6908" y="188"/>
                  </a:lnTo>
                  <a:lnTo>
                    <a:pt x="6752" y="126"/>
                  </a:lnTo>
                  <a:lnTo>
                    <a:pt x="6533" y="94"/>
                  </a:lnTo>
                  <a:lnTo>
                    <a:pt x="6095" y="32"/>
                  </a:lnTo>
                  <a:lnTo>
                    <a:pt x="5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7"/>
            <p:cNvSpPr/>
            <p:nvPr/>
          </p:nvSpPr>
          <p:spPr>
            <a:xfrm>
              <a:off x="604473" y="2539010"/>
              <a:ext cx="97742" cy="363510"/>
            </a:xfrm>
            <a:custGeom>
              <a:avLst/>
              <a:gdLst/>
              <a:ahLst/>
              <a:cxnLst/>
              <a:rect l="l" t="t" r="r" b="b"/>
              <a:pathLst>
                <a:path w="1908" h="7096" extrusionOk="0">
                  <a:moveTo>
                    <a:pt x="1908" y="0"/>
                  </a:moveTo>
                  <a:lnTo>
                    <a:pt x="1658" y="250"/>
                  </a:lnTo>
                  <a:lnTo>
                    <a:pt x="1408" y="532"/>
                  </a:lnTo>
                  <a:lnTo>
                    <a:pt x="1095" y="938"/>
                  </a:lnTo>
                  <a:lnTo>
                    <a:pt x="782" y="1438"/>
                  </a:lnTo>
                  <a:lnTo>
                    <a:pt x="470" y="2001"/>
                  </a:lnTo>
                  <a:lnTo>
                    <a:pt x="345" y="2313"/>
                  </a:lnTo>
                  <a:lnTo>
                    <a:pt x="220" y="2657"/>
                  </a:lnTo>
                  <a:lnTo>
                    <a:pt x="126" y="3001"/>
                  </a:lnTo>
                  <a:lnTo>
                    <a:pt x="63" y="3376"/>
                  </a:lnTo>
                  <a:lnTo>
                    <a:pt x="1" y="4064"/>
                  </a:lnTo>
                  <a:lnTo>
                    <a:pt x="1" y="4689"/>
                  </a:lnTo>
                  <a:lnTo>
                    <a:pt x="32" y="5220"/>
                  </a:lnTo>
                  <a:lnTo>
                    <a:pt x="157" y="5689"/>
                  </a:lnTo>
                  <a:lnTo>
                    <a:pt x="282" y="6096"/>
                  </a:lnTo>
                  <a:lnTo>
                    <a:pt x="470" y="6439"/>
                  </a:lnTo>
                  <a:lnTo>
                    <a:pt x="657" y="6689"/>
                  </a:lnTo>
                  <a:lnTo>
                    <a:pt x="845" y="6908"/>
                  </a:lnTo>
                  <a:lnTo>
                    <a:pt x="1032" y="7033"/>
                  </a:lnTo>
                  <a:lnTo>
                    <a:pt x="1189" y="7096"/>
                  </a:lnTo>
                  <a:lnTo>
                    <a:pt x="1345" y="7096"/>
                  </a:lnTo>
                  <a:lnTo>
                    <a:pt x="1501" y="7033"/>
                  </a:lnTo>
                  <a:lnTo>
                    <a:pt x="1595" y="6908"/>
                  </a:lnTo>
                  <a:lnTo>
                    <a:pt x="1689" y="6752"/>
                  </a:lnTo>
                  <a:lnTo>
                    <a:pt x="1720" y="6564"/>
                  </a:lnTo>
                  <a:lnTo>
                    <a:pt x="1751" y="6346"/>
                  </a:lnTo>
                  <a:lnTo>
                    <a:pt x="19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7"/>
            <p:cNvSpPr/>
            <p:nvPr/>
          </p:nvSpPr>
          <p:spPr>
            <a:xfrm>
              <a:off x="2540338" y="2335646"/>
              <a:ext cx="97691" cy="131347"/>
            </a:xfrm>
            <a:custGeom>
              <a:avLst/>
              <a:gdLst/>
              <a:ahLst/>
              <a:cxnLst/>
              <a:rect l="l" t="t" r="r" b="b"/>
              <a:pathLst>
                <a:path w="1907" h="2564" extrusionOk="0">
                  <a:moveTo>
                    <a:pt x="1063" y="1"/>
                  </a:moveTo>
                  <a:lnTo>
                    <a:pt x="938" y="32"/>
                  </a:lnTo>
                  <a:lnTo>
                    <a:pt x="782" y="94"/>
                  </a:lnTo>
                  <a:lnTo>
                    <a:pt x="625" y="219"/>
                  </a:lnTo>
                  <a:lnTo>
                    <a:pt x="469" y="344"/>
                  </a:lnTo>
                  <a:lnTo>
                    <a:pt x="344" y="532"/>
                  </a:lnTo>
                  <a:lnTo>
                    <a:pt x="219" y="720"/>
                  </a:lnTo>
                  <a:lnTo>
                    <a:pt x="125" y="938"/>
                  </a:lnTo>
                  <a:lnTo>
                    <a:pt x="63" y="1157"/>
                  </a:lnTo>
                  <a:lnTo>
                    <a:pt x="0" y="1376"/>
                  </a:lnTo>
                  <a:lnTo>
                    <a:pt x="0" y="1595"/>
                  </a:lnTo>
                  <a:lnTo>
                    <a:pt x="0" y="1814"/>
                  </a:lnTo>
                  <a:lnTo>
                    <a:pt x="63" y="2001"/>
                  </a:lnTo>
                  <a:lnTo>
                    <a:pt x="156" y="2157"/>
                  </a:lnTo>
                  <a:lnTo>
                    <a:pt x="281" y="2251"/>
                  </a:lnTo>
                  <a:lnTo>
                    <a:pt x="844" y="2564"/>
                  </a:lnTo>
                  <a:lnTo>
                    <a:pt x="1907" y="438"/>
                  </a:lnTo>
                  <a:lnTo>
                    <a:pt x="1313" y="63"/>
                  </a:lnTo>
                  <a:lnTo>
                    <a:pt x="1188" y="32"/>
                  </a:lnTo>
                  <a:lnTo>
                    <a:pt x="1063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7"/>
            <p:cNvSpPr/>
            <p:nvPr/>
          </p:nvSpPr>
          <p:spPr>
            <a:xfrm>
              <a:off x="2570766" y="2353267"/>
              <a:ext cx="80069" cy="116952"/>
            </a:xfrm>
            <a:custGeom>
              <a:avLst/>
              <a:gdLst/>
              <a:ahLst/>
              <a:cxnLst/>
              <a:rect l="l" t="t" r="r" b="b"/>
              <a:pathLst>
                <a:path w="1563" h="2283" extrusionOk="0">
                  <a:moveTo>
                    <a:pt x="1094" y="0"/>
                  </a:moveTo>
                  <a:lnTo>
                    <a:pt x="938" y="32"/>
                  </a:lnTo>
                  <a:lnTo>
                    <a:pt x="781" y="94"/>
                  </a:lnTo>
                  <a:lnTo>
                    <a:pt x="625" y="219"/>
                  </a:lnTo>
                  <a:lnTo>
                    <a:pt x="469" y="344"/>
                  </a:lnTo>
                  <a:lnTo>
                    <a:pt x="344" y="532"/>
                  </a:lnTo>
                  <a:lnTo>
                    <a:pt x="219" y="719"/>
                  </a:lnTo>
                  <a:lnTo>
                    <a:pt x="125" y="938"/>
                  </a:lnTo>
                  <a:lnTo>
                    <a:pt x="63" y="1157"/>
                  </a:lnTo>
                  <a:lnTo>
                    <a:pt x="0" y="1376"/>
                  </a:lnTo>
                  <a:lnTo>
                    <a:pt x="0" y="1595"/>
                  </a:lnTo>
                  <a:lnTo>
                    <a:pt x="0" y="1813"/>
                  </a:lnTo>
                  <a:lnTo>
                    <a:pt x="63" y="1970"/>
                  </a:lnTo>
                  <a:lnTo>
                    <a:pt x="125" y="2095"/>
                  </a:lnTo>
                  <a:lnTo>
                    <a:pt x="219" y="2220"/>
                  </a:lnTo>
                  <a:lnTo>
                    <a:pt x="344" y="2251"/>
                  </a:lnTo>
                  <a:lnTo>
                    <a:pt x="469" y="2282"/>
                  </a:lnTo>
                  <a:lnTo>
                    <a:pt x="625" y="2251"/>
                  </a:lnTo>
                  <a:lnTo>
                    <a:pt x="781" y="2188"/>
                  </a:lnTo>
                  <a:lnTo>
                    <a:pt x="938" y="2063"/>
                  </a:lnTo>
                  <a:lnTo>
                    <a:pt x="1094" y="1938"/>
                  </a:lnTo>
                  <a:lnTo>
                    <a:pt x="1219" y="1751"/>
                  </a:lnTo>
                  <a:lnTo>
                    <a:pt x="1344" y="1563"/>
                  </a:lnTo>
                  <a:lnTo>
                    <a:pt x="1438" y="1345"/>
                  </a:lnTo>
                  <a:lnTo>
                    <a:pt x="1500" y="1126"/>
                  </a:lnTo>
                  <a:lnTo>
                    <a:pt x="1532" y="907"/>
                  </a:lnTo>
                  <a:lnTo>
                    <a:pt x="1563" y="688"/>
                  </a:lnTo>
                  <a:lnTo>
                    <a:pt x="1532" y="501"/>
                  </a:lnTo>
                  <a:lnTo>
                    <a:pt x="1500" y="313"/>
                  </a:lnTo>
                  <a:lnTo>
                    <a:pt x="1438" y="188"/>
                  </a:lnTo>
                  <a:lnTo>
                    <a:pt x="1344" y="94"/>
                  </a:lnTo>
                  <a:lnTo>
                    <a:pt x="1219" y="32"/>
                  </a:lnTo>
                  <a:lnTo>
                    <a:pt x="1094" y="0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7"/>
            <p:cNvSpPr/>
            <p:nvPr/>
          </p:nvSpPr>
          <p:spPr>
            <a:xfrm>
              <a:off x="2581934" y="2370888"/>
              <a:ext cx="57733" cy="81708"/>
            </a:xfrm>
            <a:custGeom>
              <a:avLst/>
              <a:gdLst/>
              <a:ahLst/>
              <a:cxnLst/>
              <a:rect l="l" t="t" r="r" b="b"/>
              <a:pathLst>
                <a:path w="1127" h="1595" extrusionOk="0">
                  <a:moveTo>
                    <a:pt x="657" y="0"/>
                  </a:moveTo>
                  <a:lnTo>
                    <a:pt x="563" y="63"/>
                  </a:lnTo>
                  <a:lnTo>
                    <a:pt x="438" y="157"/>
                  </a:lnTo>
                  <a:lnTo>
                    <a:pt x="345" y="250"/>
                  </a:lnTo>
                  <a:lnTo>
                    <a:pt x="157" y="500"/>
                  </a:lnTo>
                  <a:lnTo>
                    <a:pt x="32" y="813"/>
                  </a:lnTo>
                  <a:lnTo>
                    <a:pt x="1" y="969"/>
                  </a:lnTo>
                  <a:lnTo>
                    <a:pt x="1" y="1126"/>
                  </a:lnTo>
                  <a:lnTo>
                    <a:pt x="1" y="1251"/>
                  </a:lnTo>
                  <a:lnTo>
                    <a:pt x="32" y="1376"/>
                  </a:lnTo>
                  <a:lnTo>
                    <a:pt x="95" y="1469"/>
                  </a:lnTo>
                  <a:lnTo>
                    <a:pt x="157" y="1563"/>
                  </a:lnTo>
                  <a:lnTo>
                    <a:pt x="251" y="1594"/>
                  </a:lnTo>
                  <a:lnTo>
                    <a:pt x="438" y="1594"/>
                  </a:lnTo>
                  <a:lnTo>
                    <a:pt x="563" y="1532"/>
                  </a:lnTo>
                  <a:lnTo>
                    <a:pt x="657" y="1469"/>
                  </a:lnTo>
                  <a:lnTo>
                    <a:pt x="782" y="1344"/>
                  </a:lnTo>
                  <a:lnTo>
                    <a:pt x="939" y="1094"/>
                  </a:lnTo>
                  <a:lnTo>
                    <a:pt x="1064" y="782"/>
                  </a:lnTo>
                  <a:lnTo>
                    <a:pt x="1095" y="625"/>
                  </a:lnTo>
                  <a:lnTo>
                    <a:pt x="1126" y="469"/>
                  </a:lnTo>
                  <a:lnTo>
                    <a:pt x="1095" y="344"/>
                  </a:lnTo>
                  <a:lnTo>
                    <a:pt x="1064" y="219"/>
                  </a:lnTo>
                  <a:lnTo>
                    <a:pt x="1032" y="125"/>
                  </a:lnTo>
                  <a:lnTo>
                    <a:pt x="939" y="63"/>
                  </a:lnTo>
                  <a:lnTo>
                    <a:pt x="876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7"/>
            <p:cNvSpPr/>
            <p:nvPr/>
          </p:nvSpPr>
          <p:spPr>
            <a:xfrm>
              <a:off x="2593152" y="2385283"/>
              <a:ext cx="35296" cy="52918"/>
            </a:xfrm>
            <a:custGeom>
              <a:avLst/>
              <a:gdLst/>
              <a:ahLst/>
              <a:cxnLst/>
              <a:rect l="l" t="t" r="r" b="b"/>
              <a:pathLst>
                <a:path w="689" h="1033" extrusionOk="0">
                  <a:moveTo>
                    <a:pt x="469" y="1"/>
                  </a:moveTo>
                  <a:lnTo>
                    <a:pt x="344" y="63"/>
                  </a:lnTo>
                  <a:lnTo>
                    <a:pt x="188" y="157"/>
                  </a:lnTo>
                  <a:lnTo>
                    <a:pt x="94" y="344"/>
                  </a:lnTo>
                  <a:lnTo>
                    <a:pt x="1" y="532"/>
                  </a:lnTo>
                  <a:lnTo>
                    <a:pt x="1" y="720"/>
                  </a:lnTo>
                  <a:lnTo>
                    <a:pt x="1" y="876"/>
                  </a:lnTo>
                  <a:lnTo>
                    <a:pt x="94" y="1001"/>
                  </a:lnTo>
                  <a:lnTo>
                    <a:pt x="157" y="1032"/>
                  </a:lnTo>
                  <a:lnTo>
                    <a:pt x="188" y="1032"/>
                  </a:lnTo>
                  <a:lnTo>
                    <a:pt x="344" y="1001"/>
                  </a:lnTo>
                  <a:lnTo>
                    <a:pt x="469" y="876"/>
                  </a:lnTo>
                  <a:lnTo>
                    <a:pt x="595" y="720"/>
                  </a:lnTo>
                  <a:lnTo>
                    <a:pt x="657" y="532"/>
                  </a:lnTo>
                  <a:lnTo>
                    <a:pt x="688" y="313"/>
                  </a:lnTo>
                  <a:lnTo>
                    <a:pt x="657" y="157"/>
                  </a:lnTo>
                  <a:lnTo>
                    <a:pt x="595" y="63"/>
                  </a:lnTo>
                  <a:lnTo>
                    <a:pt x="532" y="32"/>
                  </a:lnTo>
                  <a:lnTo>
                    <a:pt x="469" y="1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7"/>
            <p:cNvSpPr/>
            <p:nvPr/>
          </p:nvSpPr>
          <p:spPr>
            <a:xfrm>
              <a:off x="2604370" y="2402904"/>
              <a:ext cx="11270" cy="17673"/>
            </a:xfrm>
            <a:custGeom>
              <a:avLst/>
              <a:gdLst/>
              <a:ahLst/>
              <a:cxnLst/>
              <a:rect l="l" t="t" r="r" b="b"/>
              <a:pathLst>
                <a:path w="220" h="345" extrusionOk="0">
                  <a:moveTo>
                    <a:pt x="157" y="0"/>
                  </a:moveTo>
                  <a:lnTo>
                    <a:pt x="125" y="32"/>
                  </a:lnTo>
                  <a:lnTo>
                    <a:pt x="32" y="125"/>
                  </a:lnTo>
                  <a:lnTo>
                    <a:pt x="0" y="250"/>
                  </a:lnTo>
                  <a:lnTo>
                    <a:pt x="0" y="282"/>
                  </a:lnTo>
                  <a:lnTo>
                    <a:pt x="32" y="313"/>
                  </a:lnTo>
                  <a:lnTo>
                    <a:pt x="63" y="344"/>
                  </a:lnTo>
                  <a:lnTo>
                    <a:pt x="125" y="313"/>
                  </a:lnTo>
                  <a:lnTo>
                    <a:pt x="188" y="250"/>
                  </a:lnTo>
                  <a:lnTo>
                    <a:pt x="219" y="125"/>
                  </a:lnTo>
                  <a:lnTo>
                    <a:pt x="219" y="63"/>
                  </a:lnTo>
                  <a:lnTo>
                    <a:pt x="188" y="32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7"/>
            <p:cNvSpPr/>
            <p:nvPr/>
          </p:nvSpPr>
          <p:spPr>
            <a:xfrm>
              <a:off x="2409047" y="2266799"/>
              <a:ext cx="890334" cy="1208969"/>
            </a:xfrm>
            <a:custGeom>
              <a:avLst/>
              <a:gdLst/>
              <a:ahLst/>
              <a:cxnLst/>
              <a:rect l="l" t="t" r="r" b="b"/>
              <a:pathLst>
                <a:path w="17380" h="23600" extrusionOk="0">
                  <a:moveTo>
                    <a:pt x="13628" y="1"/>
                  </a:moveTo>
                  <a:lnTo>
                    <a:pt x="13441" y="32"/>
                  </a:lnTo>
                  <a:lnTo>
                    <a:pt x="13253" y="63"/>
                  </a:lnTo>
                  <a:lnTo>
                    <a:pt x="13066" y="126"/>
                  </a:lnTo>
                  <a:lnTo>
                    <a:pt x="12909" y="219"/>
                  </a:lnTo>
                  <a:lnTo>
                    <a:pt x="12753" y="313"/>
                  </a:lnTo>
                  <a:lnTo>
                    <a:pt x="12597" y="438"/>
                  </a:lnTo>
                  <a:lnTo>
                    <a:pt x="12472" y="594"/>
                  </a:lnTo>
                  <a:lnTo>
                    <a:pt x="12378" y="751"/>
                  </a:lnTo>
                  <a:lnTo>
                    <a:pt x="12284" y="907"/>
                  </a:lnTo>
                  <a:lnTo>
                    <a:pt x="12222" y="1095"/>
                  </a:lnTo>
                  <a:lnTo>
                    <a:pt x="12190" y="1282"/>
                  </a:lnTo>
                  <a:lnTo>
                    <a:pt x="12159" y="1470"/>
                  </a:lnTo>
                  <a:lnTo>
                    <a:pt x="12159" y="20599"/>
                  </a:lnTo>
                  <a:lnTo>
                    <a:pt x="12159" y="20881"/>
                  </a:lnTo>
                  <a:lnTo>
                    <a:pt x="12097" y="21162"/>
                  </a:lnTo>
                  <a:lnTo>
                    <a:pt x="12003" y="21443"/>
                  </a:lnTo>
                  <a:lnTo>
                    <a:pt x="11878" y="21724"/>
                  </a:lnTo>
                  <a:lnTo>
                    <a:pt x="11690" y="21943"/>
                  </a:lnTo>
                  <a:lnTo>
                    <a:pt x="11503" y="22162"/>
                  </a:lnTo>
                  <a:lnTo>
                    <a:pt x="11284" y="22381"/>
                  </a:lnTo>
                  <a:lnTo>
                    <a:pt x="11034" y="22537"/>
                  </a:lnTo>
                  <a:lnTo>
                    <a:pt x="10784" y="22662"/>
                  </a:lnTo>
                  <a:lnTo>
                    <a:pt x="10534" y="22756"/>
                  </a:lnTo>
                  <a:lnTo>
                    <a:pt x="10284" y="22787"/>
                  </a:lnTo>
                  <a:lnTo>
                    <a:pt x="10002" y="22818"/>
                  </a:lnTo>
                  <a:lnTo>
                    <a:pt x="9721" y="22787"/>
                  </a:lnTo>
                  <a:lnTo>
                    <a:pt x="9471" y="22756"/>
                  </a:lnTo>
                  <a:lnTo>
                    <a:pt x="9190" y="22662"/>
                  </a:lnTo>
                  <a:lnTo>
                    <a:pt x="8940" y="22537"/>
                  </a:lnTo>
                  <a:lnTo>
                    <a:pt x="8252" y="22131"/>
                  </a:lnTo>
                  <a:lnTo>
                    <a:pt x="8158" y="22037"/>
                  </a:lnTo>
                  <a:lnTo>
                    <a:pt x="8064" y="21943"/>
                  </a:lnTo>
                  <a:lnTo>
                    <a:pt x="8002" y="21787"/>
                  </a:lnTo>
                  <a:lnTo>
                    <a:pt x="7971" y="21631"/>
                  </a:lnTo>
                  <a:lnTo>
                    <a:pt x="8002" y="21506"/>
                  </a:lnTo>
                  <a:lnTo>
                    <a:pt x="8064" y="21349"/>
                  </a:lnTo>
                  <a:lnTo>
                    <a:pt x="8158" y="21224"/>
                  </a:lnTo>
                  <a:lnTo>
                    <a:pt x="8252" y="21131"/>
                  </a:lnTo>
                  <a:lnTo>
                    <a:pt x="9002" y="20724"/>
                  </a:lnTo>
                  <a:lnTo>
                    <a:pt x="9127" y="20630"/>
                  </a:lnTo>
                  <a:lnTo>
                    <a:pt x="9252" y="20505"/>
                  </a:lnTo>
                  <a:lnTo>
                    <a:pt x="9377" y="20412"/>
                  </a:lnTo>
                  <a:lnTo>
                    <a:pt x="9471" y="20255"/>
                  </a:lnTo>
                  <a:lnTo>
                    <a:pt x="9534" y="20130"/>
                  </a:lnTo>
                  <a:lnTo>
                    <a:pt x="9565" y="19974"/>
                  </a:lnTo>
                  <a:lnTo>
                    <a:pt x="9627" y="19787"/>
                  </a:lnTo>
                  <a:lnTo>
                    <a:pt x="9627" y="19630"/>
                  </a:lnTo>
                  <a:lnTo>
                    <a:pt x="9627" y="19474"/>
                  </a:lnTo>
                  <a:lnTo>
                    <a:pt x="9565" y="19286"/>
                  </a:lnTo>
                  <a:lnTo>
                    <a:pt x="9534" y="19161"/>
                  </a:lnTo>
                  <a:lnTo>
                    <a:pt x="9471" y="19005"/>
                  </a:lnTo>
                  <a:lnTo>
                    <a:pt x="9377" y="18880"/>
                  </a:lnTo>
                  <a:lnTo>
                    <a:pt x="9252" y="18755"/>
                  </a:lnTo>
                  <a:lnTo>
                    <a:pt x="9127" y="18630"/>
                  </a:lnTo>
                  <a:lnTo>
                    <a:pt x="9002" y="18536"/>
                  </a:lnTo>
                  <a:lnTo>
                    <a:pt x="8721" y="18411"/>
                  </a:lnTo>
                  <a:lnTo>
                    <a:pt x="8440" y="18317"/>
                  </a:lnTo>
                  <a:lnTo>
                    <a:pt x="8158" y="18255"/>
                  </a:lnTo>
                  <a:lnTo>
                    <a:pt x="7846" y="18224"/>
                  </a:lnTo>
                  <a:lnTo>
                    <a:pt x="7564" y="18255"/>
                  </a:lnTo>
                  <a:lnTo>
                    <a:pt x="7252" y="18317"/>
                  </a:lnTo>
                  <a:lnTo>
                    <a:pt x="6970" y="18411"/>
                  </a:lnTo>
                  <a:lnTo>
                    <a:pt x="6689" y="18536"/>
                  </a:lnTo>
                  <a:lnTo>
                    <a:pt x="3407" y="20443"/>
                  </a:lnTo>
                  <a:lnTo>
                    <a:pt x="3126" y="20568"/>
                  </a:lnTo>
                  <a:lnTo>
                    <a:pt x="2844" y="20662"/>
                  </a:lnTo>
                  <a:lnTo>
                    <a:pt x="2532" y="20724"/>
                  </a:lnTo>
                  <a:lnTo>
                    <a:pt x="2219" y="20755"/>
                  </a:lnTo>
                  <a:lnTo>
                    <a:pt x="1907" y="20724"/>
                  </a:lnTo>
                  <a:lnTo>
                    <a:pt x="1625" y="20662"/>
                  </a:lnTo>
                  <a:lnTo>
                    <a:pt x="1313" y="20568"/>
                  </a:lnTo>
                  <a:lnTo>
                    <a:pt x="1032" y="20443"/>
                  </a:lnTo>
                  <a:lnTo>
                    <a:pt x="906" y="20349"/>
                  </a:lnTo>
                  <a:lnTo>
                    <a:pt x="844" y="20255"/>
                  </a:lnTo>
                  <a:lnTo>
                    <a:pt x="781" y="20130"/>
                  </a:lnTo>
                  <a:lnTo>
                    <a:pt x="781" y="19974"/>
                  </a:lnTo>
                  <a:lnTo>
                    <a:pt x="781" y="19849"/>
                  </a:lnTo>
                  <a:lnTo>
                    <a:pt x="844" y="19724"/>
                  </a:lnTo>
                  <a:lnTo>
                    <a:pt x="906" y="19599"/>
                  </a:lnTo>
                  <a:lnTo>
                    <a:pt x="1032" y="19536"/>
                  </a:lnTo>
                  <a:lnTo>
                    <a:pt x="4345" y="17630"/>
                  </a:lnTo>
                  <a:lnTo>
                    <a:pt x="4626" y="17442"/>
                  </a:lnTo>
                  <a:lnTo>
                    <a:pt x="4876" y="17223"/>
                  </a:lnTo>
                  <a:lnTo>
                    <a:pt x="5095" y="16973"/>
                  </a:lnTo>
                  <a:lnTo>
                    <a:pt x="5251" y="16692"/>
                  </a:lnTo>
                  <a:lnTo>
                    <a:pt x="5408" y="16411"/>
                  </a:lnTo>
                  <a:lnTo>
                    <a:pt x="5501" y="16098"/>
                  </a:lnTo>
                  <a:lnTo>
                    <a:pt x="5595" y="15754"/>
                  </a:lnTo>
                  <a:lnTo>
                    <a:pt x="5595" y="15442"/>
                  </a:lnTo>
                  <a:lnTo>
                    <a:pt x="5595" y="4377"/>
                  </a:lnTo>
                  <a:lnTo>
                    <a:pt x="5595" y="4127"/>
                  </a:lnTo>
                  <a:lnTo>
                    <a:pt x="5533" y="3908"/>
                  </a:lnTo>
                  <a:lnTo>
                    <a:pt x="5470" y="3689"/>
                  </a:lnTo>
                  <a:lnTo>
                    <a:pt x="5376" y="3470"/>
                  </a:lnTo>
                  <a:lnTo>
                    <a:pt x="5220" y="3283"/>
                  </a:lnTo>
                  <a:lnTo>
                    <a:pt x="5095" y="3095"/>
                  </a:lnTo>
                  <a:lnTo>
                    <a:pt x="4907" y="2939"/>
                  </a:lnTo>
                  <a:lnTo>
                    <a:pt x="4720" y="2814"/>
                  </a:lnTo>
                  <a:lnTo>
                    <a:pt x="4314" y="2564"/>
                  </a:lnTo>
                  <a:lnTo>
                    <a:pt x="4157" y="2532"/>
                  </a:lnTo>
                  <a:lnTo>
                    <a:pt x="4001" y="2532"/>
                  </a:lnTo>
                  <a:lnTo>
                    <a:pt x="3876" y="2595"/>
                  </a:lnTo>
                  <a:lnTo>
                    <a:pt x="3782" y="2720"/>
                  </a:lnTo>
                  <a:lnTo>
                    <a:pt x="3720" y="2876"/>
                  </a:lnTo>
                  <a:lnTo>
                    <a:pt x="3720" y="3001"/>
                  </a:lnTo>
                  <a:lnTo>
                    <a:pt x="3782" y="3158"/>
                  </a:lnTo>
                  <a:lnTo>
                    <a:pt x="3907" y="3251"/>
                  </a:lnTo>
                  <a:lnTo>
                    <a:pt x="4314" y="3501"/>
                  </a:lnTo>
                  <a:lnTo>
                    <a:pt x="4532" y="3658"/>
                  </a:lnTo>
                  <a:lnTo>
                    <a:pt x="4689" y="3845"/>
                  </a:lnTo>
                  <a:lnTo>
                    <a:pt x="4782" y="4095"/>
                  </a:lnTo>
                  <a:lnTo>
                    <a:pt x="4814" y="4377"/>
                  </a:lnTo>
                  <a:lnTo>
                    <a:pt x="4814" y="15442"/>
                  </a:lnTo>
                  <a:lnTo>
                    <a:pt x="4814" y="15661"/>
                  </a:lnTo>
                  <a:lnTo>
                    <a:pt x="4751" y="15879"/>
                  </a:lnTo>
                  <a:lnTo>
                    <a:pt x="4689" y="16098"/>
                  </a:lnTo>
                  <a:lnTo>
                    <a:pt x="4595" y="16317"/>
                  </a:lnTo>
                  <a:lnTo>
                    <a:pt x="4470" y="16504"/>
                  </a:lnTo>
                  <a:lnTo>
                    <a:pt x="4314" y="16661"/>
                  </a:lnTo>
                  <a:lnTo>
                    <a:pt x="4157" y="16817"/>
                  </a:lnTo>
                  <a:lnTo>
                    <a:pt x="3938" y="16942"/>
                  </a:lnTo>
                  <a:lnTo>
                    <a:pt x="656" y="18849"/>
                  </a:lnTo>
                  <a:lnTo>
                    <a:pt x="500" y="18943"/>
                  </a:lnTo>
                  <a:lnTo>
                    <a:pt x="375" y="19068"/>
                  </a:lnTo>
                  <a:lnTo>
                    <a:pt x="250" y="19193"/>
                  </a:lnTo>
                  <a:lnTo>
                    <a:pt x="156" y="19318"/>
                  </a:lnTo>
                  <a:lnTo>
                    <a:pt x="94" y="19474"/>
                  </a:lnTo>
                  <a:lnTo>
                    <a:pt x="31" y="19630"/>
                  </a:lnTo>
                  <a:lnTo>
                    <a:pt x="0" y="19818"/>
                  </a:lnTo>
                  <a:lnTo>
                    <a:pt x="0" y="19974"/>
                  </a:lnTo>
                  <a:lnTo>
                    <a:pt x="0" y="20162"/>
                  </a:lnTo>
                  <a:lnTo>
                    <a:pt x="31" y="20318"/>
                  </a:lnTo>
                  <a:lnTo>
                    <a:pt x="94" y="20474"/>
                  </a:lnTo>
                  <a:lnTo>
                    <a:pt x="156" y="20630"/>
                  </a:lnTo>
                  <a:lnTo>
                    <a:pt x="250" y="20787"/>
                  </a:lnTo>
                  <a:lnTo>
                    <a:pt x="375" y="20912"/>
                  </a:lnTo>
                  <a:lnTo>
                    <a:pt x="500" y="21006"/>
                  </a:lnTo>
                  <a:lnTo>
                    <a:pt x="656" y="21099"/>
                  </a:lnTo>
                  <a:lnTo>
                    <a:pt x="1032" y="21287"/>
                  </a:lnTo>
                  <a:lnTo>
                    <a:pt x="1407" y="21412"/>
                  </a:lnTo>
                  <a:lnTo>
                    <a:pt x="1813" y="21506"/>
                  </a:lnTo>
                  <a:lnTo>
                    <a:pt x="2219" y="21537"/>
                  </a:lnTo>
                  <a:lnTo>
                    <a:pt x="2626" y="21506"/>
                  </a:lnTo>
                  <a:lnTo>
                    <a:pt x="3032" y="21412"/>
                  </a:lnTo>
                  <a:lnTo>
                    <a:pt x="3438" y="21287"/>
                  </a:lnTo>
                  <a:lnTo>
                    <a:pt x="3813" y="21099"/>
                  </a:lnTo>
                  <a:lnTo>
                    <a:pt x="7095" y="19224"/>
                  </a:lnTo>
                  <a:lnTo>
                    <a:pt x="7283" y="19130"/>
                  </a:lnTo>
                  <a:lnTo>
                    <a:pt x="7471" y="19068"/>
                  </a:lnTo>
                  <a:lnTo>
                    <a:pt x="7658" y="19036"/>
                  </a:lnTo>
                  <a:lnTo>
                    <a:pt x="7846" y="19005"/>
                  </a:lnTo>
                  <a:lnTo>
                    <a:pt x="8033" y="19036"/>
                  </a:lnTo>
                  <a:lnTo>
                    <a:pt x="8252" y="19068"/>
                  </a:lnTo>
                  <a:lnTo>
                    <a:pt x="8440" y="19130"/>
                  </a:lnTo>
                  <a:lnTo>
                    <a:pt x="8596" y="19224"/>
                  </a:lnTo>
                  <a:lnTo>
                    <a:pt x="8721" y="19318"/>
                  </a:lnTo>
                  <a:lnTo>
                    <a:pt x="8815" y="19443"/>
                  </a:lnTo>
                  <a:lnTo>
                    <a:pt x="8846" y="19536"/>
                  </a:lnTo>
                  <a:lnTo>
                    <a:pt x="8846" y="19630"/>
                  </a:lnTo>
                  <a:lnTo>
                    <a:pt x="8846" y="19724"/>
                  </a:lnTo>
                  <a:lnTo>
                    <a:pt x="8815" y="19818"/>
                  </a:lnTo>
                  <a:lnTo>
                    <a:pt x="8721" y="19943"/>
                  </a:lnTo>
                  <a:lnTo>
                    <a:pt x="8596" y="20037"/>
                  </a:lnTo>
                  <a:lnTo>
                    <a:pt x="7877" y="20474"/>
                  </a:lnTo>
                  <a:lnTo>
                    <a:pt x="7721" y="20568"/>
                  </a:lnTo>
                  <a:lnTo>
                    <a:pt x="7596" y="20693"/>
                  </a:lnTo>
                  <a:lnTo>
                    <a:pt x="7471" y="20818"/>
                  </a:lnTo>
                  <a:lnTo>
                    <a:pt x="7377" y="20974"/>
                  </a:lnTo>
                  <a:lnTo>
                    <a:pt x="7314" y="21131"/>
                  </a:lnTo>
                  <a:lnTo>
                    <a:pt x="7252" y="21287"/>
                  </a:lnTo>
                  <a:lnTo>
                    <a:pt x="7220" y="21474"/>
                  </a:lnTo>
                  <a:lnTo>
                    <a:pt x="7189" y="21631"/>
                  </a:lnTo>
                  <a:lnTo>
                    <a:pt x="7220" y="21818"/>
                  </a:lnTo>
                  <a:lnTo>
                    <a:pt x="7252" y="22006"/>
                  </a:lnTo>
                  <a:lnTo>
                    <a:pt x="7314" y="22162"/>
                  </a:lnTo>
                  <a:lnTo>
                    <a:pt x="7377" y="22318"/>
                  </a:lnTo>
                  <a:lnTo>
                    <a:pt x="7471" y="22475"/>
                  </a:lnTo>
                  <a:lnTo>
                    <a:pt x="7596" y="22600"/>
                  </a:lnTo>
                  <a:lnTo>
                    <a:pt x="7721" y="22725"/>
                  </a:lnTo>
                  <a:lnTo>
                    <a:pt x="7877" y="22818"/>
                  </a:lnTo>
                  <a:lnTo>
                    <a:pt x="8565" y="23194"/>
                  </a:lnTo>
                  <a:lnTo>
                    <a:pt x="8908" y="23381"/>
                  </a:lnTo>
                  <a:lnTo>
                    <a:pt x="9252" y="23506"/>
                  </a:lnTo>
                  <a:lnTo>
                    <a:pt x="9627" y="23569"/>
                  </a:lnTo>
                  <a:lnTo>
                    <a:pt x="10002" y="23600"/>
                  </a:lnTo>
                  <a:lnTo>
                    <a:pt x="10377" y="23569"/>
                  </a:lnTo>
                  <a:lnTo>
                    <a:pt x="10721" y="23506"/>
                  </a:lnTo>
                  <a:lnTo>
                    <a:pt x="11096" y="23381"/>
                  </a:lnTo>
                  <a:lnTo>
                    <a:pt x="11440" y="23194"/>
                  </a:lnTo>
                  <a:lnTo>
                    <a:pt x="11753" y="22975"/>
                  </a:lnTo>
                  <a:lnTo>
                    <a:pt x="12065" y="22725"/>
                  </a:lnTo>
                  <a:lnTo>
                    <a:pt x="12315" y="22412"/>
                  </a:lnTo>
                  <a:lnTo>
                    <a:pt x="12534" y="22100"/>
                  </a:lnTo>
                  <a:lnTo>
                    <a:pt x="12722" y="21756"/>
                  </a:lnTo>
                  <a:lnTo>
                    <a:pt x="12847" y="21381"/>
                  </a:lnTo>
                  <a:lnTo>
                    <a:pt x="12909" y="20974"/>
                  </a:lnTo>
                  <a:lnTo>
                    <a:pt x="12941" y="20599"/>
                  </a:lnTo>
                  <a:lnTo>
                    <a:pt x="12941" y="1470"/>
                  </a:lnTo>
                  <a:lnTo>
                    <a:pt x="12972" y="1282"/>
                  </a:lnTo>
                  <a:lnTo>
                    <a:pt x="13034" y="1126"/>
                  </a:lnTo>
                  <a:lnTo>
                    <a:pt x="13159" y="1001"/>
                  </a:lnTo>
                  <a:lnTo>
                    <a:pt x="13284" y="876"/>
                  </a:lnTo>
                  <a:lnTo>
                    <a:pt x="13472" y="813"/>
                  </a:lnTo>
                  <a:lnTo>
                    <a:pt x="13628" y="782"/>
                  </a:lnTo>
                  <a:lnTo>
                    <a:pt x="13816" y="813"/>
                  </a:lnTo>
                  <a:lnTo>
                    <a:pt x="13972" y="876"/>
                  </a:lnTo>
                  <a:lnTo>
                    <a:pt x="16785" y="2501"/>
                  </a:lnTo>
                  <a:lnTo>
                    <a:pt x="16942" y="2564"/>
                  </a:lnTo>
                  <a:lnTo>
                    <a:pt x="17098" y="2532"/>
                  </a:lnTo>
                  <a:lnTo>
                    <a:pt x="17223" y="2470"/>
                  </a:lnTo>
                  <a:lnTo>
                    <a:pt x="17317" y="2376"/>
                  </a:lnTo>
                  <a:lnTo>
                    <a:pt x="17379" y="2220"/>
                  </a:lnTo>
                  <a:lnTo>
                    <a:pt x="17348" y="2064"/>
                  </a:lnTo>
                  <a:lnTo>
                    <a:pt x="17285" y="1938"/>
                  </a:lnTo>
                  <a:lnTo>
                    <a:pt x="17192" y="1845"/>
                  </a:lnTo>
                  <a:lnTo>
                    <a:pt x="14378" y="219"/>
                  </a:lnTo>
                  <a:lnTo>
                    <a:pt x="14191" y="126"/>
                  </a:lnTo>
                  <a:lnTo>
                    <a:pt x="14003" y="63"/>
                  </a:lnTo>
                  <a:lnTo>
                    <a:pt x="13816" y="32"/>
                  </a:lnTo>
                  <a:lnTo>
                    <a:pt x="13628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7"/>
            <p:cNvSpPr/>
            <p:nvPr/>
          </p:nvSpPr>
          <p:spPr>
            <a:xfrm>
              <a:off x="3102334" y="1866525"/>
              <a:ext cx="915948" cy="2030402"/>
            </a:xfrm>
            <a:custGeom>
              <a:avLst/>
              <a:gdLst/>
              <a:ahLst/>
              <a:cxnLst/>
              <a:rect l="l" t="t" r="r" b="b"/>
              <a:pathLst>
                <a:path w="17880" h="39635" extrusionOk="0">
                  <a:moveTo>
                    <a:pt x="4189" y="0"/>
                  </a:moveTo>
                  <a:lnTo>
                    <a:pt x="3908" y="63"/>
                  </a:lnTo>
                  <a:lnTo>
                    <a:pt x="3626" y="156"/>
                  </a:lnTo>
                  <a:lnTo>
                    <a:pt x="3345" y="313"/>
                  </a:lnTo>
                  <a:lnTo>
                    <a:pt x="2970" y="532"/>
                  </a:lnTo>
                  <a:lnTo>
                    <a:pt x="2595" y="782"/>
                  </a:lnTo>
                  <a:lnTo>
                    <a:pt x="2251" y="1063"/>
                  </a:lnTo>
                  <a:lnTo>
                    <a:pt x="1938" y="1375"/>
                  </a:lnTo>
                  <a:lnTo>
                    <a:pt x="1657" y="1688"/>
                  </a:lnTo>
                  <a:lnTo>
                    <a:pt x="1376" y="2032"/>
                  </a:lnTo>
                  <a:lnTo>
                    <a:pt x="1126" y="2376"/>
                  </a:lnTo>
                  <a:lnTo>
                    <a:pt x="907" y="2751"/>
                  </a:lnTo>
                  <a:lnTo>
                    <a:pt x="688" y="3126"/>
                  </a:lnTo>
                  <a:lnTo>
                    <a:pt x="532" y="3501"/>
                  </a:lnTo>
                  <a:lnTo>
                    <a:pt x="376" y="3907"/>
                  </a:lnTo>
                  <a:lnTo>
                    <a:pt x="251" y="4345"/>
                  </a:lnTo>
                  <a:lnTo>
                    <a:pt x="125" y="4751"/>
                  </a:lnTo>
                  <a:lnTo>
                    <a:pt x="63" y="5189"/>
                  </a:lnTo>
                  <a:lnTo>
                    <a:pt x="32" y="5627"/>
                  </a:lnTo>
                  <a:lnTo>
                    <a:pt x="0" y="6064"/>
                  </a:lnTo>
                  <a:lnTo>
                    <a:pt x="0" y="32539"/>
                  </a:lnTo>
                  <a:lnTo>
                    <a:pt x="12253" y="39635"/>
                  </a:lnTo>
                  <a:lnTo>
                    <a:pt x="17880" y="7408"/>
                  </a:lnTo>
                  <a:lnTo>
                    <a:pt x="5627" y="313"/>
                  </a:lnTo>
                  <a:lnTo>
                    <a:pt x="5564" y="281"/>
                  </a:lnTo>
                  <a:lnTo>
                    <a:pt x="5533" y="281"/>
                  </a:lnTo>
                  <a:lnTo>
                    <a:pt x="5283" y="156"/>
                  </a:lnTo>
                  <a:lnTo>
                    <a:pt x="5033" y="63"/>
                  </a:lnTo>
                  <a:lnTo>
                    <a:pt x="4752" y="31"/>
                  </a:lnTo>
                  <a:lnTo>
                    <a:pt x="447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7"/>
            <p:cNvSpPr/>
            <p:nvPr/>
          </p:nvSpPr>
          <p:spPr>
            <a:xfrm>
              <a:off x="3730001" y="2229968"/>
              <a:ext cx="344300" cy="1666943"/>
            </a:xfrm>
            <a:custGeom>
              <a:avLst/>
              <a:gdLst/>
              <a:ahLst/>
              <a:cxnLst/>
              <a:rect l="l" t="t" r="r" b="b"/>
              <a:pathLst>
                <a:path w="6721" h="32540" extrusionOk="0">
                  <a:moveTo>
                    <a:pt x="4189" y="1"/>
                  </a:moveTo>
                  <a:lnTo>
                    <a:pt x="3908" y="63"/>
                  </a:lnTo>
                  <a:lnTo>
                    <a:pt x="3626" y="157"/>
                  </a:lnTo>
                  <a:lnTo>
                    <a:pt x="3345" y="313"/>
                  </a:lnTo>
                  <a:lnTo>
                    <a:pt x="2939" y="532"/>
                  </a:lnTo>
                  <a:lnTo>
                    <a:pt x="2595" y="782"/>
                  </a:lnTo>
                  <a:lnTo>
                    <a:pt x="2251" y="1063"/>
                  </a:lnTo>
                  <a:lnTo>
                    <a:pt x="1938" y="1376"/>
                  </a:lnTo>
                  <a:lnTo>
                    <a:pt x="1657" y="1689"/>
                  </a:lnTo>
                  <a:lnTo>
                    <a:pt x="1376" y="2032"/>
                  </a:lnTo>
                  <a:lnTo>
                    <a:pt x="1126" y="2376"/>
                  </a:lnTo>
                  <a:lnTo>
                    <a:pt x="907" y="2751"/>
                  </a:lnTo>
                  <a:lnTo>
                    <a:pt x="688" y="3126"/>
                  </a:lnTo>
                  <a:lnTo>
                    <a:pt x="500" y="3501"/>
                  </a:lnTo>
                  <a:lnTo>
                    <a:pt x="344" y="3908"/>
                  </a:lnTo>
                  <a:lnTo>
                    <a:pt x="219" y="4345"/>
                  </a:lnTo>
                  <a:lnTo>
                    <a:pt x="125" y="4752"/>
                  </a:lnTo>
                  <a:lnTo>
                    <a:pt x="63" y="5189"/>
                  </a:lnTo>
                  <a:lnTo>
                    <a:pt x="0" y="5627"/>
                  </a:lnTo>
                  <a:lnTo>
                    <a:pt x="0" y="6065"/>
                  </a:lnTo>
                  <a:lnTo>
                    <a:pt x="0" y="32540"/>
                  </a:lnTo>
                  <a:lnTo>
                    <a:pt x="6721" y="28664"/>
                  </a:lnTo>
                  <a:lnTo>
                    <a:pt x="6721" y="2251"/>
                  </a:lnTo>
                  <a:lnTo>
                    <a:pt x="6689" y="1939"/>
                  </a:lnTo>
                  <a:lnTo>
                    <a:pt x="6627" y="1626"/>
                  </a:lnTo>
                  <a:lnTo>
                    <a:pt x="6533" y="1345"/>
                  </a:lnTo>
                  <a:lnTo>
                    <a:pt x="6408" y="1095"/>
                  </a:lnTo>
                  <a:lnTo>
                    <a:pt x="6221" y="845"/>
                  </a:lnTo>
                  <a:lnTo>
                    <a:pt x="6033" y="657"/>
                  </a:lnTo>
                  <a:lnTo>
                    <a:pt x="5814" y="469"/>
                  </a:lnTo>
                  <a:lnTo>
                    <a:pt x="5595" y="313"/>
                  </a:lnTo>
                  <a:lnTo>
                    <a:pt x="5345" y="188"/>
                  </a:lnTo>
                  <a:lnTo>
                    <a:pt x="5064" y="94"/>
                  </a:lnTo>
                  <a:lnTo>
                    <a:pt x="4783" y="32"/>
                  </a:lnTo>
                  <a:lnTo>
                    <a:pt x="4501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7"/>
            <p:cNvSpPr/>
            <p:nvPr/>
          </p:nvSpPr>
          <p:spPr>
            <a:xfrm>
              <a:off x="3150384" y="2210758"/>
              <a:ext cx="542858" cy="866308"/>
            </a:xfrm>
            <a:custGeom>
              <a:avLst/>
              <a:gdLst/>
              <a:ahLst/>
              <a:cxnLst/>
              <a:rect l="l" t="t" r="r" b="b"/>
              <a:pathLst>
                <a:path w="10597" h="16911" extrusionOk="0">
                  <a:moveTo>
                    <a:pt x="0" y="1"/>
                  </a:moveTo>
                  <a:lnTo>
                    <a:pt x="0" y="10878"/>
                  </a:lnTo>
                  <a:lnTo>
                    <a:pt x="10596" y="16911"/>
                  </a:lnTo>
                  <a:lnTo>
                    <a:pt x="10596" y="60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7"/>
            <p:cNvSpPr/>
            <p:nvPr/>
          </p:nvSpPr>
          <p:spPr>
            <a:xfrm>
              <a:off x="3523459" y="2466936"/>
              <a:ext cx="144154" cy="107322"/>
            </a:xfrm>
            <a:custGeom>
              <a:avLst/>
              <a:gdLst/>
              <a:ahLst/>
              <a:cxnLst/>
              <a:rect l="l" t="t" r="r" b="b"/>
              <a:pathLst>
                <a:path w="2814" h="2095" extrusionOk="0">
                  <a:moveTo>
                    <a:pt x="281" y="1"/>
                  </a:moveTo>
                  <a:lnTo>
                    <a:pt x="156" y="63"/>
                  </a:lnTo>
                  <a:lnTo>
                    <a:pt x="63" y="157"/>
                  </a:lnTo>
                  <a:lnTo>
                    <a:pt x="31" y="220"/>
                  </a:lnTo>
                  <a:lnTo>
                    <a:pt x="0" y="282"/>
                  </a:lnTo>
                  <a:lnTo>
                    <a:pt x="31" y="470"/>
                  </a:lnTo>
                  <a:lnTo>
                    <a:pt x="94" y="626"/>
                  </a:lnTo>
                  <a:lnTo>
                    <a:pt x="219" y="751"/>
                  </a:lnTo>
                  <a:lnTo>
                    <a:pt x="344" y="876"/>
                  </a:lnTo>
                  <a:lnTo>
                    <a:pt x="2407" y="2064"/>
                  </a:lnTo>
                  <a:lnTo>
                    <a:pt x="2501" y="2095"/>
                  </a:lnTo>
                  <a:lnTo>
                    <a:pt x="2563" y="2095"/>
                  </a:lnTo>
                  <a:lnTo>
                    <a:pt x="2688" y="2064"/>
                  </a:lnTo>
                  <a:lnTo>
                    <a:pt x="2782" y="1970"/>
                  </a:lnTo>
                  <a:lnTo>
                    <a:pt x="2813" y="1907"/>
                  </a:lnTo>
                  <a:lnTo>
                    <a:pt x="2813" y="1845"/>
                  </a:lnTo>
                  <a:lnTo>
                    <a:pt x="2813" y="1657"/>
                  </a:lnTo>
                  <a:lnTo>
                    <a:pt x="2720" y="1501"/>
                  </a:lnTo>
                  <a:lnTo>
                    <a:pt x="2626" y="1345"/>
                  </a:lnTo>
                  <a:lnTo>
                    <a:pt x="2469" y="1251"/>
                  </a:lnTo>
                  <a:lnTo>
                    <a:pt x="406" y="63"/>
                  </a:lnTo>
                  <a:lnTo>
                    <a:pt x="344" y="32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7"/>
            <p:cNvSpPr/>
            <p:nvPr/>
          </p:nvSpPr>
          <p:spPr>
            <a:xfrm>
              <a:off x="3288078" y="2751953"/>
              <a:ext cx="233802" cy="156961"/>
            </a:xfrm>
            <a:custGeom>
              <a:avLst/>
              <a:gdLst/>
              <a:ahLst/>
              <a:cxnLst/>
              <a:rect l="l" t="t" r="r" b="b"/>
              <a:pathLst>
                <a:path w="4564" h="3064" extrusionOk="0">
                  <a:moveTo>
                    <a:pt x="250" y="1"/>
                  </a:moveTo>
                  <a:lnTo>
                    <a:pt x="125" y="32"/>
                  </a:lnTo>
                  <a:lnTo>
                    <a:pt x="32" y="126"/>
                  </a:lnTo>
                  <a:lnTo>
                    <a:pt x="0" y="188"/>
                  </a:lnTo>
                  <a:lnTo>
                    <a:pt x="0" y="251"/>
                  </a:lnTo>
                  <a:lnTo>
                    <a:pt x="0" y="438"/>
                  </a:lnTo>
                  <a:lnTo>
                    <a:pt x="94" y="594"/>
                  </a:lnTo>
                  <a:lnTo>
                    <a:pt x="188" y="751"/>
                  </a:lnTo>
                  <a:lnTo>
                    <a:pt x="344" y="844"/>
                  </a:lnTo>
                  <a:lnTo>
                    <a:pt x="4158" y="3033"/>
                  </a:lnTo>
                  <a:lnTo>
                    <a:pt x="4251" y="3033"/>
                  </a:lnTo>
                  <a:lnTo>
                    <a:pt x="4314" y="3064"/>
                  </a:lnTo>
                  <a:lnTo>
                    <a:pt x="4439" y="3033"/>
                  </a:lnTo>
                  <a:lnTo>
                    <a:pt x="4533" y="2907"/>
                  </a:lnTo>
                  <a:lnTo>
                    <a:pt x="4564" y="2845"/>
                  </a:lnTo>
                  <a:lnTo>
                    <a:pt x="4564" y="2782"/>
                  </a:lnTo>
                  <a:lnTo>
                    <a:pt x="4564" y="2595"/>
                  </a:lnTo>
                  <a:lnTo>
                    <a:pt x="4470" y="2439"/>
                  </a:lnTo>
                  <a:lnTo>
                    <a:pt x="4376" y="2314"/>
                  </a:lnTo>
                  <a:lnTo>
                    <a:pt x="4220" y="2189"/>
                  </a:lnTo>
                  <a:lnTo>
                    <a:pt x="375" y="32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7"/>
            <p:cNvSpPr/>
            <p:nvPr/>
          </p:nvSpPr>
          <p:spPr>
            <a:xfrm>
              <a:off x="3180812" y="2881655"/>
              <a:ext cx="446755" cy="277038"/>
            </a:xfrm>
            <a:custGeom>
              <a:avLst/>
              <a:gdLst/>
              <a:ahLst/>
              <a:cxnLst/>
              <a:rect l="l" t="t" r="r" b="b"/>
              <a:pathLst>
                <a:path w="8721" h="5408" extrusionOk="0">
                  <a:moveTo>
                    <a:pt x="281" y="0"/>
                  </a:moveTo>
                  <a:lnTo>
                    <a:pt x="156" y="32"/>
                  </a:lnTo>
                  <a:lnTo>
                    <a:pt x="63" y="125"/>
                  </a:lnTo>
                  <a:lnTo>
                    <a:pt x="31" y="188"/>
                  </a:lnTo>
                  <a:lnTo>
                    <a:pt x="0" y="250"/>
                  </a:lnTo>
                  <a:lnTo>
                    <a:pt x="31" y="438"/>
                  </a:lnTo>
                  <a:lnTo>
                    <a:pt x="94" y="594"/>
                  </a:lnTo>
                  <a:lnTo>
                    <a:pt x="219" y="751"/>
                  </a:lnTo>
                  <a:lnTo>
                    <a:pt x="344" y="844"/>
                  </a:lnTo>
                  <a:lnTo>
                    <a:pt x="8346" y="5377"/>
                  </a:lnTo>
                  <a:lnTo>
                    <a:pt x="8408" y="5377"/>
                  </a:lnTo>
                  <a:lnTo>
                    <a:pt x="8471" y="5408"/>
                  </a:lnTo>
                  <a:lnTo>
                    <a:pt x="8596" y="5377"/>
                  </a:lnTo>
                  <a:lnTo>
                    <a:pt x="8690" y="5283"/>
                  </a:lnTo>
                  <a:lnTo>
                    <a:pt x="8721" y="5189"/>
                  </a:lnTo>
                  <a:lnTo>
                    <a:pt x="8721" y="5127"/>
                  </a:lnTo>
                  <a:lnTo>
                    <a:pt x="8721" y="4939"/>
                  </a:lnTo>
                  <a:lnTo>
                    <a:pt x="8658" y="4783"/>
                  </a:lnTo>
                  <a:lnTo>
                    <a:pt x="8533" y="4658"/>
                  </a:lnTo>
                  <a:lnTo>
                    <a:pt x="8408" y="4533"/>
                  </a:lnTo>
                  <a:lnTo>
                    <a:pt x="406" y="32"/>
                  </a:lnTo>
                  <a:lnTo>
                    <a:pt x="3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7"/>
            <p:cNvSpPr/>
            <p:nvPr/>
          </p:nvSpPr>
          <p:spPr>
            <a:xfrm>
              <a:off x="3305699" y="2537422"/>
              <a:ext cx="198609" cy="145742"/>
            </a:xfrm>
            <a:custGeom>
              <a:avLst/>
              <a:gdLst/>
              <a:ahLst/>
              <a:cxnLst/>
              <a:rect l="l" t="t" r="r" b="b"/>
              <a:pathLst>
                <a:path w="3877" h="2845" extrusionOk="0">
                  <a:moveTo>
                    <a:pt x="3876" y="0"/>
                  </a:moveTo>
                  <a:lnTo>
                    <a:pt x="813" y="781"/>
                  </a:lnTo>
                  <a:lnTo>
                    <a:pt x="1719" y="1282"/>
                  </a:lnTo>
                  <a:lnTo>
                    <a:pt x="0" y="2844"/>
                  </a:lnTo>
                  <a:lnTo>
                    <a:pt x="3032" y="2063"/>
                  </a:lnTo>
                  <a:lnTo>
                    <a:pt x="2157" y="1532"/>
                  </a:lnTo>
                  <a:lnTo>
                    <a:pt x="3876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7"/>
            <p:cNvSpPr/>
            <p:nvPr/>
          </p:nvSpPr>
          <p:spPr>
            <a:xfrm>
              <a:off x="3187215" y="2274790"/>
              <a:ext cx="54455" cy="89751"/>
            </a:xfrm>
            <a:custGeom>
              <a:avLst/>
              <a:gdLst/>
              <a:ahLst/>
              <a:cxnLst/>
              <a:rect l="l" t="t" r="r" b="b"/>
              <a:pathLst>
                <a:path w="1063" h="1752" extrusionOk="0">
                  <a:moveTo>
                    <a:pt x="94" y="1"/>
                  </a:moveTo>
                  <a:lnTo>
                    <a:pt x="31" y="63"/>
                  </a:lnTo>
                  <a:lnTo>
                    <a:pt x="0" y="157"/>
                  </a:lnTo>
                  <a:lnTo>
                    <a:pt x="0" y="939"/>
                  </a:lnTo>
                  <a:lnTo>
                    <a:pt x="31" y="1095"/>
                  </a:lnTo>
                  <a:lnTo>
                    <a:pt x="94" y="1220"/>
                  </a:lnTo>
                  <a:lnTo>
                    <a:pt x="156" y="1314"/>
                  </a:lnTo>
                  <a:lnTo>
                    <a:pt x="281" y="1407"/>
                  </a:lnTo>
                  <a:lnTo>
                    <a:pt x="813" y="1720"/>
                  </a:lnTo>
                  <a:lnTo>
                    <a:pt x="907" y="1751"/>
                  </a:lnTo>
                  <a:lnTo>
                    <a:pt x="969" y="1720"/>
                  </a:lnTo>
                  <a:lnTo>
                    <a:pt x="1032" y="1657"/>
                  </a:lnTo>
                  <a:lnTo>
                    <a:pt x="1063" y="1595"/>
                  </a:lnTo>
                  <a:lnTo>
                    <a:pt x="1063" y="782"/>
                  </a:lnTo>
                  <a:lnTo>
                    <a:pt x="1032" y="657"/>
                  </a:lnTo>
                  <a:lnTo>
                    <a:pt x="969" y="501"/>
                  </a:lnTo>
                  <a:lnTo>
                    <a:pt x="907" y="407"/>
                  </a:lnTo>
                  <a:lnTo>
                    <a:pt x="782" y="313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7"/>
            <p:cNvSpPr/>
            <p:nvPr/>
          </p:nvSpPr>
          <p:spPr>
            <a:xfrm>
              <a:off x="3187215" y="2377292"/>
              <a:ext cx="54455" cy="89699"/>
            </a:xfrm>
            <a:custGeom>
              <a:avLst/>
              <a:gdLst/>
              <a:ahLst/>
              <a:cxnLst/>
              <a:rect l="l" t="t" r="r" b="b"/>
              <a:pathLst>
                <a:path w="1063" h="1751" extrusionOk="0">
                  <a:moveTo>
                    <a:pt x="156" y="0"/>
                  </a:moveTo>
                  <a:lnTo>
                    <a:pt x="94" y="32"/>
                  </a:lnTo>
                  <a:lnTo>
                    <a:pt x="31" y="94"/>
                  </a:lnTo>
                  <a:lnTo>
                    <a:pt x="0" y="157"/>
                  </a:lnTo>
                  <a:lnTo>
                    <a:pt x="0" y="969"/>
                  </a:lnTo>
                  <a:lnTo>
                    <a:pt x="31" y="1126"/>
                  </a:lnTo>
                  <a:lnTo>
                    <a:pt x="94" y="1251"/>
                  </a:lnTo>
                  <a:lnTo>
                    <a:pt x="156" y="1344"/>
                  </a:lnTo>
                  <a:lnTo>
                    <a:pt x="281" y="1438"/>
                  </a:lnTo>
                  <a:lnTo>
                    <a:pt x="813" y="1751"/>
                  </a:lnTo>
                  <a:lnTo>
                    <a:pt x="969" y="1751"/>
                  </a:lnTo>
                  <a:lnTo>
                    <a:pt x="1032" y="1688"/>
                  </a:lnTo>
                  <a:lnTo>
                    <a:pt x="1063" y="1594"/>
                  </a:lnTo>
                  <a:lnTo>
                    <a:pt x="1063" y="813"/>
                  </a:lnTo>
                  <a:lnTo>
                    <a:pt x="1032" y="657"/>
                  </a:lnTo>
                  <a:lnTo>
                    <a:pt x="969" y="532"/>
                  </a:lnTo>
                  <a:lnTo>
                    <a:pt x="907" y="438"/>
                  </a:lnTo>
                  <a:lnTo>
                    <a:pt x="782" y="344"/>
                  </a:lnTo>
                  <a:lnTo>
                    <a:pt x="250" y="32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7"/>
            <p:cNvSpPr/>
            <p:nvPr/>
          </p:nvSpPr>
          <p:spPr>
            <a:xfrm>
              <a:off x="3926963" y="2481381"/>
              <a:ext cx="32068" cy="1024806"/>
            </a:xfrm>
            <a:custGeom>
              <a:avLst/>
              <a:gdLst/>
              <a:ahLst/>
              <a:cxnLst/>
              <a:rect l="l" t="t" r="r" b="b"/>
              <a:pathLst>
                <a:path w="626" h="20005" extrusionOk="0">
                  <a:moveTo>
                    <a:pt x="375" y="0"/>
                  </a:moveTo>
                  <a:lnTo>
                    <a:pt x="250" y="31"/>
                  </a:lnTo>
                  <a:lnTo>
                    <a:pt x="156" y="125"/>
                  </a:lnTo>
                  <a:lnTo>
                    <a:pt x="63" y="219"/>
                  </a:lnTo>
                  <a:lnTo>
                    <a:pt x="0" y="344"/>
                  </a:lnTo>
                  <a:lnTo>
                    <a:pt x="0" y="500"/>
                  </a:lnTo>
                  <a:lnTo>
                    <a:pt x="0" y="19755"/>
                  </a:lnTo>
                  <a:lnTo>
                    <a:pt x="31" y="19880"/>
                  </a:lnTo>
                  <a:lnTo>
                    <a:pt x="125" y="19974"/>
                  </a:lnTo>
                  <a:lnTo>
                    <a:pt x="250" y="20005"/>
                  </a:lnTo>
                  <a:lnTo>
                    <a:pt x="375" y="19974"/>
                  </a:lnTo>
                  <a:lnTo>
                    <a:pt x="469" y="19880"/>
                  </a:lnTo>
                  <a:lnTo>
                    <a:pt x="563" y="19786"/>
                  </a:lnTo>
                  <a:lnTo>
                    <a:pt x="594" y="19661"/>
                  </a:lnTo>
                  <a:lnTo>
                    <a:pt x="625" y="19505"/>
                  </a:lnTo>
                  <a:lnTo>
                    <a:pt x="625" y="250"/>
                  </a:lnTo>
                  <a:lnTo>
                    <a:pt x="594" y="125"/>
                  </a:lnTo>
                  <a:lnTo>
                    <a:pt x="500" y="31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7" name="Google Shape;917;p37"/>
          <p:cNvSpPr txBox="1">
            <a:spLocks noGrp="1"/>
          </p:cNvSpPr>
          <p:nvPr>
            <p:ph type="title" idx="4294967295"/>
          </p:nvPr>
        </p:nvSpPr>
        <p:spPr>
          <a:xfrm>
            <a:off x="8450400" y="127050"/>
            <a:ext cx="549000" cy="43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11</a:t>
            </a:r>
            <a:endParaRPr sz="2200" b="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18" name="Google Shape;918;p37"/>
          <p:cNvSpPr/>
          <p:nvPr/>
        </p:nvSpPr>
        <p:spPr>
          <a:xfrm>
            <a:off x="8374200" y="127050"/>
            <a:ext cx="549000" cy="4326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3" name="Google Shape;923;p38"/>
          <p:cNvGrpSpPr/>
          <p:nvPr/>
        </p:nvGrpSpPr>
        <p:grpSpPr>
          <a:xfrm flipH="1">
            <a:off x="5308375" y="3622400"/>
            <a:ext cx="3971000" cy="1636900"/>
            <a:chOff x="-790200" y="-1262950"/>
            <a:chExt cx="3971000" cy="1636900"/>
          </a:xfrm>
        </p:grpSpPr>
        <p:cxnSp>
          <p:nvCxnSpPr>
            <p:cNvPr id="924" name="Google Shape;924;p38"/>
            <p:cNvCxnSpPr/>
            <p:nvPr/>
          </p:nvCxnSpPr>
          <p:spPr>
            <a:xfrm>
              <a:off x="-790200" y="-1262950"/>
              <a:ext cx="1633200" cy="1633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5" name="Google Shape;925;p38"/>
            <p:cNvCxnSpPr/>
            <p:nvPr/>
          </p:nvCxnSpPr>
          <p:spPr>
            <a:xfrm>
              <a:off x="839600" y="373950"/>
              <a:ext cx="2341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926" name="Google Shape;926;p38"/>
          <p:cNvGrpSpPr/>
          <p:nvPr/>
        </p:nvGrpSpPr>
        <p:grpSpPr>
          <a:xfrm>
            <a:off x="5955351" y="-51251"/>
            <a:ext cx="1538508" cy="602437"/>
            <a:chOff x="5205411" y="-75307"/>
            <a:chExt cx="1728661" cy="837300"/>
          </a:xfrm>
        </p:grpSpPr>
        <p:cxnSp>
          <p:nvCxnSpPr>
            <p:cNvPr id="927" name="Google Shape;927;p38"/>
            <p:cNvCxnSpPr/>
            <p:nvPr/>
          </p:nvCxnSpPr>
          <p:spPr>
            <a:xfrm>
              <a:off x="5205411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928" name="Google Shape;928;p38"/>
            <p:cNvCxnSpPr/>
            <p:nvPr/>
          </p:nvCxnSpPr>
          <p:spPr>
            <a:xfrm>
              <a:off x="5651144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929" name="Google Shape;929;p38"/>
            <p:cNvCxnSpPr/>
            <p:nvPr/>
          </p:nvCxnSpPr>
          <p:spPr>
            <a:xfrm>
              <a:off x="6096772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930" name="Google Shape;930;p38"/>
          <p:cNvGrpSpPr/>
          <p:nvPr/>
        </p:nvGrpSpPr>
        <p:grpSpPr>
          <a:xfrm rot="10800000">
            <a:off x="3766092" y="4686596"/>
            <a:ext cx="943676" cy="572713"/>
            <a:chOff x="5205411" y="-75307"/>
            <a:chExt cx="1728661" cy="837300"/>
          </a:xfrm>
        </p:grpSpPr>
        <p:cxnSp>
          <p:nvCxnSpPr>
            <p:cNvPr id="931" name="Google Shape;931;p38"/>
            <p:cNvCxnSpPr/>
            <p:nvPr/>
          </p:nvCxnSpPr>
          <p:spPr>
            <a:xfrm>
              <a:off x="5205411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932" name="Google Shape;932;p38"/>
            <p:cNvCxnSpPr/>
            <p:nvPr/>
          </p:nvCxnSpPr>
          <p:spPr>
            <a:xfrm>
              <a:off x="5651144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933" name="Google Shape;933;p38"/>
            <p:cNvCxnSpPr/>
            <p:nvPr/>
          </p:nvCxnSpPr>
          <p:spPr>
            <a:xfrm>
              <a:off x="6096772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934" name="Google Shape;934;p38"/>
          <p:cNvSpPr/>
          <p:nvPr/>
        </p:nvSpPr>
        <p:spPr>
          <a:xfrm>
            <a:off x="616100" y="790433"/>
            <a:ext cx="725700" cy="379200"/>
          </a:xfrm>
          <a:prstGeom prst="snip2DiagRect">
            <a:avLst>
              <a:gd name="adj1" fmla="val 0"/>
              <a:gd name="adj2" fmla="val 42647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5" name="Google Shape;935;p38"/>
          <p:cNvSpPr/>
          <p:nvPr/>
        </p:nvSpPr>
        <p:spPr>
          <a:xfrm>
            <a:off x="646189" y="817146"/>
            <a:ext cx="725700" cy="379200"/>
          </a:xfrm>
          <a:prstGeom prst="snip2DiagRect">
            <a:avLst>
              <a:gd name="adj1" fmla="val 0"/>
              <a:gd name="adj2" fmla="val 4264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38"/>
          <p:cNvSpPr txBox="1">
            <a:spLocks noGrp="1"/>
          </p:cNvSpPr>
          <p:nvPr>
            <p:ph type="title" idx="4294967295"/>
          </p:nvPr>
        </p:nvSpPr>
        <p:spPr>
          <a:xfrm>
            <a:off x="796496" y="818517"/>
            <a:ext cx="425100" cy="3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5E5E5"/>
                </a:solidFill>
                <a:latin typeface="Comfortaa"/>
                <a:ea typeface="Comfortaa"/>
                <a:cs typeface="Comfortaa"/>
                <a:sym typeface="Comfortaa"/>
              </a:rPr>
              <a:t>1.4</a:t>
            </a:r>
            <a:endParaRPr sz="1000">
              <a:solidFill>
                <a:srgbClr val="E5E5E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937" name="Google Shape;937;p38"/>
          <p:cNvGrpSpPr/>
          <p:nvPr/>
        </p:nvGrpSpPr>
        <p:grpSpPr>
          <a:xfrm>
            <a:off x="675439" y="583806"/>
            <a:ext cx="339908" cy="87107"/>
            <a:chOff x="713275" y="4065425"/>
            <a:chExt cx="987245" cy="256500"/>
          </a:xfrm>
        </p:grpSpPr>
        <p:sp>
          <p:nvSpPr>
            <p:cNvPr id="938" name="Google Shape;938;p38"/>
            <p:cNvSpPr/>
            <p:nvPr/>
          </p:nvSpPr>
          <p:spPr>
            <a:xfrm>
              <a:off x="713275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8"/>
            <p:cNvSpPr/>
            <p:nvPr/>
          </p:nvSpPr>
          <p:spPr>
            <a:xfrm>
              <a:off x="1078648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8"/>
            <p:cNvSpPr/>
            <p:nvPr/>
          </p:nvSpPr>
          <p:spPr>
            <a:xfrm>
              <a:off x="1444020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1" name="Google Shape;941;p38"/>
          <p:cNvSpPr txBox="1">
            <a:spLocks noGrp="1"/>
          </p:cNvSpPr>
          <p:nvPr>
            <p:ph type="title" idx="4294967295"/>
          </p:nvPr>
        </p:nvSpPr>
        <p:spPr>
          <a:xfrm>
            <a:off x="1425224" y="817150"/>
            <a:ext cx="259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" sz="1800" b="0" dirty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 Proposed Solution</a:t>
            </a:r>
            <a:endParaRPr sz="1800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942" name="Google Shape;942;p38"/>
          <p:cNvGrpSpPr/>
          <p:nvPr/>
        </p:nvGrpSpPr>
        <p:grpSpPr>
          <a:xfrm rot="5400000" flipH="1">
            <a:off x="-1018796" y="2818982"/>
            <a:ext cx="3919141" cy="339891"/>
            <a:chOff x="384100" y="-88675"/>
            <a:chExt cx="5124400" cy="462625"/>
          </a:xfrm>
        </p:grpSpPr>
        <p:cxnSp>
          <p:nvCxnSpPr>
            <p:cNvPr id="943" name="Google Shape;943;p38"/>
            <p:cNvCxnSpPr/>
            <p:nvPr/>
          </p:nvCxnSpPr>
          <p:spPr>
            <a:xfrm>
              <a:off x="384100" y="-88675"/>
              <a:ext cx="459000" cy="459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4" name="Google Shape;944;p38"/>
            <p:cNvCxnSpPr/>
            <p:nvPr/>
          </p:nvCxnSpPr>
          <p:spPr>
            <a:xfrm>
              <a:off x="839600" y="373950"/>
              <a:ext cx="4668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945" name="Google Shape;945;p38"/>
          <p:cNvSpPr txBox="1"/>
          <p:nvPr/>
        </p:nvSpPr>
        <p:spPr>
          <a:xfrm>
            <a:off x="930475" y="1120425"/>
            <a:ext cx="4377900" cy="4760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44546A"/>
                </a:solidFill>
              </a:rPr>
              <a:t> </a:t>
            </a:r>
            <a:endParaRPr dirty="0">
              <a:solidFill>
                <a:srgbClr val="44546A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Comfortaa"/>
              <a:buChar char="●"/>
            </a:pPr>
            <a:r>
              <a:rPr lang="en" dirty="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Une application « Desktop »   </a:t>
            </a:r>
            <a:endParaRPr dirty="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Comfortaa"/>
              <a:buChar char="●"/>
            </a:pPr>
            <a:r>
              <a:rPr lang="en" dirty="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Permettant la gestion des stations de recharge:</a:t>
            </a:r>
            <a:endParaRPr dirty="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Elle permettra aux utilisateurs de gérer les informations sur</a:t>
            </a:r>
            <a:endParaRPr dirty="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Comfortaa"/>
              <a:buChar char="●"/>
            </a:pPr>
            <a:r>
              <a:rPr lang="en" sz="1300" dirty="0" smtClean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clients</a:t>
            </a:r>
            <a:endParaRPr sz="1300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Comfortaa"/>
              <a:buChar char="●"/>
            </a:pPr>
            <a:r>
              <a:rPr lang="en" sz="1300" dirty="0" smtClean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véhicules</a:t>
            </a:r>
            <a:endParaRPr sz="1300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Comfortaa"/>
              <a:buChar char="●"/>
            </a:pPr>
            <a:r>
              <a:rPr lang="en-US" sz="1300" dirty="0" smtClean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Maintenance workshops</a:t>
            </a:r>
            <a:endParaRPr sz="1300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Comfortaa"/>
              <a:buChar char="●"/>
            </a:pPr>
            <a:r>
              <a:rPr lang="en-US" sz="1300" dirty="0" smtClean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Charging sessions</a:t>
            </a:r>
            <a:endParaRPr sz="1300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Comfortaa"/>
              <a:buChar char="●"/>
            </a:pPr>
            <a:r>
              <a:rPr lang="en" sz="1300" dirty="0" smtClean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E</a:t>
            </a:r>
            <a:r>
              <a:rPr lang="en" sz="1300" dirty="0" smtClean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mployees</a:t>
            </a:r>
            <a:endParaRPr sz="1300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 dirty="0">
              <a:solidFill>
                <a:srgbClr val="CECECE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rgbClr val="CECECE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300" dirty="0">
              <a:solidFill>
                <a:srgbClr val="CECECE"/>
              </a:solidFill>
            </a:endParaRPr>
          </a:p>
        </p:txBody>
      </p:sp>
      <p:sp>
        <p:nvSpPr>
          <p:cNvPr id="946" name="Google Shape;946;p38"/>
          <p:cNvSpPr/>
          <p:nvPr/>
        </p:nvSpPr>
        <p:spPr>
          <a:xfrm>
            <a:off x="5652926" y="1570838"/>
            <a:ext cx="2496636" cy="2496636"/>
          </a:xfrm>
          <a:custGeom>
            <a:avLst/>
            <a:gdLst/>
            <a:ahLst/>
            <a:cxnLst/>
            <a:rect l="l" t="t" r="r" b="b"/>
            <a:pathLst>
              <a:path w="15127" h="15127" extrusionOk="0">
                <a:moveTo>
                  <a:pt x="7564" y="899"/>
                </a:moveTo>
                <a:cubicBezTo>
                  <a:pt x="11239" y="899"/>
                  <a:pt x="14228" y="3890"/>
                  <a:pt x="14227" y="7563"/>
                </a:cubicBezTo>
                <a:cubicBezTo>
                  <a:pt x="14227" y="11237"/>
                  <a:pt x="11239" y="14226"/>
                  <a:pt x="7564" y="14226"/>
                </a:cubicBezTo>
                <a:cubicBezTo>
                  <a:pt x="3889" y="14226"/>
                  <a:pt x="900" y="11237"/>
                  <a:pt x="900" y="7563"/>
                </a:cubicBezTo>
                <a:cubicBezTo>
                  <a:pt x="900" y="3888"/>
                  <a:pt x="3889" y="899"/>
                  <a:pt x="7564" y="899"/>
                </a:cubicBezTo>
                <a:close/>
                <a:moveTo>
                  <a:pt x="7564" y="1"/>
                </a:moveTo>
                <a:cubicBezTo>
                  <a:pt x="3393" y="1"/>
                  <a:pt x="1" y="3395"/>
                  <a:pt x="1" y="7564"/>
                </a:cubicBezTo>
                <a:cubicBezTo>
                  <a:pt x="1" y="11735"/>
                  <a:pt x="3395" y="15127"/>
                  <a:pt x="7564" y="15127"/>
                </a:cubicBezTo>
                <a:cubicBezTo>
                  <a:pt x="11734" y="15127"/>
                  <a:pt x="15127" y="11734"/>
                  <a:pt x="15127" y="7564"/>
                </a:cubicBezTo>
                <a:cubicBezTo>
                  <a:pt x="15127" y="3393"/>
                  <a:pt x="11734" y="1"/>
                  <a:pt x="7564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7" name="Google Shape;947;p38"/>
          <p:cNvSpPr/>
          <p:nvPr/>
        </p:nvSpPr>
        <p:spPr>
          <a:xfrm>
            <a:off x="5903323" y="1868402"/>
            <a:ext cx="1901153" cy="1901318"/>
          </a:xfrm>
          <a:custGeom>
            <a:avLst/>
            <a:gdLst/>
            <a:ahLst/>
            <a:cxnLst/>
            <a:rect l="l" t="t" r="r" b="b"/>
            <a:pathLst>
              <a:path w="11519" h="11520" extrusionOk="0">
                <a:moveTo>
                  <a:pt x="5760" y="899"/>
                </a:moveTo>
                <a:cubicBezTo>
                  <a:pt x="8441" y="899"/>
                  <a:pt x="10621" y="3079"/>
                  <a:pt x="10621" y="5760"/>
                </a:cubicBezTo>
                <a:cubicBezTo>
                  <a:pt x="10621" y="8441"/>
                  <a:pt x="8441" y="10621"/>
                  <a:pt x="5760" y="10621"/>
                </a:cubicBezTo>
                <a:cubicBezTo>
                  <a:pt x="3080" y="10621"/>
                  <a:pt x="898" y="8441"/>
                  <a:pt x="898" y="5760"/>
                </a:cubicBezTo>
                <a:cubicBezTo>
                  <a:pt x="898" y="3079"/>
                  <a:pt x="3080" y="899"/>
                  <a:pt x="5760" y="899"/>
                </a:cubicBezTo>
                <a:close/>
                <a:moveTo>
                  <a:pt x="5760" y="1"/>
                </a:moveTo>
                <a:cubicBezTo>
                  <a:pt x="2584" y="1"/>
                  <a:pt x="1" y="2584"/>
                  <a:pt x="1" y="5760"/>
                </a:cubicBezTo>
                <a:cubicBezTo>
                  <a:pt x="1" y="8936"/>
                  <a:pt x="2584" y="11520"/>
                  <a:pt x="5760" y="11520"/>
                </a:cubicBezTo>
                <a:cubicBezTo>
                  <a:pt x="8935" y="11520"/>
                  <a:pt x="11519" y="8936"/>
                  <a:pt x="11519" y="5760"/>
                </a:cubicBezTo>
                <a:cubicBezTo>
                  <a:pt x="11519" y="2584"/>
                  <a:pt x="8935" y="1"/>
                  <a:pt x="5760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38"/>
          <p:cNvSpPr/>
          <p:nvPr/>
        </p:nvSpPr>
        <p:spPr>
          <a:xfrm>
            <a:off x="6200905" y="2166152"/>
            <a:ext cx="1306001" cy="1305836"/>
          </a:xfrm>
          <a:custGeom>
            <a:avLst/>
            <a:gdLst/>
            <a:ahLst/>
            <a:cxnLst/>
            <a:rect l="l" t="t" r="r" b="b"/>
            <a:pathLst>
              <a:path w="7913" h="7912" extrusionOk="0">
                <a:moveTo>
                  <a:pt x="3957" y="898"/>
                </a:moveTo>
                <a:cubicBezTo>
                  <a:pt x="5643" y="898"/>
                  <a:pt x="7015" y="2270"/>
                  <a:pt x="7015" y="3956"/>
                </a:cubicBezTo>
                <a:cubicBezTo>
                  <a:pt x="7015" y="5641"/>
                  <a:pt x="5643" y="7015"/>
                  <a:pt x="3957" y="7015"/>
                </a:cubicBezTo>
                <a:cubicBezTo>
                  <a:pt x="2270" y="7015"/>
                  <a:pt x="899" y="5641"/>
                  <a:pt x="899" y="3956"/>
                </a:cubicBezTo>
                <a:cubicBezTo>
                  <a:pt x="899" y="2269"/>
                  <a:pt x="2271" y="898"/>
                  <a:pt x="3957" y="898"/>
                </a:cubicBezTo>
                <a:close/>
                <a:moveTo>
                  <a:pt x="3957" y="1"/>
                </a:moveTo>
                <a:cubicBezTo>
                  <a:pt x="1775" y="1"/>
                  <a:pt x="1" y="1776"/>
                  <a:pt x="1" y="3956"/>
                </a:cubicBezTo>
                <a:cubicBezTo>
                  <a:pt x="1" y="6138"/>
                  <a:pt x="1776" y="7912"/>
                  <a:pt x="3957" y="7912"/>
                </a:cubicBezTo>
                <a:cubicBezTo>
                  <a:pt x="6138" y="7912"/>
                  <a:pt x="7913" y="6137"/>
                  <a:pt x="7913" y="3956"/>
                </a:cubicBezTo>
                <a:cubicBezTo>
                  <a:pt x="7913" y="1774"/>
                  <a:pt x="6138" y="1"/>
                  <a:pt x="3957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9" name="Google Shape;949;p38"/>
          <p:cNvSpPr/>
          <p:nvPr/>
        </p:nvSpPr>
        <p:spPr>
          <a:xfrm>
            <a:off x="6827210" y="1570856"/>
            <a:ext cx="1322341" cy="2313106"/>
          </a:xfrm>
          <a:custGeom>
            <a:avLst/>
            <a:gdLst/>
            <a:ahLst/>
            <a:cxnLst/>
            <a:rect l="l" t="t" r="r" b="b"/>
            <a:pathLst>
              <a:path w="8012" h="14015" extrusionOk="0">
                <a:moveTo>
                  <a:pt x="449" y="1"/>
                </a:moveTo>
                <a:cubicBezTo>
                  <a:pt x="201" y="1"/>
                  <a:pt x="0" y="201"/>
                  <a:pt x="0" y="449"/>
                </a:cubicBezTo>
                <a:cubicBezTo>
                  <a:pt x="0" y="698"/>
                  <a:pt x="201" y="898"/>
                  <a:pt x="449" y="898"/>
                </a:cubicBezTo>
                <a:cubicBezTo>
                  <a:pt x="4124" y="898"/>
                  <a:pt x="7112" y="3888"/>
                  <a:pt x="7112" y="7562"/>
                </a:cubicBezTo>
                <a:cubicBezTo>
                  <a:pt x="7112" y="9853"/>
                  <a:pt x="5958" y="11956"/>
                  <a:pt x="4024" y="13187"/>
                </a:cubicBezTo>
                <a:cubicBezTo>
                  <a:pt x="3816" y="13320"/>
                  <a:pt x="3754" y="13598"/>
                  <a:pt x="3887" y="13808"/>
                </a:cubicBezTo>
                <a:cubicBezTo>
                  <a:pt x="3973" y="13942"/>
                  <a:pt x="4117" y="14014"/>
                  <a:pt x="4266" y="14014"/>
                </a:cubicBezTo>
                <a:cubicBezTo>
                  <a:pt x="4348" y="14014"/>
                  <a:pt x="4432" y="13992"/>
                  <a:pt x="4508" y="13945"/>
                </a:cubicBezTo>
                <a:cubicBezTo>
                  <a:pt x="6702" y="12547"/>
                  <a:pt x="8012" y="10162"/>
                  <a:pt x="8012" y="7563"/>
                </a:cubicBezTo>
                <a:cubicBezTo>
                  <a:pt x="8012" y="3393"/>
                  <a:pt x="4619" y="1"/>
                  <a:pt x="44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0" name="Google Shape;950;p38"/>
          <p:cNvSpPr/>
          <p:nvPr/>
        </p:nvSpPr>
        <p:spPr>
          <a:xfrm>
            <a:off x="6577215" y="1868567"/>
            <a:ext cx="1227275" cy="1901153"/>
          </a:xfrm>
          <a:custGeom>
            <a:avLst/>
            <a:gdLst/>
            <a:ahLst/>
            <a:cxnLst/>
            <a:rect l="l" t="t" r="r" b="b"/>
            <a:pathLst>
              <a:path w="7436" h="11519" extrusionOk="0">
                <a:moveTo>
                  <a:pt x="1677" y="1"/>
                </a:moveTo>
                <a:cubicBezTo>
                  <a:pt x="1429" y="1"/>
                  <a:pt x="1228" y="201"/>
                  <a:pt x="1228" y="450"/>
                </a:cubicBezTo>
                <a:cubicBezTo>
                  <a:pt x="1228" y="699"/>
                  <a:pt x="1429" y="899"/>
                  <a:pt x="1677" y="899"/>
                </a:cubicBezTo>
                <a:cubicBezTo>
                  <a:pt x="4358" y="899"/>
                  <a:pt x="6538" y="3079"/>
                  <a:pt x="6538" y="5760"/>
                </a:cubicBezTo>
                <a:cubicBezTo>
                  <a:pt x="6538" y="8441"/>
                  <a:pt x="4357" y="10621"/>
                  <a:pt x="1676" y="10621"/>
                </a:cubicBezTo>
                <a:cubicBezTo>
                  <a:pt x="1311" y="10621"/>
                  <a:pt x="945" y="10580"/>
                  <a:pt x="592" y="10501"/>
                </a:cubicBezTo>
                <a:cubicBezTo>
                  <a:pt x="558" y="10493"/>
                  <a:pt x="524" y="10489"/>
                  <a:pt x="490" y="10489"/>
                </a:cubicBezTo>
                <a:cubicBezTo>
                  <a:pt x="286" y="10489"/>
                  <a:pt x="102" y="10630"/>
                  <a:pt x="55" y="10838"/>
                </a:cubicBezTo>
                <a:cubicBezTo>
                  <a:pt x="0" y="11080"/>
                  <a:pt x="151" y="11320"/>
                  <a:pt x="393" y="11375"/>
                </a:cubicBezTo>
                <a:cubicBezTo>
                  <a:pt x="811" y="11470"/>
                  <a:pt x="1243" y="11519"/>
                  <a:pt x="1677" y="11519"/>
                </a:cubicBezTo>
                <a:cubicBezTo>
                  <a:pt x="4852" y="11519"/>
                  <a:pt x="7436" y="8935"/>
                  <a:pt x="7436" y="5760"/>
                </a:cubicBezTo>
                <a:cubicBezTo>
                  <a:pt x="7436" y="2584"/>
                  <a:pt x="4852" y="1"/>
                  <a:pt x="167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38"/>
          <p:cNvSpPr/>
          <p:nvPr/>
        </p:nvSpPr>
        <p:spPr>
          <a:xfrm>
            <a:off x="6240682" y="2165987"/>
            <a:ext cx="1266390" cy="1306001"/>
          </a:xfrm>
          <a:custGeom>
            <a:avLst/>
            <a:gdLst/>
            <a:ahLst/>
            <a:cxnLst/>
            <a:rect l="l" t="t" r="r" b="b"/>
            <a:pathLst>
              <a:path w="7673" h="7913" extrusionOk="0">
                <a:moveTo>
                  <a:pt x="3717" y="1"/>
                </a:moveTo>
                <a:cubicBezTo>
                  <a:pt x="3469" y="1"/>
                  <a:pt x="3268" y="202"/>
                  <a:pt x="3268" y="450"/>
                </a:cubicBezTo>
                <a:cubicBezTo>
                  <a:pt x="3268" y="698"/>
                  <a:pt x="3469" y="899"/>
                  <a:pt x="3717" y="899"/>
                </a:cubicBezTo>
                <a:cubicBezTo>
                  <a:pt x="5405" y="899"/>
                  <a:pt x="6776" y="2271"/>
                  <a:pt x="6776" y="3957"/>
                </a:cubicBezTo>
                <a:cubicBezTo>
                  <a:pt x="6776" y="5642"/>
                  <a:pt x="5403" y="7016"/>
                  <a:pt x="3717" y="7016"/>
                </a:cubicBezTo>
                <a:cubicBezTo>
                  <a:pt x="2511" y="7016"/>
                  <a:pt x="1414" y="6302"/>
                  <a:pt x="923" y="5200"/>
                </a:cubicBezTo>
                <a:cubicBezTo>
                  <a:pt x="848" y="5033"/>
                  <a:pt x="683" y="4934"/>
                  <a:pt x="511" y="4934"/>
                </a:cubicBezTo>
                <a:cubicBezTo>
                  <a:pt x="450" y="4934"/>
                  <a:pt x="389" y="4946"/>
                  <a:pt x="330" y="4972"/>
                </a:cubicBezTo>
                <a:cubicBezTo>
                  <a:pt x="102" y="5074"/>
                  <a:pt x="0" y="5340"/>
                  <a:pt x="101" y="5566"/>
                </a:cubicBezTo>
                <a:cubicBezTo>
                  <a:pt x="736" y="6992"/>
                  <a:pt x="2156" y="7913"/>
                  <a:pt x="3716" y="7913"/>
                </a:cubicBezTo>
                <a:cubicBezTo>
                  <a:pt x="5897" y="7913"/>
                  <a:pt x="7672" y="6138"/>
                  <a:pt x="7673" y="3957"/>
                </a:cubicBezTo>
                <a:cubicBezTo>
                  <a:pt x="7673" y="1775"/>
                  <a:pt x="5898" y="1"/>
                  <a:pt x="37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2" name="Google Shape;952;p38"/>
          <p:cNvSpPr/>
          <p:nvPr/>
        </p:nvSpPr>
        <p:spPr>
          <a:xfrm>
            <a:off x="6763199" y="3039650"/>
            <a:ext cx="183369" cy="183376"/>
          </a:xfrm>
          <a:custGeom>
            <a:avLst/>
            <a:gdLst/>
            <a:ahLst/>
            <a:cxnLst/>
            <a:rect l="l" t="t" r="r" b="b"/>
            <a:pathLst>
              <a:path w="2859" h="2859" extrusionOk="0">
                <a:moveTo>
                  <a:pt x="370" y="1"/>
                </a:moveTo>
                <a:lnTo>
                  <a:pt x="277" y="32"/>
                </a:lnTo>
                <a:lnTo>
                  <a:pt x="124" y="154"/>
                </a:lnTo>
                <a:lnTo>
                  <a:pt x="32" y="308"/>
                </a:lnTo>
                <a:lnTo>
                  <a:pt x="1" y="400"/>
                </a:lnTo>
                <a:lnTo>
                  <a:pt x="1" y="492"/>
                </a:lnTo>
                <a:lnTo>
                  <a:pt x="1" y="2367"/>
                </a:lnTo>
                <a:lnTo>
                  <a:pt x="1" y="2459"/>
                </a:lnTo>
                <a:lnTo>
                  <a:pt x="32" y="2551"/>
                </a:lnTo>
                <a:lnTo>
                  <a:pt x="124" y="2705"/>
                </a:lnTo>
                <a:lnTo>
                  <a:pt x="277" y="2828"/>
                </a:lnTo>
                <a:lnTo>
                  <a:pt x="370" y="2858"/>
                </a:lnTo>
                <a:lnTo>
                  <a:pt x="2459" y="2858"/>
                </a:lnTo>
                <a:lnTo>
                  <a:pt x="2551" y="2828"/>
                </a:lnTo>
                <a:lnTo>
                  <a:pt x="2705" y="2705"/>
                </a:lnTo>
                <a:lnTo>
                  <a:pt x="2828" y="2551"/>
                </a:lnTo>
                <a:lnTo>
                  <a:pt x="2858" y="2459"/>
                </a:lnTo>
                <a:lnTo>
                  <a:pt x="2858" y="2367"/>
                </a:lnTo>
                <a:lnTo>
                  <a:pt x="2858" y="492"/>
                </a:lnTo>
                <a:lnTo>
                  <a:pt x="2858" y="400"/>
                </a:lnTo>
                <a:lnTo>
                  <a:pt x="2828" y="308"/>
                </a:lnTo>
                <a:lnTo>
                  <a:pt x="2705" y="154"/>
                </a:lnTo>
                <a:lnTo>
                  <a:pt x="2551" y="32"/>
                </a:lnTo>
                <a:lnTo>
                  <a:pt x="2459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3" name="Google Shape;953;p38"/>
          <p:cNvSpPr/>
          <p:nvPr/>
        </p:nvSpPr>
        <p:spPr>
          <a:xfrm>
            <a:off x="6733633" y="2414958"/>
            <a:ext cx="47398" cy="341032"/>
          </a:xfrm>
          <a:custGeom>
            <a:avLst/>
            <a:gdLst/>
            <a:ahLst/>
            <a:cxnLst/>
            <a:rect l="l" t="t" r="r" b="b"/>
            <a:pathLst>
              <a:path w="739" h="5317" extrusionOk="0">
                <a:moveTo>
                  <a:pt x="370" y="1"/>
                </a:moveTo>
                <a:lnTo>
                  <a:pt x="216" y="31"/>
                </a:lnTo>
                <a:lnTo>
                  <a:pt x="124" y="124"/>
                </a:lnTo>
                <a:lnTo>
                  <a:pt x="32" y="216"/>
                </a:lnTo>
                <a:lnTo>
                  <a:pt x="1" y="369"/>
                </a:lnTo>
                <a:lnTo>
                  <a:pt x="1" y="4978"/>
                </a:lnTo>
                <a:lnTo>
                  <a:pt x="32" y="5101"/>
                </a:lnTo>
                <a:lnTo>
                  <a:pt x="124" y="5224"/>
                </a:lnTo>
                <a:lnTo>
                  <a:pt x="216" y="5316"/>
                </a:lnTo>
                <a:lnTo>
                  <a:pt x="523" y="5316"/>
                </a:lnTo>
                <a:lnTo>
                  <a:pt x="615" y="5224"/>
                </a:lnTo>
                <a:lnTo>
                  <a:pt x="708" y="5101"/>
                </a:lnTo>
                <a:lnTo>
                  <a:pt x="738" y="4978"/>
                </a:lnTo>
                <a:lnTo>
                  <a:pt x="738" y="369"/>
                </a:lnTo>
                <a:lnTo>
                  <a:pt x="708" y="216"/>
                </a:lnTo>
                <a:lnTo>
                  <a:pt x="615" y="124"/>
                </a:lnTo>
                <a:lnTo>
                  <a:pt x="523" y="31"/>
                </a:lnTo>
                <a:lnTo>
                  <a:pt x="370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4" name="Google Shape;954;p38"/>
          <p:cNvSpPr/>
          <p:nvPr/>
        </p:nvSpPr>
        <p:spPr>
          <a:xfrm>
            <a:off x="6928726" y="2414958"/>
            <a:ext cx="47398" cy="341032"/>
          </a:xfrm>
          <a:custGeom>
            <a:avLst/>
            <a:gdLst/>
            <a:ahLst/>
            <a:cxnLst/>
            <a:rect l="l" t="t" r="r" b="b"/>
            <a:pathLst>
              <a:path w="739" h="5317" extrusionOk="0">
                <a:moveTo>
                  <a:pt x="369" y="1"/>
                </a:moveTo>
                <a:lnTo>
                  <a:pt x="216" y="31"/>
                </a:lnTo>
                <a:lnTo>
                  <a:pt x="124" y="124"/>
                </a:lnTo>
                <a:lnTo>
                  <a:pt x="32" y="216"/>
                </a:lnTo>
                <a:lnTo>
                  <a:pt x="1" y="369"/>
                </a:lnTo>
                <a:lnTo>
                  <a:pt x="1" y="4978"/>
                </a:lnTo>
                <a:lnTo>
                  <a:pt x="32" y="5101"/>
                </a:lnTo>
                <a:lnTo>
                  <a:pt x="124" y="5224"/>
                </a:lnTo>
                <a:lnTo>
                  <a:pt x="216" y="5316"/>
                </a:lnTo>
                <a:lnTo>
                  <a:pt x="492" y="5316"/>
                </a:lnTo>
                <a:lnTo>
                  <a:pt x="615" y="5224"/>
                </a:lnTo>
                <a:lnTo>
                  <a:pt x="707" y="5101"/>
                </a:lnTo>
                <a:lnTo>
                  <a:pt x="738" y="4978"/>
                </a:lnTo>
                <a:lnTo>
                  <a:pt x="738" y="369"/>
                </a:lnTo>
                <a:lnTo>
                  <a:pt x="707" y="216"/>
                </a:lnTo>
                <a:lnTo>
                  <a:pt x="615" y="124"/>
                </a:lnTo>
                <a:lnTo>
                  <a:pt x="492" y="31"/>
                </a:lnTo>
                <a:lnTo>
                  <a:pt x="36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5" name="Google Shape;955;p38"/>
          <p:cNvSpPr/>
          <p:nvPr/>
        </p:nvSpPr>
        <p:spPr>
          <a:xfrm>
            <a:off x="6715933" y="2848522"/>
            <a:ext cx="277908" cy="277919"/>
          </a:xfrm>
          <a:custGeom>
            <a:avLst/>
            <a:gdLst/>
            <a:ahLst/>
            <a:cxnLst/>
            <a:rect l="l" t="t" r="r" b="b"/>
            <a:pathLst>
              <a:path w="4333" h="4333" extrusionOk="0">
                <a:moveTo>
                  <a:pt x="584" y="0"/>
                </a:moveTo>
                <a:lnTo>
                  <a:pt x="431" y="62"/>
                </a:lnTo>
                <a:lnTo>
                  <a:pt x="308" y="123"/>
                </a:lnTo>
                <a:lnTo>
                  <a:pt x="215" y="216"/>
                </a:lnTo>
                <a:lnTo>
                  <a:pt x="123" y="308"/>
                </a:lnTo>
                <a:lnTo>
                  <a:pt x="31" y="461"/>
                </a:lnTo>
                <a:lnTo>
                  <a:pt x="0" y="584"/>
                </a:lnTo>
                <a:lnTo>
                  <a:pt x="0" y="738"/>
                </a:lnTo>
                <a:lnTo>
                  <a:pt x="0" y="3595"/>
                </a:lnTo>
                <a:lnTo>
                  <a:pt x="0" y="3749"/>
                </a:lnTo>
                <a:lnTo>
                  <a:pt x="31" y="3872"/>
                </a:lnTo>
                <a:lnTo>
                  <a:pt x="123" y="4026"/>
                </a:lnTo>
                <a:lnTo>
                  <a:pt x="215" y="4118"/>
                </a:lnTo>
                <a:lnTo>
                  <a:pt x="308" y="4210"/>
                </a:lnTo>
                <a:lnTo>
                  <a:pt x="431" y="4271"/>
                </a:lnTo>
                <a:lnTo>
                  <a:pt x="584" y="4333"/>
                </a:lnTo>
                <a:lnTo>
                  <a:pt x="3749" y="4333"/>
                </a:lnTo>
                <a:lnTo>
                  <a:pt x="3872" y="4271"/>
                </a:lnTo>
                <a:lnTo>
                  <a:pt x="3995" y="4210"/>
                </a:lnTo>
                <a:lnTo>
                  <a:pt x="4118" y="4118"/>
                </a:lnTo>
                <a:lnTo>
                  <a:pt x="4210" y="4026"/>
                </a:lnTo>
                <a:lnTo>
                  <a:pt x="4271" y="3872"/>
                </a:lnTo>
                <a:lnTo>
                  <a:pt x="4302" y="3749"/>
                </a:lnTo>
                <a:lnTo>
                  <a:pt x="4333" y="3595"/>
                </a:lnTo>
                <a:lnTo>
                  <a:pt x="4333" y="738"/>
                </a:lnTo>
                <a:lnTo>
                  <a:pt x="4302" y="584"/>
                </a:lnTo>
                <a:lnTo>
                  <a:pt x="4271" y="461"/>
                </a:lnTo>
                <a:lnTo>
                  <a:pt x="4210" y="308"/>
                </a:lnTo>
                <a:lnTo>
                  <a:pt x="4118" y="216"/>
                </a:lnTo>
                <a:lnTo>
                  <a:pt x="3995" y="123"/>
                </a:lnTo>
                <a:lnTo>
                  <a:pt x="3872" y="62"/>
                </a:lnTo>
                <a:lnTo>
                  <a:pt x="3749" y="0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6" name="Google Shape;956;p38"/>
          <p:cNvSpPr/>
          <p:nvPr/>
        </p:nvSpPr>
        <p:spPr>
          <a:xfrm>
            <a:off x="6643013" y="2637640"/>
            <a:ext cx="421768" cy="421849"/>
          </a:xfrm>
          <a:custGeom>
            <a:avLst/>
            <a:gdLst/>
            <a:ahLst/>
            <a:cxnLst/>
            <a:rect l="l" t="t" r="r" b="b"/>
            <a:pathLst>
              <a:path w="6576" h="6577" extrusionOk="0">
                <a:moveTo>
                  <a:pt x="892" y="1"/>
                </a:moveTo>
                <a:lnTo>
                  <a:pt x="677" y="93"/>
                </a:lnTo>
                <a:lnTo>
                  <a:pt x="492" y="185"/>
                </a:lnTo>
                <a:lnTo>
                  <a:pt x="339" y="308"/>
                </a:lnTo>
                <a:lnTo>
                  <a:pt x="185" y="492"/>
                </a:lnTo>
                <a:lnTo>
                  <a:pt x="93" y="677"/>
                </a:lnTo>
                <a:lnTo>
                  <a:pt x="31" y="892"/>
                </a:lnTo>
                <a:lnTo>
                  <a:pt x="1" y="1107"/>
                </a:lnTo>
                <a:lnTo>
                  <a:pt x="1" y="5439"/>
                </a:lnTo>
                <a:lnTo>
                  <a:pt x="31" y="5685"/>
                </a:lnTo>
                <a:lnTo>
                  <a:pt x="93" y="5900"/>
                </a:lnTo>
                <a:lnTo>
                  <a:pt x="185" y="6084"/>
                </a:lnTo>
                <a:lnTo>
                  <a:pt x="339" y="6238"/>
                </a:lnTo>
                <a:lnTo>
                  <a:pt x="492" y="6392"/>
                </a:lnTo>
                <a:lnTo>
                  <a:pt x="677" y="6484"/>
                </a:lnTo>
                <a:lnTo>
                  <a:pt x="892" y="6545"/>
                </a:lnTo>
                <a:lnTo>
                  <a:pt x="1137" y="6576"/>
                </a:lnTo>
                <a:lnTo>
                  <a:pt x="5470" y="6576"/>
                </a:lnTo>
                <a:lnTo>
                  <a:pt x="5685" y="6545"/>
                </a:lnTo>
                <a:lnTo>
                  <a:pt x="5900" y="6484"/>
                </a:lnTo>
                <a:lnTo>
                  <a:pt x="6084" y="6392"/>
                </a:lnTo>
                <a:lnTo>
                  <a:pt x="6269" y="6238"/>
                </a:lnTo>
                <a:lnTo>
                  <a:pt x="6392" y="6084"/>
                </a:lnTo>
                <a:lnTo>
                  <a:pt x="6484" y="5900"/>
                </a:lnTo>
                <a:lnTo>
                  <a:pt x="6576" y="5685"/>
                </a:lnTo>
                <a:lnTo>
                  <a:pt x="6576" y="5439"/>
                </a:lnTo>
                <a:lnTo>
                  <a:pt x="6576" y="1107"/>
                </a:lnTo>
                <a:lnTo>
                  <a:pt x="6576" y="892"/>
                </a:lnTo>
                <a:lnTo>
                  <a:pt x="6484" y="677"/>
                </a:lnTo>
                <a:lnTo>
                  <a:pt x="6392" y="492"/>
                </a:lnTo>
                <a:lnTo>
                  <a:pt x="6269" y="308"/>
                </a:lnTo>
                <a:lnTo>
                  <a:pt x="6084" y="185"/>
                </a:lnTo>
                <a:lnTo>
                  <a:pt x="5900" y="93"/>
                </a:lnTo>
                <a:lnTo>
                  <a:pt x="5685" y="1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7" name="Google Shape;957;p38"/>
          <p:cNvSpPr/>
          <p:nvPr/>
        </p:nvSpPr>
        <p:spPr>
          <a:xfrm>
            <a:off x="6785426" y="2704864"/>
            <a:ext cx="138903" cy="305553"/>
          </a:xfrm>
          <a:custGeom>
            <a:avLst/>
            <a:gdLst/>
            <a:ahLst/>
            <a:cxnLst/>
            <a:rect l="l" t="t" r="r" b="b"/>
            <a:pathLst>
              <a:path w="1691" h="3719" extrusionOk="0">
                <a:moveTo>
                  <a:pt x="584" y="1"/>
                </a:moveTo>
                <a:lnTo>
                  <a:pt x="31" y="1752"/>
                </a:lnTo>
                <a:lnTo>
                  <a:pt x="523" y="1752"/>
                </a:lnTo>
                <a:lnTo>
                  <a:pt x="0" y="3718"/>
                </a:lnTo>
                <a:lnTo>
                  <a:pt x="1690" y="1291"/>
                </a:lnTo>
                <a:lnTo>
                  <a:pt x="891" y="1291"/>
                </a:lnTo>
                <a:lnTo>
                  <a:pt x="144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8" name="Google Shape;958;p38"/>
          <p:cNvSpPr txBox="1">
            <a:spLocks noGrp="1"/>
          </p:cNvSpPr>
          <p:nvPr>
            <p:ph type="title" idx="4294967295"/>
          </p:nvPr>
        </p:nvSpPr>
        <p:spPr>
          <a:xfrm>
            <a:off x="8434100" y="195175"/>
            <a:ext cx="549000" cy="43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12</a:t>
            </a:r>
            <a:endParaRPr sz="2200" b="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59" name="Google Shape;959;p38"/>
          <p:cNvSpPr/>
          <p:nvPr/>
        </p:nvSpPr>
        <p:spPr>
          <a:xfrm>
            <a:off x="8390500" y="195175"/>
            <a:ext cx="549000" cy="4326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4" name="Google Shape;964;p39"/>
          <p:cNvGrpSpPr/>
          <p:nvPr/>
        </p:nvGrpSpPr>
        <p:grpSpPr>
          <a:xfrm flipH="1">
            <a:off x="5249200" y="3311600"/>
            <a:ext cx="3971000" cy="1636900"/>
            <a:chOff x="-790200" y="-1262950"/>
            <a:chExt cx="3971000" cy="1636900"/>
          </a:xfrm>
        </p:grpSpPr>
        <p:cxnSp>
          <p:nvCxnSpPr>
            <p:cNvPr id="965" name="Google Shape;965;p39"/>
            <p:cNvCxnSpPr/>
            <p:nvPr/>
          </p:nvCxnSpPr>
          <p:spPr>
            <a:xfrm>
              <a:off x="-790200" y="-1262950"/>
              <a:ext cx="1633200" cy="1633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66" name="Google Shape;966;p39"/>
            <p:cNvCxnSpPr/>
            <p:nvPr/>
          </p:nvCxnSpPr>
          <p:spPr>
            <a:xfrm>
              <a:off x="839600" y="373950"/>
              <a:ext cx="2341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967" name="Google Shape;967;p39"/>
          <p:cNvGrpSpPr/>
          <p:nvPr/>
        </p:nvGrpSpPr>
        <p:grpSpPr>
          <a:xfrm>
            <a:off x="76836" y="-33482"/>
            <a:ext cx="1728661" cy="837300"/>
            <a:chOff x="5205411" y="-75307"/>
            <a:chExt cx="1728661" cy="837300"/>
          </a:xfrm>
        </p:grpSpPr>
        <p:cxnSp>
          <p:nvCxnSpPr>
            <p:cNvPr id="968" name="Google Shape;968;p39"/>
            <p:cNvCxnSpPr/>
            <p:nvPr/>
          </p:nvCxnSpPr>
          <p:spPr>
            <a:xfrm>
              <a:off x="5205411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969" name="Google Shape;969;p39"/>
            <p:cNvCxnSpPr/>
            <p:nvPr/>
          </p:nvCxnSpPr>
          <p:spPr>
            <a:xfrm>
              <a:off x="5651144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970" name="Google Shape;970;p39"/>
            <p:cNvCxnSpPr/>
            <p:nvPr/>
          </p:nvCxnSpPr>
          <p:spPr>
            <a:xfrm>
              <a:off x="6096772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971" name="Google Shape;971;p39"/>
          <p:cNvGrpSpPr/>
          <p:nvPr/>
        </p:nvGrpSpPr>
        <p:grpSpPr>
          <a:xfrm rot="10800000" flipH="1">
            <a:off x="-37975" y="3785650"/>
            <a:ext cx="5124400" cy="462625"/>
            <a:chOff x="384100" y="-88675"/>
            <a:chExt cx="5124400" cy="462625"/>
          </a:xfrm>
        </p:grpSpPr>
        <p:cxnSp>
          <p:nvCxnSpPr>
            <p:cNvPr id="972" name="Google Shape;972;p39"/>
            <p:cNvCxnSpPr/>
            <p:nvPr/>
          </p:nvCxnSpPr>
          <p:spPr>
            <a:xfrm>
              <a:off x="384100" y="-88675"/>
              <a:ext cx="459000" cy="459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3" name="Google Shape;973;p39"/>
            <p:cNvCxnSpPr/>
            <p:nvPr/>
          </p:nvCxnSpPr>
          <p:spPr>
            <a:xfrm>
              <a:off x="839600" y="373950"/>
              <a:ext cx="4668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974" name="Google Shape;974;p39"/>
          <p:cNvSpPr/>
          <p:nvPr/>
        </p:nvSpPr>
        <p:spPr>
          <a:xfrm>
            <a:off x="2197025" y="1028548"/>
            <a:ext cx="5184850" cy="2495701"/>
          </a:xfrm>
          <a:prstGeom prst="snip2DiagRect">
            <a:avLst>
              <a:gd name="adj1" fmla="val 0"/>
              <a:gd name="adj2" fmla="val 23043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5" name="Google Shape;975;p39"/>
          <p:cNvSpPr/>
          <p:nvPr/>
        </p:nvSpPr>
        <p:spPr>
          <a:xfrm>
            <a:off x="2761355" y="1261774"/>
            <a:ext cx="4353820" cy="2098161"/>
          </a:xfrm>
          <a:prstGeom prst="snip2DiagRect">
            <a:avLst>
              <a:gd name="adj1" fmla="val 0"/>
              <a:gd name="adj2" fmla="val 23043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         02</a:t>
            </a:r>
            <a:endParaRPr sz="30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76" name="Google Shape;976;p39"/>
          <p:cNvSpPr/>
          <p:nvPr/>
        </p:nvSpPr>
        <p:spPr>
          <a:xfrm>
            <a:off x="3593775" y="-433350"/>
            <a:ext cx="1433100" cy="1345800"/>
          </a:xfrm>
          <a:prstGeom prst="snip2DiagRect">
            <a:avLst>
              <a:gd name="adj1" fmla="val 0"/>
              <a:gd name="adj2" fmla="val 30227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39"/>
          <p:cNvSpPr/>
          <p:nvPr/>
        </p:nvSpPr>
        <p:spPr>
          <a:xfrm>
            <a:off x="698175" y="2957550"/>
            <a:ext cx="1433100" cy="1345800"/>
          </a:xfrm>
          <a:prstGeom prst="snip2DiagRect">
            <a:avLst>
              <a:gd name="adj1" fmla="val 0"/>
              <a:gd name="adj2" fmla="val 30227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39"/>
          <p:cNvSpPr/>
          <p:nvPr/>
        </p:nvSpPr>
        <p:spPr>
          <a:xfrm>
            <a:off x="2409363" y="3797700"/>
            <a:ext cx="1433100" cy="1345800"/>
          </a:xfrm>
          <a:prstGeom prst="snip2DiagRect">
            <a:avLst>
              <a:gd name="adj1" fmla="val 0"/>
              <a:gd name="adj2" fmla="val 30227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9" name="Google Shape;979;p39"/>
          <p:cNvSpPr txBox="1">
            <a:spLocks noGrp="1"/>
          </p:cNvSpPr>
          <p:nvPr>
            <p:ph type="title" idx="4294967295"/>
          </p:nvPr>
        </p:nvSpPr>
        <p:spPr>
          <a:xfrm>
            <a:off x="3123588" y="2439110"/>
            <a:ext cx="449220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Bef>
                <a:spcPts val="1600"/>
              </a:spcBef>
            </a:pPr>
            <a:r>
              <a:rPr lang="en-US" sz="2000" dirty="0">
                <a:solidFill>
                  <a:schemeClr val="bg1"/>
                </a:solidFill>
                <a:latin typeface="Comfortaa"/>
                <a:ea typeface="Comfortaa"/>
                <a:cs typeface="Comfortaa"/>
                <a:sym typeface="Comfortaa"/>
              </a:rPr>
              <a:t>Requirements </a:t>
            </a:r>
            <a:r>
              <a:rPr lang="en-US" sz="2000" dirty="0" smtClean="0">
                <a:solidFill>
                  <a:schemeClr val="bg1"/>
                </a:solidFill>
                <a:latin typeface="Comfortaa"/>
                <a:ea typeface="Comfortaa"/>
                <a:cs typeface="Comfortaa"/>
                <a:sym typeface="Comfortaa"/>
              </a:rPr>
              <a:t>Specification :</a:t>
            </a:r>
            <a:r>
              <a:rPr lang="en-US" sz="2000" dirty="0">
                <a:solidFill>
                  <a:schemeClr val="bg1"/>
                </a:solidFill>
                <a:latin typeface="Comfortaa"/>
                <a:ea typeface="Comfortaa"/>
                <a:cs typeface="Comfortaa"/>
                <a:sym typeface="Comfortaa"/>
              </a:rPr>
              <a:t/>
            </a:r>
            <a:br>
              <a:rPr lang="en-US" sz="2000" dirty="0">
                <a:solidFill>
                  <a:schemeClr val="bg1"/>
                </a:solidFill>
                <a:latin typeface="Comfortaa"/>
                <a:ea typeface="Comfortaa"/>
                <a:cs typeface="Comfortaa"/>
                <a:sym typeface="Comfortaa"/>
              </a:rPr>
            </a:br>
            <a:endParaRPr sz="2200" b="0" dirty="0">
              <a:solidFill>
                <a:schemeClr val="bg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80" name="Google Shape;980;p39"/>
          <p:cNvSpPr txBox="1">
            <a:spLocks noGrp="1"/>
          </p:cNvSpPr>
          <p:nvPr>
            <p:ph type="title" idx="4294967295"/>
          </p:nvPr>
        </p:nvSpPr>
        <p:spPr>
          <a:xfrm>
            <a:off x="8412300" y="195175"/>
            <a:ext cx="549000" cy="43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13</a:t>
            </a:r>
            <a:endParaRPr sz="2200" b="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81" name="Google Shape;981;p39"/>
          <p:cNvSpPr/>
          <p:nvPr/>
        </p:nvSpPr>
        <p:spPr>
          <a:xfrm>
            <a:off x="8346925" y="195175"/>
            <a:ext cx="549000" cy="4326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6" name="Google Shape;986;p40"/>
          <p:cNvGrpSpPr/>
          <p:nvPr/>
        </p:nvGrpSpPr>
        <p:grpSpPr>
          <a:xfrm flipH="1">
            <a:off x="5249200" y="3311600"/>
            <a:ext cx="3971000" cy="1636900"/>
            <a:chOff x="-790200" y="-1262950"/>
            <a:chExt cx="3971000" cy="1636900"/>
          </a:xfrm>
        </p:grpSpPr>
        <p:cxnSp>
          <p:nvCxnSpPr>
            <p:cNvPr id="987" name="Google Shape;987;p40"/>
            <p:cNvCxnSpPr/>
            <p:nvPr/>
          </p:nvCxnSpPr>
          <p:spPr>
            <a:xfrm>
              <a:off x="-790200" y="-1262950"/>
              <a:ext cx="1633200" cy="1633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8" name="Google Shape;988;p40"/>
            <p:cNvCxnSpPr/>
            <p:nvPr/>
          </p:nvCxnSpPr>
          <p:spPr>
            <a:xfrm>
              <a:off x="839600" y="373950"/>
              <a:ext cx="2341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989" name="Google Shape;989;p40"/>
          <p:cNvGrpSpPr/>
          <p:nvPr/>
        </p:nvGrpSpPr>
        <p:grpSpPr>
          <a:xfrm>
            <a:off x="5205411" y="-75307"/>
            <a:ext cx="1728661" cy="837300"/>
            <a:chOff x="5205411" y="-75307"/>
            <a:chExt cx="1728661" cy="837300"/>
          </a:xfrm>
        </p:grpSpPr>
        <p:cxnSp>
          <p:nvCxnSpPr>
            <p:cNvPr id="990" name="Google Shape;990;p40"/>
            <p:cNvCxnSpPr/>
            <p:nvPr/>
          </p:nvCxnSpPr>
          <p:spPr>
            <a:xfrm>
              <a:off x="5205411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991" name="Google Shape;991;p40"/>
            <p:cNvCxnSpPr/>
            <p:nvPr/>
          </p:nvCxnSpPr>
          <p:spPr>
            <a:xfrm>
              <a:off x="5651144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992" name="Google Shape;992;p40"/>
            <p:cNvCxnSpPr/>
            <p:nvPr/>
          </p:nvCxnSpPr>
          <p:spPr>
            <a:xfrm>
              <a:off x="6096772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993" name="Google Shape;993;p40"/>
          <p:cNvGrpSpPr/>
          <p:nvPr/>
        </p:nvGrpSpPr>
        <p:grpSpPr>
          <a:xfrm rot="10800000">
            <a:off x="3207049" y="4429493"/>
            <a:ext cx="1728661" cy="837300"/>
            <a:chOff x="5205411" y="-75307"/>
            <a:chExt cx="1728661" cy="837300"/>
          </a:xfrm>
        </p:grpSpPr>
        <p:cxnSp>
          <p:nvCxnSpPr>
            <p:cNvPr id="994" name="Google Shape;994;p40"/>
            <p:cNvCxnSpPr/>
            <p:nvPr/>
          </p:nvCxnSpPr>
          <p:spPr>
            <a:xfrm>
              <a:off x="5205411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995" name="Google Shape;995;p40"/>
            <p:cNvCxnSpPr/>
            <p:nvPr/>
          </p:nvCxnSpPr>
          <p:spPr>
            <a:xfrm>
              <a:off x="5651144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996" name="Google Shape;996;p40"/>
            <p:cNvCxnSpPr/>
            <p:nvPr/>
          </p:nvCxnSpPr>
          <p:spPr>
            <a:xfrm>
              <a:off x="6096772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997" name="Google Shape;997;p40"/>
          <p:cNvSpPr/>
          <p:nvPr/>
        </p:nvSpPr>
        <p:spPr>
          <a:xfrm>
            <a:off x="790543" y="1369901"/>
            <a:ext cx="2107500" cy="1116300"/>
          </a:xfrm>
          <a:prstGeom prst="snip2DiagRect">
            <a:avLst>
              <a:gd name="adj1" fmla="val 0"/>
              <a:gd name="adj2" fmla="val 42647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" name="Google Shape;998;p40"/>
          <p:cNvSpPr/>
          <p:nvPr/>
        </p:nvSpPr>
        <p:spPr>
          <a:xfrm>
            <a:off x="877925" y="1448551"/>
            <a:ext cx="2107500" cy="1116300"/>
          </a:xfrm>
          <a:prstGeom prst="snip2DiagRect">
            <a:avLst>
              <a:gd name="adj1" fmla="val 0"/>
              <a:gd name="adj2" fmla="val 4264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40"/>
          <p:cNvSpPr txBox="1">
            <a:spLocks noGrp="1"/>
          </p:cNvSpPr>
          <p:nvPr>
            <p:ph type="title" idx="4294967295"/>
          </p:nvPr>
        </p:nvSpPr>
        <p:spPr>
          <a:xfrm>
            <a:off x="1314435" y="1452588"/>
            <a:ext cx="12345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5E5E5"/>
                </a:solidFill>
                <a:latin typeface="Comfortaa"/>
                <a:ea typeface="Comfortaa"/>
                <a:cs typeface="Comfortaa"/>
                <a:sym typeface="Comfortaa"/>
              </a:rPr>
              <a:t>2.1</a:t>
            </a:r>
            <a:endParaRPr>
              <a:solidFill>
                <a:srgbClr val="E5E5E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1000" name="Google Shape;1000;p40"/>
          <p:cNvGrpSpPr/>
          <p:nvPr/>
        </p:nvGrpSpPr>
        <p:grpSpPr>
          <a:xfrm rot="10800000" flipH="1">
            <a:off x="-37975" y="3785650"/>
            <a:ext cx="5124400" cy="462625"/>
            <a:chOff x="384100" y="-88675"/>
            <a:chExt cx="5124400" cy="462625"/>
          </a:xfrm>
        </p:grpSpPr>
        <p:cxnSp>
          <p:nvCxnSpPr>
            <p:cNvPr id="1001" name="Google Shape;1001;p40"/>
            <p:cNvCxnSpPr/>
            <p:nvPr/>
          </p:nvCxnSpPr>
          <p:spPr>
            <a:xfrm>
              <a:off x="384100" y="-88675"/>
              <a:ext cx="459000" cy="459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2" name="Google Shape;1002;p40"/>
            <p:cNvCxnSpPr/>
            <p:nvPr/>
          </p:nvCxnSpPr>
          <p:spPr>
            <a:xfrm>
              <a:off x="839600" y="373950"/>
              <a:ext cx="4668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003" name="Google Shape;1003;p40"/>
          <p:cNvGrpSpPr/>
          <p:nvPr/>
        </p:nvGrpSpPr>
        <p:grpSpPr>
          <a:xfrm>
            <a:off x="962950" y="762000"/>
            <a:ext cx="987245" cy="256500"/>
            <a:chOff x="713275" y="4065425"/>
            <a:chExt cx="987245" cy="256500"/>
          </a:xfrm>
        </p:grpSpPr>
        <p:sp>
          <p:nvSpPr>
            <p:cNvPr id="1004" name="Google Shape;1004;p40"/>
            <p:cNvSpPr/>
            <p:nvPr/>
          </p:nvSpPr>
          <p:spPr>
            <a:xfrm>
              <a:off x="713275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40"/>
            <p:cNvSpPr/>
            <p:nvPr/>
          </p:nvSpPr>
          <p:spPr>
            <a:xfrm>
              <a:off x="1078648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6" name="Google Shape;1006;p40"/>
            <p:cNvSpPr/>
            <p:nvPr/>
          </p:nvSpPr>
          <p:spPr>
            <a:xfrm>
              <a:off x="1444020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07" name="Google Shape;1007;p40"/>
          <p:cNvSpPr txBox="1">
            <a:spLocks noGrp="1"/>
          </p:cNvSpPr>
          <p:nvPr>
            <p:ph type="title" idx="4294967295"/>
          </p:nvPr>
        </p:nvSpPr>
        <p:spPr>
          <a:xfrm>
            <a:off x="216525" y="2676338"/>
            <a:ext cx="65637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0" dirty="0" smtClean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Functional requirements </a:t>
            </a:r>
            <a:endParaRPr sz="2900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dirty="0">
              <a:solidFill>
                <a:srgbClr val="D3D3D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500" b="0" dirty="0">
              <a:solidFill>
                <a:srgbClr val="D3D3D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500" b="0" dirty="0">
                <a:solidFill>
                  <a:srgbClr val="D3D3D3"/>
                </a:solidFill>
                <a:latin typeface="Comfortaa"/>
                <a:ea typeface="Comfortaa"/>
                <a:cs typeface="Comfortaa"/>
                <a:sym typeface="Comfortaa"/>
              </a:rPr>
              <a:t>  </a:t>
            </a:r>
            <a:endParaRPr sz="2500" dirty="0">
              <a:solidFill>
                <a:srgbClr val="D3D3D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59" name="Google Shape;1059;p40"/>
          <p:cNvSpPr txBox="1">
            <a:spLocks noGrp="1"/>
          </p:cNvSpPr>
          <p:nvPr>
            <p:ph type="title" idx="4294967295"/>
          </p:nvPr>
        </p:nvSpPr>
        <p:spPr>
          <a:xfrm>
            <a:off x="8411100" y="127050"/>
            <a:ext cx="549000" cy="43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14</a:t>
            </a:r>
            <a:endParaRPr sz="2200" b="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60" name="Google Shape;1060;p40"/>
          <p:cNvSpPr/>
          <p:nvPr/>
        </p:nvSpPr>
        <p:spPr>
          <a:xfrm>
            <a:off x="8323925" y="127050"/>
            <a:ext cx="549000" cy="4326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679" y="474505"/>
            <a:ext cx="3954988" cy="39549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5" name="Google Shape;1065;p41"/>
          <p:cNvCxnSpPr/>
          <p:nvPr/>
        </p:nvCxnSpPr>
        <p:spPr>
          <a:xfrm rot="10800000">
            <a:off x="5228275" y="5074150"/>
            <a:ext cx="23412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1066" name="Google Shape;1066;p41"/>
          <p:cNvGrpSpPr/>
          <p:nvPr/>
        </p:nvGrpSpPr>
        <p:grpSpPr>
          <a:xfrm>
            <a:off x="5843276" y="-336951"/>
            <a:ext cx="1538508" cy="602437"/>
            <a:chOff x="5205411" y="-75307"/>
            <a:chExt cx="1728661" cy="837300"/>
          </a:xfrm>
        </p:grpSpPr>
        <p:cxnSp>
          <p:nvCxnSpPr>
            <p:cNvPr id="1067" name="Google Shape;1067;p41"/>
            <p:cNvCxnSpPr/>
            <p:nvPr/>
          </p:nvCxnSpPr>
          <p:spPr>
            <a:xfrm>
              <a:off x="5205411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068" name="Google Shape;1068;p41"/>
            <p:cNvCxnSpPr/>
            <p:nvPr/>
          </p:nvCxnSpPr>
          <p:spPr>
            <a:xfrm>
              <a:off x="5651144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069" name="Google Shape;1069;p41"/>
            <p:cNvCxnSpPr/>
            <p:nvPr/>
          </p:nvCxnSpPr>
          <p:spPr>
            <a:xfrm>
              <a:off x="6096772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070" name="Google Shape;1070;p41"/>
          <p:cNvGrpSpPr/>
          <p:nvPr/>
        </p:nvGrpSpPr>
        <p:grpSpPr>
          <a:xfrm rot="10800000">
            <a:off x="173067" y="4850146"/>
            <a:ext cx="943676" cy="572713"/>
            <a:chOff x="5205411" y="-75307"/>
            <a:chExt cx="1728661" cy="837300"/>
          </a:xfrm>
        </p:grpSpPr>
        <p:cxnSp>
          <p:nvCxnSpPr>
            <p:cNvPr id="1071" name="Google Shape;1071;p41"/>
            <p:cNvCxnSpPr/>
            <p:nvPr/>
          </p:nvCxnSpPr>
          <p:spPr>
            <a:xfrm>
              <a:off x="5205411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072" name="Google Shape;1072;p41"/>
            <p:cNvCxnSpPr/>
            <p:nvPr/>
          </p:nvCxnSpPr>
          <p:spPr>
            <a:xfrm>
              <a:off x="5651144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073" name="Google Shape;1073;p41"/>
            <p:cNvCxnSpPr/>
            <p:nvPr/>
          </p:nvCxnSpPr>
          <p:spPr>
            <a:xfrm>
              <a:off x="6096772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cxnSp>
        <p:nvCxnSpPr>
          <p:cNvPr id="1074" name="Google Shape;1074;p41"/>
          <p:cNvCxnSpPr/>
          <p:nvPr/>
        </p:nvCxnSpPr>
        <p:spPr>
          <a:xfrm rot="10800000">
            <a:off x="5376500" y="5000350"/>
            <a:ext cx="23412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75" name="Google Shape;1075;p41"/>
          <p:cNvCxnSpPr/>
          <p:nvPr/>
        </p:nvCxnSpPr>
        <p:spPr>
          <a:xfrm rot="10800000">
            <a:off x="5554000" y="4926550"/>
            <a:ext cx="23412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076" name="Google Shape;1076;p41"/>
          <p:cNvSpPr txBox="1">
            <a:spLocks noGrp="1"/>
          </p:cNvSpPr>
          <p:nvPr>
            <p:ph type="title" idx="4294967295"/>
          </p:nvPr>
        </p:nvSpPr>
        <p:spPr>
          <a:xfrm>
            <a:off x="120075" y="118824"/>
            <a:ext cx="4040400" cy="7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 dirty="0" smtClean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Car Management :</a:t>
            </a:r>
            <a:endParaRPr sz="2000" u="sng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200" b="0" dirty="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077" name="Google Shape;1077;p41"/>
          <p:cNvCxnSpPr/>
          <p:nvPr/>
        </p:nvCxnSpPr>
        <p:spPr>
          <a:xfrm rot="10800000">
            <a:off x="609125" y="1423650"/>
            <a:ext cx="5589600" cy="27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78" name="Google Shape;1078;p41"/>
          <p:cNvCxnSpPr/>
          <p:nvPr/>
        </p:nvCxnSpPr>
        <p:spPr>
          <a:xfrm flipH="1">
            <a:off x="657425" y="2265488"/>
            <a:ext cx="5493000" cy="117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079" name="Google Shape;1079;p41"/>
          <p:cNvCxnSpPr/>
          <p:nvPr/>
        </p:nvCxnSpPr>
        <p:spPr>
          <a:xfrm flipH="1">
            <a:off x="709325" y="3557063"/>
            <a:ext cx="5488800" cy="132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graphicFrame>
        <p:nvGraphicFramePr>
          <p:cNvPr id="1080" name="Google Shape;1080;p41"/>
          <p:cNvGraphicFramePr/>
          <p:nvPr>
            <p:extLst>
              <p:ext uri="{D42A27DB-BD31-4B8C-83A1-F6EECF244321}">
                <p14:modId xmlns:p14="http://schemas.microsoft.com/office/powerpoint/2010/main" val="1676013553"/>
              </p:ext>
            </p:extLst>
          </p:nvPr>
        </p:nvGraphicFramePr>
        <p:xfrm>
          <a:off x="633572" y="2261748"/>
          <a:ext cx="6676175" cy="567175"/>
        </p:xfrm>
        <a:graphic>
          <a:graphicData uri="http://schemas.openxmlformats.org/drawingml/2006/table">
            <a:tbl>
              <a:tblPr>
                <a:noFill/>
                <a:tableStyleId>{E27AC86C-F63F-454A-B734-E85C376B1308}</a:tableStyleId>
              </a:tblPr>
              <a:tblGrid>
                <a:gridCol w="6676175"/>
              </a:tblGrid>
              <a:tr h="567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lt2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CRUD:</a:t>
                      </a:r>
                      <a:endParaRPr b="1" dirty="0">
                        <a:solidFill>
                          <a:schemeClr val="lt2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68575" marR="68575" marT="91425" marB="91425">
                    <a:lnL w="10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081" name="Google Shape;1081;p41"/>
          <p:cNvSpPr txBox="1"/>
          <p:nvPr/>
        </p:nvSpPr>
        <p:spPr>
          <a:xfrm>
            <a:off x="1597459" y="2089694"/>
            <a:ext cx="1603500" cy="169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 dirty="0" smtClean="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-</a:t>
            </a:r>
            <a:r>
              <a:rPr lang="en-US" sz="800" dirty="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A</a:t>
            </a:r>
            <a:r>
              <a:rPr lang="en-US" sz="800" dirty="0" smtClean="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dd a car</a:t>
            </a:r>
            <a:endParaRPr sz="800" dirty="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 dirty="0" smtClean="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-Delete car</a:t>
            </a:r>
            <a:endParaRPr sz="800" dirty="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en" sz="800" dirty="0" smtClean="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-Edit </a:t>
            </a:r>
            <a:r>
              <a:rPr lang="en-US" sz="800" dirty="0" smtClean="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car</a:t>
            </a:r>
            <a:endParaRPr sz="800" dirty="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" sz="800" dirty="0" smtClean="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-View </a:t>
            </a:r>
            <a:r>
              <a:rPr lang="en-US" sz="800" dirty="0" smtClean="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car</a:t>
            </a:r>
            <a:endParaRPr lang="en-US" sz="800" dirty="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82" name="Google Shape;1082;p41"/>
          <p:cNvSpPr txBox="1"/>
          <p:nvPr/>
        </p:nvSpPr>
        <p:spPr>
          <a:xfrm>
            <a:off x="641800" y="1444450"/>
            <a:ext cx="153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Users</a:t>
            </a:r>
            <a:endParaRPr b="1" dirty="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83" name="Google Shape;1083;p41"/>
          <p:cNvSpPr txBox="1"/>
          <p:nvPr/>
        </p:nvSpPr>
        <p:spPr>
          <a:xfrm>
            <a:off x="675375" y="1784588"/>
            <a:ext cx="2929800" cy="520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omfortaa"/>
              <a:buChar char="●"/>
            </a:pPr>
            <a:r>
              <a:rPr lang="en" sz="1000" dirty="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900" dirty="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900" dirty="0" smtClean="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Employee</a:t>
            </a:r>
            <a:endParaRPr sz="900" dirty="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Comfortaa"/>
              <a:buChar char="●"/>
            </a:pPr>
            <a:r>
              <a:rPr lang="en" sz="900" dirty="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  Admin</a:t>
            </a:r>
            <a:endParaRPr sz="900" dirty="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1084" name="Google Shape;1084;p41"/>
          <p:cNvGraphicFramePr/>
          <p:nvPr>
            <p:extLst>
              <p:ext uri="{D42A27DB-BD31-4B8C-83A1-F6EECF244321}">
                <p14:modId xmlns:p14="http://schemas.microsoft.com/office/powerpoint/2010/main" val="292427612"/>
              </p:ext>
            </p:extLst>
          </p:nvPr>
        </p:nvGraphicFramePr>
        <p:xfrm>
          <a:off x="609113" y="3537163"/>
          <a:ext cx="6743700" cy="567175"/>
        </p:xfrm>
        <a:graphic>
          <a:graphicData uri="http://schemas.openxmlformats.org/drawingml/2006/table">
            <a:tbl>
              <a:tblPr>
                <a:noFill/>
                <a:tableStyleId>{E27AC86C-F63F-454A-B734-E85C376B1308}</a:tableStyleId>
              </a:tblPr>
              <a:tblGrid>
                <a:gridCol w="6743700"/>
              </a:tblGrid>
              <a:tr h="567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 dirty="0" smtClean="0">
                          <a:solidFill>
                            <a:schemeClr val="lt2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F</a:t>
                      </a:r>
                      <a:r>
                        <a:rPr lang="en" b="1" dirty="0" smtClean="0">
                          <a:solidFill>
                            <a:schemeClr val="lt2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eatures :  </a:t>
                      </a:r>
                      <a:endParaRPr b="1" dirty="0">
                        <a:solidFill>
                          <a:schemeClr val="lt2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68575" marR="68575" marT="91425" marB="91425">
                    <a:lnL w="10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085" name="Google Shape;1085;p41"/>
          <p:cNvSpPr txBox="1"/>
          <p:nvPr/>
        </p:nvSpPr>
        <p:spPr>
          <a:xfrm>
            <a:off x="609125" y="741125"/>
            <a:ext cx="149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Entity</a:t>
            </a:r>
            <a:endParaRPr b="1" dirty="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086" name="Google Shape;1086;p41"/>
          <p:cNvSpPr txBox="1"/>
          <p:nvPr/>
        </p:nvSpPr>
        <p:spPr>
          <a:xfrm>
            <a:off x="675375" y="1066838"/>
            <a:ext cx="2929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omfortaa"/>
              <a:buChar char="●"/>
            </a:pPr>
            <a:r>
              <a:rPr lang="en" sz="1000" dirty="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1000" dirty="0" smtClean="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Cars</a:t>
            </a:r>
            <a:endParaRPr sz="1000" dirty="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1087" name="Google Shape;1087;p41"/>
          <p:cNvGrpSpPr/>
          <p:nvPr/>
        </p:nvGrpSpPr>
        <p:grpSpPr>
          <a:xfrm>
            <a:off x="6547099" y="2492373"/>
            <a:ext cx="2568713" cy="2332812"/>
            <a:chOff x="2989138" y="1254675"/>
            <a:chExt cx="3165779" cy="2875045"/>
          </a:xfrm>
        </p:grpSpPr>
        <p:sp>
          <p:nvSpPr>
            <p:cNvPr id="1088" name="Google Shape;1088;p41"/>
            <p:cNvSpPr/>
            <p:nvPr/>
          </p:nvSpPr>
          <p:spPr>
            <a:xfrm>
              <a:off x="4809582" y="1254675"/>
              <a:ext cx="1345334" cy="2319573"/>
            </a:xfrm>
            <a:custGeom>
              <a:avLst/>
              <a:gdLst/>
              <a:ahLst/>
              <a:cxnLst/>
              <a:rect l="l" t="t" r="r" b="b"/>
              <a:pathLst>
                <a:path w="19051" h="32847" extrusionOk="0">
                  <a:moveTo>
                    <a:pt x="5654" y="0"/>
                  </a:moveTo>
                  <a:lnTo>
                    <a:pt x="4978" y="31"/>
                  </a:lnTo>
                  <a:lnTo>
                    <a:pt x="4302" y="154"/>
                  </a:lnTo>
                  <a:lnTo>
                    <a:pt x="3964" y="216"/>
                  </a:lnTo>
                  <a:lnTo>
                    <a:pt x="3657" y="308"/>
                  </a:lnTo>
                  <a:lnTo>
                    <a:pt x="3319" y="431"/>
                  </a:lnTo>
                  <a:lnTo>
                    <a:pt x="3011" y="554"/>
                  </a:lnTo>
                  <a:lnTo>
                    <a:pt x="2704" y="707"/>
                  </a:lnTo>
                  <a:lnTo>
                    <a:pt x="2428" y="892"/>
                  </a:lnTo>
                  <a:lnTo>
                    <a:pt x="2120" y="1076"/>
                  </a:lnTo>
                  <a:lnTo>
                    <a:pt x="1844" y="1291"/>
                  </a:lnTo>
                  <a:lnTo>
                    <a:pt x="1598" y="1537"/>
                  </a:lnTo>
                  <a:lnTo>
                    <a:pt x="1322" y="1813"/>
                  </a:lnTo>
                  <a:lnTo>
                    <a:pt x="1106" y="2090"/>
                  </a:lnTo>
                  <a:lnTo>
                    <a:pt x="861" y="2397"/>
                  </a:lnTo>
                  <a:lnTo>
                    <a:pt x="553" y="2889"/>
                  </a:lnTo>
                  <a:lnTo>
                    <a:pt x="338" y="3411"/>
                  </a:lnTo>
                  <a:lnTo>
                    <a:pt x="154" y="3933"/>
                  </a:lnTo>
                  <a:lnTo>
                    <a:pt x="62" y="4456"/>
                  </a:lnTo>
                  <a:lnTo>
                    <a:pt x="0" y="4978"/>
                  </a:lnTo>
                  <a:lnTo>
                    <a:pt x="0" y="5500"/>
                  </a:lnTo>
                  <a:lnTo>
                    <a:pt x="62" y="6023"/>
                  </a:lnTo>
                  <a:lnTo>
                    <a:pt x="185" y="6545"/>
                  </a:lnTo>
                  <a:lnTo>
                    <a:pt x="338" y="7067"/>
                  </a:lnTo>
                  <a:lnTo>
                    <a:pt x="523" y="7559"/>
                  </a:lnTo>
                  <a:lnTo>
                    <a:pt x="768" y="8051"/>
                  </a:lnTo>
                  <a:lnTo>
                    <a:pt x="1045" y="8512"/>
                  </a:lnTo>
                  <a:lnTo>
                    <a:pt x="1352" y="8972"/>
                  </a:lnTo>
                  <a:lnTo>
                    <a:pt x="1690" y="9372"/>
                  </a:lnTo>
                  <a:lnTo>
                    <a:pt x="2090" y="9771"/>
                  </a:lnTo>
                  <a:lnTo>
                    <a:pt x="2489" y="10171"/>
                  </a:lnTo>
                  <a:lnTo>
                    <a:pt x="2889" y="10478"/>
                  </a:lnTo>
                  <a:lnTo>
                    <a:pt x="3319" y="10816"/>
                  </a:lnTo>
                  <a:lnTo>
                    <a:pt x="3749" y="11093"/>
                  </a:lnTo>
                  <a:lnTo>
                    <a:pt x="4179" y="11369"/>
                  </a:lnTo>
                  <a:lnTo>
                    <a:pt x="5101" y="11861"/>
                  </a:lnTo>
                  <a:lnTo>
                    <a:pt x="6023" y="12322"/>
                  </a:lnTo>
                  <a:lnTo>
                    <a:pt x="6975" y="12752"/>
                  </a:lnTo>
                  <a:lnTo>
                    <a:pt x="7928" y="13151"/>
                  </a:lnTo>
                  <a:lnTo>
                    <a:pt x="8880" y="13581"/>
                  </a:lnTo>
                  <a:lnTo>
                    <a:pt x="9833" y="14011"/>
                  </a:lnTo>
                  <a:lnTo>
                    <a:pt x="10509" y="14349"/>
                  </a:lnTo>
                  <a:lnTo>
                    <a:pt x="11215" y="14687"/>
                  </a:lnTo>
                  <a:lnTo>
                    <a:pt x="11891" y="15087"/>
                  </a:lnTo>
                  <a:lnTo>
                    <a:pt x="12567" y="15486"/>
                  </a:lnTo>
                  <a:lnTo>
                    <a:pt x="13243" y="15916"/>
                  </a:lnTo>
                  <a:lnTo>
                    <a:pt x="13888" y="16347"/>
                  </a:lnTo>
                  <a:lnTo>
                    <a:pt x="14503" y="16808"/>
                  </a:lnTo>
                  <a:lnTo>
                    <a:pt x="15117" y="17268"/>
                  </a:lnTo>
                  <a:lnTo>
                    <a:pt x="15486" y="17606"/>
                  </a:lnTo>
                  <a:lnTo>
                    <a:pt x="15824" y="17944"/>
                  </a:lnTo>
                  <a:lnTo>
                    <a:pt x="16131" y="18282"/>
                  </a:lnTo>
                  <a:lnTo>
                    <a:pt x="16439" y="18651"/>
                  </a:lnTo>
                  <a:lnTo>
                    <a:pt x="16746" y="19020"/>
                  </a:lnTo>
                  <a:lnTo>
                    <a:pt x="16992" y="19419"/>
                  </a:lnTo>
                  <a:lnTo>
                    <a:pt x="17237" y="19819"/>
                  </a:lnTo>
                  <a:lnTo>
                    <a:pt x="17453" y="20249"/>
                  </a:lnTo>
                  <a:lnTo>
                    <a:pt x="17668" y="20679"/>
                  </a:lnTo>
                  <a:lnTo>
                    <a:pt x="17852" y="21109"/>
                  </a:lnTo>
                  <a:lnTo>
                    <a:pt x="18006" y="21570"/>
                  </a:lnTo>
                  <a:lnTo>
                    <a:pt x="18159" y="22031"/>
                  </a:lnTo>
                  <a:lnTo>
                    <a:pt x="18282" y="22492"/>
                  </a:lnTo>
                  <a:lnTo>
                    <a:pt x="18374" y="22953"/>
                  </a:lnTo>
                  <a:lnTo>
                    <a:pt x="18466" y="23414"/>
                  </a:lnTo>
                  <a:lnTo>
                    <a:pt x="18528" y="23905"/>
                  </a:lnTo>
                  <a:lnTo>
                    <a:pt x="18620" y="24735"/>
                  </a:lnTo>
                  <a:lnTo>
                    <a:pt x="18620" y="25626"/>
                  </a:lnTo>
                  <a:lnTo>
                    <a:pt x="18589" y="26056"/>
                  </a:lnTo>
                  <a:lnTo>
                    <a:pt x="18528" y="26486"/>
                  </a:lnTo>
                  <a:lnTo>
                    <a:pt x="18466" y="26947"/>
                  </a:lnTo>
                  <a:lnTo>
                    <a:pt x="18405" y="27377"/>
                  </a:lnTo>
                  <a:lnTo>
                    <a:pt x="18282" y="27807"/>
                  </a:lnTo>
                  <a:lnTo>
                    <a:pt x="18159" y="28238"/>
                  </a:lnTo>
                  <a:lnTo>
                    <a:pt x="18006" y="28637"/>
                  </a:lnTo>
                  <a:lnTo>
                    <a:pt x="17852" y="29036"/>
                  </a:lnTo>
                  <a:lnTo>
                    <a:pt x="17637" y="29436"/>
                  </a:lnTo>
                  <a:lnTo>
                    <a:pt x="17422" y="29805"/>
                  </a:lnTo>
                  <a:lnTo>
                    <a:pt x="17176" y="30143"/>
                  </a:lnTo>
                  <a:lnTo>
                    <a:pt x="16899" y="30480"/>
                  </a:lnTo>
                  <a:lnTo>
                    <a:pt x="16561" y="30818"/>
                  </a:lnTo>
                  <a:lnTo>
                    <a:pt x="16162" y="31126"/>
                  </a:lnTo>
                  <a:lnTo>
                    <a:pt x="15763" y="31402"/>
                  </a:lnTo>
                  <a:lnTo>
                    <a:pt x="15332" y="31679"/>
                  </a:lnTo>
                  <a:lnTo>
                    <a:pt x="14902" y="31894"/>
                  </a:lnTo>
                  <a:lnTo>
                    <a:pt x="14441" y="32078"/>
                  </a:lnTo>
                  <a:lnTo>
                    <a:pt x="13981" y="32232"/>
                  </a:lnTo>
                  <a:lnTo>
                    <a:pt x="13520" y="32355"/>
                  </a:lnTo>
                  <a:lnTo>
                    <a:pt x="13182" y="32416"/>
                  </a:lnTo>
                  <a:lnTo>
                    <a:pt x="12567" y="32416"/>
                  </a:lnTo>
                  <a:lnTo>
                    <a:pt x="12260" y="32385"/>
                  </a:lnTo>
                  <a:lnTo>
                    <a:pt x="11953" y="32324"/>
                  </a:lnTo>
                  <a:lnTo>
                    <a:pt x="11645" y="32263"/>
                  </a:lnTo>
                  <a:lnTo>
                    <a:pt x="11062" y="32048"/>
                  </a:lnTo>
                  <a:lnTo>
                    <a:pt x="10509" y="31802"/>
                  </a:lnTo>
                  <a:lnTo>
                    <a:pt x="9925" y="31494"/>
                  </a:lnTo>
                  <a:lnTo>
                    <a:pt x="8849" y="30849"/>
                  </a:lnTo>
                  <a:lnTo>
                    <a:pt x="8757" y="30818"/>
                  </a:lnTo>
                  <a:lnTo>
                    <a:pt x="8696" y="30818"/>
                  </a:lnTo>
                  <a:lnTo>
                    <a:pt x="8634" y="30880"/>
                  </a:lnTo>
                  <a:lnTo>
                    <a:pt x="8573" y="30941"/>
                  </a:lnTo>
                  <a:lnTo>
                    <a:pt x="8542" y="31003"/>
                  </a:lnTo>
                  <a:lnTo>
                    <a:pt x="8542" y="31095"/>
                  </a:lnTo>
                  <a:lnTo>
                    <a:pt x="8573" y="31156"/>
                  </a:lnTo>
                  <a:lnTo>
                    <a:pt x="8634" y="31218"/>
                  </a:lnTo>
                  <a:lnTo>
                    <a:pt x="9433" y="31710"/>
                  </a:lnTo>
                  <a:lnTo>
                    <a:pt x="10263" y="32170"/>
                  </a:lnTo>
                  <a:lnTo>
                    <a:pt x="10662" y="32355"/>
                  </a:lnTo>
                  <a:lnTo>
                    <a:pt x="11092" y="32539"/>
                  </a:lnTo>
                  <a:lnTo>
                    <a:pt x="11553" y="32693"/>
                  </a:lnTo>
                  <a:lnTo>
                    <a:pt x="11983" y="32785"/>
                  </a:lnTo>
                  <a:lnTo>
                    <a:pt x="12414" y="32846"/>
                  </a:lnTo>
                  <a:lnTo>
                    <a:pt x="12813" y="32846"/>
                  </a:lnTo>
                  <a:lnTo>
                    <a:pt x="13212" y="32816"/>
                  </a:lnTo>
                  <a:lnTo>
                    <a:pt x="13612" y="32754"/>
                  </a:lnTo>
                  <a:lnTo>
                    <a:pt x="13981" y="32662"/>
                  </a:lnTo>
                  <a:lnTo>
                    <a:pt x="14380" y="32539"/>
                  </a:lnTo>
                  <a:lnTo>
                    <a:pt x="14749" y="32416"/>
                  </a:lnTo>
                  <a:lnTo>
                    <a:pt x="15117" y="32232"/>
                  </a:lnTo>
                  <a:lnTo>
                    <a:pt x="15732" y="31925"/>
                  </a:lnTo>
                  <a:lnTo>
                    <a:pt x="16285" y="31556"/>
                  </a:lnTo>
                  <a:lnTo>
                    <a:pt x="16777" y="31156"/>
                  </a:lnTo>
                  <a:lnTo>
                    <a:pt x="17237" y="30665"/>
                  </a:lnTo>
                  <a:lnTo>
                    <a:pt x="17668" y="30173"/>
                  </a:lnTo>
                  <a:lnTo>
                    <a:pt x="18006" y="29620"/>
                  </a:lnTo>
                  <a:lnTo>
                    <a:pt x="18313" y="29036"/>
                  </a:lnTo>
                  <a:lnTo>
                    <a:pt x="18559" y="28391"/>
                  </a:lnTo>
                  <a:lnTo>
                    <a:pt x="18774" y="27592"/>
                  </a:lnTo>
                  <a:lnTo>
                    <a:pt x="18927" y="26824"/>
                  </a:lnTo>
                  <a:lnTo>
                    <a:pt x="19020" y="25995"/>
                  </a:lnTo>
                  <a:lnTo>
                    <a:pt x="19050" y="25196"/>
                  </a:lnTo>
                  <a:lnTo>
                    <a:pt x="19020" y="24397"/>
                  </a:lnTo>
                  <a:lnTo>
                    <a:pt x="18958" y="23567"/>
                  </a:lnTo>
                  <a:lnTo>
                    <a:pt x="18804" y="22768"/>
                  </a:lnTo>
                  <a:lnTo>
                    <a:pt x="18589" y="22000"/>
                  </a:lnTo>
                  <a:lnTo>
                    <a:pt x="18344" y="21232"/>
                  </a:lnTo>
                  <a:lnTo>
                    <a:pt x="18036" y="20495"/>
                  </a:lnTo>
                  <a:lnTo>
                    <a:pt x="17668" y="19757"/>
                  </a:lnTo>
                  <a:lnTo>
                    <a:pt x="17268" y="19081"/>
                  </a:lnTo>
                  <a:lnTo>
                    <a:pt x="16777" y="18436"/>
                  </a:lnTo>
                  <a:lnTo>
                    <a:pt x="16254" y="17791"/>
                  </a:lnTo>
                  <a:lnTo>
                    <a:pt x="15701" y="17238"/>
                  </a:lnTo>
                  <a:lnTo>
                    <a:pt x="15087" y="16715"/>
                  </a:lnTo>
                  <a:lnTo>
                    <a:pt x="14503" y="16254"/>
                  </a:lnTo>
                  <a:lnTo>
                    <a:pt x="13888" y="15855"/>
                  </a:lnTo>
                  <a:lnTo>
                    <a:pt x="13274" y="15425"/>
                  </a:lnTo>
                  <a:lnTo>
                    <a:pt x="12629" y="15025"/>
                  </a:lnTo>
                  <a:lnTo>
                    <a:pt x="11983" y="14657"/>
                  </a:lnTo>
                  <a:lnTo>
                    <a:pt x="11338" y="14288"/>
                  </a:lnTo>
                  <a:lnTo>
                    <a:pt x="10693" y="13950"/>
                  </a:lnTo>
                  <a:lnTo>
                    <a:pt x="10048" y="13643"/>
                  </a:lnTo>
                  <a:lnTo>
                    <a:pt x="9187" y="13243"/>
                  </a:lnTo>
                  <a:lnTo>
                    <a:pt x="8327" y="12875"/>
                  </a:lnTo>
                  <a:lnTo>
                    <a:pt x="7467" y="12537"/>
                  </a:lnTo>
                  <a:lnTo>
                    <a:pt x="6606" y="12168"/>
                  </a:lnTo>
                  <a:lnTo>
                    <a:pt x="5531" y="11646"/>
                  </a:lnTo>
                  <a:lnTo>
                    <a:pt x="5009" y="11369"/>
                  </a:lnTo>
                  <a:lnTo>
                    <a:pt x="4486" y="11062"/>
                  </a:lnTo>
                  <a:lnTo>
                    <a:pt x="3964" y="10724"/>
                  </a:lnTo>
                  <a:lnTo>
                    <a:pt x="3472" y="10386"/>
                  </a:lnTo>
                  <a:lnTo>
                    <a:pt x="2981" y="10017"/>
                  </a:lnTo>
                  <a:lnTo>
                    <a:pt x="2520" y="9618"/>
                  </a:lnTo>
                  <a:lnTo>
                    <a:pt x="2090" y="9188"/>
                  </a:lnTo>
                  <a:lnTo>
                    <a:pt x="1690" y="8757"/>
                  </a:lnTo>
                  <a:lnTo>
                    <a:pt x="1352" y="8266"/>
                  </a:lnTo>
                  <a:lnTo>
                    <a:pt x="1045" y="7774"/>
                  </a:lnTo>
                  <a:lnTo>
                    <a:pt x="799" y="7252"/>
                  </a:lnTo>
                  <a:lnTo>
                    <a:pt x="615" y="6668"/>
                  </a:lnTo>
                  <a:lnTo>
                    <a:pt x="492" y="6084"/>
                  </a:lnTo>
                  <a:lnTo>
                    <a:pt x="461" y="5777"/>
                  </a:lnTo>
                  <a:lnTo>
                    <a:pt x="430" y="5470"/>
                  </a:lnTo>
                  <a:lnTo>
                    <a:pt x="430" y="5101"/>
                  </a:lnTo>
                  <a:lnTo>
                    <a:pt x="461" y="4763"/>
                  </a:lnTo>
                  <a:lnTo>
                    <a:pt x="523" y="4394"/>
                  </a:lnTo>
                  <a:lnTo>
                    <a:pt x="584" y="4056"/>
                  </a:lnTo>
                  <a:lnTo>
                    <a:pt x="676" y="3749"/>
                  </a:lnTo>
                  <a:lnTo>
                    <a:pt x="799" y="3411"/>
                  </a:lnTo>
                  <a:lnTo>
                    <a:pt x="953" y="3104"/>
                  </a:lnTo>
                  <a:lnTo>
                    <a:pt x="1137" y="2827"/>
                  </a:lnTo>
                  <a:lnTo>
                    <a:pt x="1322" y="2520"/>
                  </a:lnTo>
                  <a:lnTo>
                    <a:pt x="1537" y="2274"/>
                  </a:lnTo>
                  <a:lnTo>
                    <a:pt x="1752" y="1998"/>
                  </a:lnTo>
                  <a:lnTo>
                    <a:pt x="1997" y="1752"/>
                  </a:lnTo>
                  <a:lnTo>
                    <a:pt x="2274" y="1537"/>
                  </a:lnTo>
                  <a:lnTo>
                    <a:pt x="2551" y="1322"/>
                  </a:lnTo>
                  <a:lnTo>
                    <a:pt x="2858" y="1137"/>
                  </a:lnTo>
                  <a:lnTo>
                    <a:pt x="3165" y="984"/>
                  </a:lnTo>
                  <a:lnTo>
                    <a:pt x="3626" y="769"/>
                  </a:lnTo>
                  <a:lnTo>
                    <a:pt x="4118" y="615"/>
                  </a:lnTo>
                  <a:lnTo>
                    <a:pt x="4609" y="492"/>
                  </a:lnTo>
                  <a:lnTo>
                    <a:pt x="5101" y="431"/>
                  </a:lnTo>
                  <a:lnTo>
                    <a:pt x="5592" y="400"/>
                  </a:lnTo>
                  <a:lnTo>
                    <a:pt x="6084" y="400"/>
                  </a:lnTo>
                  <a:lnTo>
                    <a:pt x="6576" y="431"/>
                  </a:lnTo>
                  <a:lnTo>
                    <a:pt x="7067" y="523"/>
                  </a:lnTo>
                  <a:lnTo>
                    <a:pt x="7559" y="615"/>
                  </a:lnTo>
                  <a:lnTo>
                    <a:pt x="8050" y="738"/>
                  </a:lnTo>
                  <a:lnTo>
                    <a:pt x="8542" y="892"/>
                  </a:lnTo>
                  <a:lnTo>
                    <a:pt x="9003" y="1076"/>
                  </a:lnTo>
                  <a:lnTo>
                    <a:pt x="9464" y="1291"/>
                  </a:lnTo>
                  <a:lnTo>
                    <a:pt x="9925" y="1506"/>
                  </a:lnTo>
                  <a:lnTo>
                    <a:pt x="10816" y="1967"/>
                  </a:lnTo>
                  <a:lnTo>
                    <a:pt x="10877" y="1998"/>
                  </a:lnTo>
                  <a:lnTo>
                    <a:pt x="10969" y="1998"/>
                  </a:lnTo>
                  <a:lnTo>
                    <a:pt x="11031" y="1967"/>
                  </a:lnTo>
                  <a:lnTo>
                    <a:pt x="11092" y="1905"/>
                  </a:lnTo>
                  <a:lnTo>
                    <a:pt x="11123" y="1813"/>
                  </a:lnTo>
                  <a:lnTo>
                    <a:pt x="11123" y="1752"/>
                  </a:lnTo>
                  <a:lnTo>
                    <a:pt x="11092" y="1660"/>
                  </a:lnTo>
                  <a:lnTo>
                    <a:pt x="11031" y="1598"/>
                  </a:lnTo>
                  <a:lnTo>
                    <a:pt x="10416" y="1260"/>
                  </a:lnTo>
                  <a:lnTo>
                    <a:pt x="9771" y="953"/>
                  </a:lnTo>
                  <a:lnTo>
                    <a:pt x="9126" y="707"/>
                  </a:lnTo>
                  <a:lnTo>
                    <a:pt x="8450" y="461"/>
                  </a:lnTo>
                  <a:lnTo>
                    <a:pt x="7774" y="277"/>
                  </a:lnTo>
                  <a:lnTo>
                    <a:pt x="7067" y="123"/>
                  </a:lnTo>
                  <a:lnTo>
                    <a:pt x="6361" y="31"/>
                  </a:lnTo>
                  <a:lnTo>
                    <a:pt x="5654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9" name="Google Shape;1089;p41"/>
            <p:cNvSpPr/>
            <p:nvPr/>
          </p:nvSpPr>
          <p:spPr>
            <a:xfrm>
              <a:off x="5783819" y="1502047"/>
              <a:ext cx="115036" cy="108539"/>
            </a:xfrm>
            <a:custGeom>
              <a:avLst/>
              <a:gdLst/>
              <a:ahLst/>
              <a:cxnLst/>
              <a:rect l="l" t="t" r="r" b="b"/>
              <a:pathLst>
                <a:path w="1629" h="1537" extrusionOk="0">
                  <a:moveTo>
                    <a:pt x="123" y="0"/>
                  </a:moveTo>
                  <a:lnTo>
                    <a:pt x="62" y="62"/>
                  </a:lnTo>
                  <a:lnTo>
                    <a:pt x="31" y="123"/>
                  </a:lnTo>
                  <a:lnTo>
                    <a:pt x="0" y="185"/>
                  </a:lnTo>
                  <a:lnTo>
                    <a:pt x="0" y="277"/>
                  </a:lnTo>
                  <a:lnTo>
                    <a:pt x="62" y="338"/>
                  </a:lnTo>
                  <a:lnTo>
                    <a:pt x="1260" y="1475"/>
                  </a:lnTo>
                  <a:lnTo>
                    <a:pt x="1321" y="1537"/>
                  </a:lnTo>
                  <a:lnTo>
                    <a:pt x="1414" y="1537"/>
                  </a:lnTo>
                  <a:lnTo>
                    <a:pt x="1475" y="1506"/>
                  </a:lnTo>
                  <a:lnTo>
                    <a:pt x="1567" y="1475"/>
                  </a:lnTo>
                  <a:lnTo>
                    <a:pt x="1598" y="1414"/>
                  </a:lnTo>
                  <a:lnTo>
                    <a:pt x="1629" y="1321"/>
                  </a:lnTo>
                  <a:lnTo>
                    <a:pt x="1598" y="1260"/>
                  </a:lnTo>
                  <a:lnTo>
                    <a:pt x="1567" y="1168"/>
                  </a:lnTo>
                  <a:lnTo>
                    <a:pt x="369" y="62"/>
                  </a:lnTo>
                  <a:lnTo>
                    <a:pt x="277" y="0"/>
                  </a:lnTo>
                  <a:close/>
                </a:path>
              </a:pathLst>
            </a:custGeom>
            <a:solidFill>
              <a:srgbClr val="2C2D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41"/>
            <p:cNvSpPr/>
            <p:nvPr/>
          </p:nvSpPr>
          <p:spPr>
            <a:xfrm>
              <a:off x="5705716" y="1558471"/>
              <a:ext cx="130219" cy="121533"/>
            </a:xfrm>
            <a:custGeom>
              <a:avLst/>
              <a:gdLst/>
              <a:ahLst/>
              <a:cxnLst/>
              <a:rect l="l" t="t" r="r" b="b"/>
              <a:pathLst>
                <a:path w="1844" h="1721" extrusionOk="0">
                  <a:moveTo>
                    <a:pt x="154" y="0"/>
                  </a:moveTo>
                  <a:lnTo>
                    <a:pt x="92" y="62"/>
                  </a:lnTo>
                  <a:lnTo>
                    <a:pt x="31" y="123"/>
                  </a:lnTo>
                  <a:lnTo>
                    <a:pt x="0" y="184"/>
                  </a:lnTo>
                  <a:lnTo>
                    <a:pt x="31" y="277"/>
                  </a:lnTo>
                  <a:lnTo>
                    <a:pt x="92" y="338"/>
                  </a:lnTo>
                  <a:lnTo>
                    <a:pt x="1475" y="1690"/>
                  </a:lnTo>
                  <a:lnTo>
                    <a:pt x="1567" y="1721"/>
                  </a:lnTo>
                  <a:lnTo>
                    <a:pt x="1721" y="1721"/>
                  </a:lnTo>
                  <a:lnTo>
                    <a:pt x="1782" y="1659"/>
                  </a:lnTo>
                  <a:lnTo>
                    <a:pt x="1813" y="1598"/>
                  </a:lnTo>
                  <a:lnTo>
                    <a:pt x="1844" y="1536"/>
                  </a:lnTo>
                  <a:lnTo>
                    <a:pt x="1844" y="1444"/>
                  </a:lnTo>
                  <a:lnTo>
                    <a:pt x="1782" y="1383"/>
                  </a:lnTo>
                  <a:lnTo>
                    <a:pt x="369" y="31"/>
                  </a:lnTo>
                  <a:lnTo>
                    <a:pt x="307" y="0"/>
                  </a:lnTo>
                  <a:close/>
                </a:path>
              </a:pathLst>
            </a:custGeom>
            <a:solidFill>
              <a:srgbClr val="2C2D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1" name="Google Shape;1091;p41"/>
            <p:cNvSpPr/>
            <p:nvPr/>
          </p:nvSpPr>
          <p:spPr>
            <a:xfrm>
              <a:off x="5527760" y="1337156"/>
              <a:ext cx="282117" cy="269123"/>
            </a:xfrm>
            <a:custGeom>
              <a:avLst/>
              <a:gdLst/>
              <a:ahLst/>
              <a:cxnLst/>
              <a:rect l="l" t="t" r="r" b="b"/>
              <a:pathLst>
                <a:path w="3995" h="3811" extrusionOk="0">
                  <a:moveTo>
                    <a:pt x="984" y="0"/>
                  </a:moveTo>
                  <a:lnTo>
                    <a:pt x="830" y="31"/>
                  </a:lnTo>
                  <a:lnTo>
                    <a:pt x="646" y="62"/>
                  </a:lnTo>
                  <a:lnTo>
                    <a:pt x="461" y="154"/>
                  </a:lnTo>
                  <a:lnTo>
                    <a:pt x="308" y="246"/>
                  </a:lnTo>
                  <a:lnTo>
                    <a:pt x="185" y="400"/>
                  </a:lnTo>
                  <a:lnTo>
                    <a:pt x="93" y="522"/>
                  </a:lnTo>
                  <a:lnTo>
                    <a:pt x="62" y="676"/>
                  </a:lnTo>
                  <a:lnTo>
                    <a:pt x="31" y="830"/>
                  </a:lnTo>
                  <a:lnTo>
                    <a:pt x="1" y="983"/>
                  </a:lnTo>
                  <a:lnTo>
                    <a:pt x="31" y="1168"/>
                  </a:lnTo>
                  <a:lnTo>
                    <a:pt x="62" y="1352"/>
                  </a:lnTo>
                  <a:lnTo>
                    <a:pt x="123" y="1536"/>
                  </a:lnTo>
                  <a:lnTo>
                    <a:pt x="185" y="1690"/>
                  </a:lnTo>
                  <a:lnTo>
                    <a:pt x="369" y="1997"/>
                  </a:lnTo>
                  <a:lnTo>
                    <a:pt x="615" y="2274"/>
                  </a:lnTo>
                  <a:lnTo>
                    <a:pt x="953" y="2673"/>
                  </a:lnTo>
                  <a:lnTo>
                    <a:pt x="1322" y="3103"/>
                  </a:lnTo>
                  <a:lnTo>
                    <a:pt x="1537" y="3318"/>
                  </a:lnTo>
                  <a:lnTo>
                    <a:pt x="1752" y="3503"/>
                  </a:lnTo>
                  <a:lnTo>
                    <a:pt x="1967" y="3687"/>
                  </a:lnTo>
                  <a:lnTo>
                    <a:pt x="2182" y="3810"/>
                  </a:lnTo>
                  <a:lnTo>
                    <a:pt x="2305" y="3810"/>
                  </a:lnTo>
                  <a:lnTo>
                    <a:pt x="2459" y="3779"/>
                  </a:lnTo>
                  <a:lnTo>
                    <a:pt x="2612" y="3718"/>
                  </a:lnTo>
                  <a:lnTo>
                    <a:pt x="2827" y="3626"/>
                  </a:lnTo>
                  <a:lnTo>
                    <a:pt x="3073" y="3503"/>
                  </a:lnTo>
                  <a:lnTo>
                    <a:pt x="3319" y="3288"/>
                  </a:lnTo>
                  <a:lnTo>
                    <a:pt x="3565" y="3011"/>
                  </a:lnTo>
                  <a:lnTo>
                    <a:pt x="3780" y="2704"/>
                  </a:lnTo>
                  <a:lnTo>
                    <a:pt x="3903" y="2458"/>
                  </a:lnTo>
                  <a:lnTo>
                    <a:pt x="3995" y="2212"/>
                  </a:lnTo>
                  <a:lnTo>
                    <a:pt x="3995" y="2028"/>
                  </a:lnTo>
                  <a:lnTo>
                    <a:pt x="3995" y="1844"/>
                  </a:lnTo>
                  <a:lnTo>
                    <a:pt x="3964" y="1751"/>
                  </a:lnTo>
                  <a:lnTo>
                    <a:pt x="3903" y="1629"/>
                  </a:lnTo>
                  <a:lnTo>
                    <a:pt x="3380" y="1168"/>
                  </a:lnTo>
                  <a:lnTo>
                    <a:pt x="2797" y="737"/>
                  </a:lnTo>
                  <a:lnTo>
                    <a:pt x="2489" y="522"/>
                  </a:lnTo>
                  <a:lnTo>
                    <a:pt x="2182" y="338"/>
                  </a:lnTo>
                  <a:lnTo>
                    <a:pt x="1844" y="215"/>
                  </a:lnTo>
                  <a:lnTo>
                    <a:pt x="1475" y="92"/>
                  </a:lnTo>
                  <a:lnTo>
                    <a:pt x="1168" y="0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2" name="Google Shape;1092;p41"/>
            <p:cNvSpPr/>
            <p:nvPr/>
          </p:nvSpPr>
          <p:spPr>
            <a:xfrm>
              <a:off x="5527760" y="1337156"/>
              <a:ext cx="201895" cy="269123"/>
            </a:xfrm>
            <a:custGeom>
              <a:avLst/>
              <a:gdLst/>
              <a:ahLst/>
              <a:cxnLst/>
              <a:rect l="l" t="t" r="r" b="b"/>
              <a:pathLst>
                <a:path w="2859" h="3811" extrusionOk="0">
                  <a:moveTo>
                    <a:pt x="984" y="0"/>
                  </a:moveTo>
                  <a:lnTo>
                    <a:pt x="830" y="31"/>
                  </a:lnTo>
                  <a:lnTo>
                    <a:pt x="646" y="62"/>
                  </a:lnTo>
                  <a:lnTo>
                    <a:pt x="461" y="154"/>
                  </a:lnTo>
                  <a:lnTo>
                    <a:pt x="308" y="246"/>
                  </a:lnTo>
                  <a:lnTo>
                    <a:pt x="185" y="400"/>
                  </a:lnTo>
                  <a:lnTo>
                    <a:pt x="93" y="522"/>
                  </a:lnTo>
                  <a:lnTo>
                    <a:pt x="62" y="676"/>
                  </a:lnTo>
                  <a:lnTo>
                    <a:pt x="31" y="830"/>
                  </a:lnTo>
                  <a:lnTo>
                    <a:pt x="1" y="983"/>
                  </a:lnTo>
                  <a:lnTo>
                    <a:pt x="31" y="1168"/>
                  </a:lnTo>
                  <a:lnTo>
                    <a:pt x="62" y="1352"/>
                  </a:lnTo>
                  <a:lnTo>
                    <a:pt x="123" y="1536"/>
                  </a:lnTo>
                  <a:lnTo>
                    <a:pt x="185" y="1690"/>
                  </a:lnTo>
                  <a:lnTo>
                    <a:pt x="369" y="1997"/>
                  </a:lnTo>
                  <a:lnTo>
                    <a:pt x="615" y="2274"/>
                  </a:lnTo>
                  <a:lnTo>
                    <a:pt x="953" y="2673"/>
                  </a:lnTo>
                  <a:lnTo>
                    <a:pt x="1322" y="3103"/>
                  </a:lnTo>
                  <a:lnTo>
                    <a:pt x="1537" y="3318"/>
                  </a:lnTo>
                  <a:lnTo>
                    <a:pt x="1752" y="3503"/>
                  </a:lnTo>
                  <a:lnTo>
                    <a:pt x="1967" y="3687"/>
                  </a:lnTo>
                  <a:lnTo>
                    <a:pt x="2182" y="3810"/>
                  </a:lnTo>
                  <a:lnTo>
                    <a:pt x="2397" y="3779"/>
                  </a:lnTo>
                  <a:lnTo>
                    <a:pt x="2581" y="3749"/>
                  </a:lnTo>
                  <a:lnTo>
                    <a:pt x="2858" y="3626"/>
                  </a:lnTo>
                  <a:lnTo>
                    <a:pt x="2643" y="3472"/>
                  </a:lnTo>
                  <a:lnTo>
                    <a:pt x="2428" y="3318"/>
                  </a:lnTo>
                  <a:lnTo>
                    <a:pt x="2028" y="2919"/>
                  </a:lnTo>
                  <a:lnTo>
                    <a:pt x="1660" y="2489"/>
                  </a:lnTo>
                  <a:lnTo>
                    <a:pt x="1322" y="2120"/>
                  </a:lnTo>
                  <a:lnTo>
                    <a:pt x="1107" y="1844"/>
                  </a:lnTo>
                  <a:lnTo>
                    <a:pt x="922" y="1536"/>
                  </a:lnTo>
                  <a:lnTo>
                    <a:pt x="830" y="1383"/>
                  </a:lnTo>
                  <a:lnTo>
                    <a:pt x="769" y="1198"/>
                  </a:lnTo>
                  <a:lnTo>
                    <a:pt x="738" y="1014"/>
                  </a:lnTo>
                  <a:lnTo>
                    <a:pt x="738" y="830"/>
                  </a:lnTo>
                  <a:lnTo>
                    <a:pt x="738" y="676"/>
                  </a:lnTo>
                  <a:lnTo>
                    <a:pt x="769" y="522"/>
                  </a:lnTo>
                  <a:lnTo>
                    <a:pt x="830" y="369"/>
                  </a:lnTo>
                  <a:lnTo>
                    <a:pt x="892" y="246"/>
                  </a:lnTo>
                  <a:lnTo>
                    <a:pt x="1014" y="123"/>
                  </a:lnTo>
                  <a:lnTo>
                    <a:pt x="1137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41"/>
            <p:cNvSpPr/>
            <p:nvPr/>
          </p:nvSpPr>
          <p:spPr>
            <a:xfrm>
              <a:off x="2989138" y="3756436"/>
              <a:ext cx="3016073" cy="373284"/>
            </a:xfrm>
            <a:custGeom>
              <a:avLst/>
              <a:gdLst/>
              <a:ahLst/>
              <a:cxnLst/>
              <a:rect l="l" t="t" r="r" b="b"/>
              <a:pathLst>
                <a:path w="42710" h="5286" extrusionOk="0">
                  <a:moveTo>
                    <a:pt x="23598" y="0"/>
                  </a:moveTo>
                  <a:lnTo>
                    <a:pt x="22031" y="31"/>
                  </a:lnTo>
                  <a:lnTo>
                    <a:pt x="20679" y="62"/>
                  </a:lnTo>
                  <a:lnTo>
                    <a:pt x="19358" y="93"/>
                  </a:lnTo>
                  <a:lnTo>
                    <a:pt x="18098" y="185"/>
                  </a:lnTo>
                  <a:lnTo>
                    <a:pt x="16900" y="277"/>
                  </a:lnTo>
                  <a:lnTo>
                    <a:pt x="15701" y="400"/>
                  </a:lnTo>
                  <a:lnTo>
                    <a:pt x="14564" y="523"/>
                  </a:lnTo>
                  <a:lnTo>
                    <a:pt x="13489" y="676"/>
                  </a:lnTo>
                  <a:lnTo>
                    <a:pt x="12444" y="861"/>
                  </a:lnTo>
                  <a:lnTo>
                    <a:pt x="11430" y="1014"/>
                  </a:lnTo>
                  <a:lnTo>
                    <a:pt x="10447" y="1229"/>
                  </a:lnTo>
                  <a:lnTo>
                    <a:pt x="8634" y="1629"/>
                  </a:lnTo>
                  <a:lnTo>
                    <a:pt x="7006" y="2059"/>
                  </a:lnTo>
                  <a:lnTo>
                    <a:pt x="5531" y="2520"/>
                  </a:lnTo>
                  <a:lnTo>
                    <a:pt x="4241" y="2981"/>
                  </a:lnTo>
                  <a:lnTo>
                    <a:pt x="3134" y="3442"/>
                  </a:lnTo>
                  <a:lnTo>
                    <a:pt x="2182" y="3872"/>
                  </a:lnTo>
                  <a:lnTo>
                    <a:pt x="1383" y="4271"/>
                  </a:lnTo>
                  <a:lnTo>
                    <a:pt x="799" y="4609"/>
                  </a:lnTo>
                  <a:lnTo>
                    <a:pt x="338" y="4916"/>
                  </a:lnTo>
                  <a:lnTo>
                    <a:pt x="93" y="5132"/>
                  </a:lnTo>
                  <a:lnTo>
                    <a:pt x="31" y="5224"/>
                  </a:lnTo>
                  <a:lnTo>
                    <a:pt x="0" y="5285"/>
                  </a:lnTo>
                  <a:lnTo>
                    <a:pt x="42709" y="5285"/>
                  </a:lnTo>
                  <a:lnTo>
                    <a:pt x="42586" y="4855"/>
                  </a:lnTo>
                  <a:lnTo>
                    <a:pt x="42371" y="4425"/>
                  </a:lnTo>
                  <a:lnTo>
                    <a:pt x="42218" y="4179"/>
                  </a:lnTo>
                  <a:lnTo>
                    <a:pt x="42064" y="3964"/>
                  </a:lnTo>
                  <a:lnTo>
                    <a:pt x="41849" y="3749"/>
                  </a:lnTo>
                  <a:lnTo>
                    <a:pt x="41634" y="3503"/>
                  </a:lnTo>
                  <a:lnTo>
                    <a:pt x="41388" y="3288"/>
                  </a:lnTo>
                  <a:lnTo>
                    <a:pt x="41111" y="3042"/>
                  </a:lnTo>
                  <a:lnTo>
                    <a:pt x="40773" y="2827"/>
                  </a:lnTo>
                  <a:lnTo>
                    <a:pt x="40435" y="2581"/>
                  </a:lnTo>
                  <a:lnTo>
                    <a:pt x="40036" y="2366"/>
                  </a:lnTo>
                  <a:lnTo>
                    <a:pt x="39575" y="2151"/>
                  </a:lnTo>
                  <a:lnTo>
                    <a:pt x="39084" y="1936"/>
                  </a:lnTo>
                  <a:lnTo>
                    <a:pt x="38561" y="1752"/>
                  </a:lnTo>
                  <a:lnTo>
                    <a:pt x="37977" y="1537"/>
                  </a:lnTo>
                  <a:lnTo>
                    <a:pt x="37363" y="1352"/>
                  </a:lnTo>
                  <a:lnTo>
                    <a:pt x="36687" y="1168"/>
                  </a:lnTo>
                  <a:lnTo>
                    <a:pt x="35950" y="1014"/>
                  </a:lnTo>
                  <a:lnTo>
                    <a:pt x="35151" y="861"/>
                  </a:lnTo>
                  <a:lnTo>
                    <a:pt x="34290" y="707"/>
                  </a:lnTo>
                  <a:lnTo>
                    <a:pt x="33369" y="553"/>
                  </a:lnTo>
                  <a:lnTo>
                    <a:pt x="32385" y="431"/>
                  </a:lnTo>
                  <a:lnTo>
                    <a:pt x="31341" y="338"/>
                  </a:lnTo>
                  <a:lnTo>
                    <a:pt x="30235" y="246"/>
                  </a:lnTo>
                  <a:lnTo>
                    <a:pt x="29067" y="154"/>
                  </a:lnTo>
                  <a:lnTo>
                    <a:pt x="27807" y="93"/>
                  </a:lnTo>
                  <a:lnTo>
                    <a:pt x="26486" y="62"/>
                  </a:lnTo>
                  <a:lnTo>
                    <a:pt x="25073" y="31"/>
                  </a:lnTo>
                  <a:lnTo>
                    <a:pt x="23598" y="0"/>
                  </a:lnTo>
                  <a:close/>
                </a:path>
              </a:pathLst>
            </a:custGeom>
            <a:solidFill>
              <a:srgbClr val="FD8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4" name="Google Shape;1094;p41"/>
            <p:cNvSpPr/>
            <p:nvPr/>
          </p:nvSpPr>
          <p:spPr>
            <a:xfrm>
              <a:off x="3384030" y="3576362"/>
              <a:ext cx="288684" cy="455695"/>
            </a:xfrm>
            <a:custGeom>
              <a:avLst/>
              <a:gdLst/>
              <a:ahLst/>
              <a:cxnLst/>
              <a:rect l="l" t="t" r="r" b="b"/>
              <a:pathLst>
                <a:path w="4088" h="6453" extrusionOk="0">
                  <a:moveTo>
                    <a:pt x="2028" y="0"/>
                  </a:moveTo>
                  <a:lnTo>
                    <a:pt x="1813" y="31"/>
                  </a:lnTo>
                  <a:lnTo>
                    <a:pt x="1629" y="92"/>
                  </a:lnTo>
                  <a:lnTo>
                    <a:pt x="1414" y="154"/>
                  </a:lnTo>
                  <a:lnTo>
                    <a:pt x="1230" y="277"/>
                  </a:lnTo>
                  <a:lnTo>
                    <a:pt x="1045" y="400"/>
                  </a:lnTo>
                  <a:lnTo>
                    <a:pt x="892" y="553"/>
                  </a:lnTo>
                  <a:lnTo>
                    <a:pt x="738" y="738"/>
                  </a:lnTo>
                  <a:lnTo>
                    <a:pt x="584" y="953"/>
                  </a:lnTo>
                  <a:lnTo>
                    <a:pt x="461" y="1198"/>
                  </a:lnTo>
                  <a:lnTo>
                    <a:pt x="338" y="1444"/>
                  </a:lnTo>
                  <a:lnTo>
                    <a:pt x="246" y="1690"/>
                  </a:lnTo>
                  <a:lnTo>
                    <a:pt x="154" y="1967"/>
                  </a:lnTo>
                  <a:lnTo>
                    <a:pt x="93" y="2274"/>
                  </a:lnTo>
                  <a:lnTo>
                    <a:pt x="31" y="2581"/>
                  </a:lnTo>
                  <a:lnTo>
                    <a:pt x="0" y="2919"/>
                  </a:lnTo>
                  <a:lnTo>
                    <a:pt x="0" y="3226"/>
                  </a:lnTo>
                  <a:lnTo>
                    <a:pt x="0" y="3564"/>
                  </a:lnTo>
                  <a:lnTo>
                    <a:pt x="31" y="3872"/>
                  </a:lnTo>
                  <a:lnTo>
                    <a:pt x="93" y="4179"/>
                  </a:lnTo>
                  <a:lnTo>
                    <a:pt x="154" y="4486"/>
                  </a:lnTo>
                  <a:lnTo>
                    <a:pt x="246" y="4763"/>
                  </a:lnTo>
                  <a:lnTo>
                    <a:pt x="338" y="5039"/>
                  </a:lnTo>
                  <a:lnTo>
                    <a:pt x="461" y="5285"/>
                  </a:lnTo>
                  <a:lnTo>
                    <a:pt x="584" y="5500"/>
                  </a:lnTo>
                  <a:lnTo>
                    <a:pt x="738" y="5715"/>
                  </a:lnTo>
                  <a:lnTo>
                    <a:pt x="892" y="5899"/>
                  </a:lnTo>
                  <a:lnTo>
                    <a:pt x="1045" y="6053"/>
                  </a:lnTo>
                  <a:lnTo>
                    <a:pt x="1230" y="6207"/>
                  </a:lnTo>
                  <a:lnTo>
                    <a:pt x="1414" y="6299"/>
                  </a:lnTo>
                  <a:lnTo>
                    <a:pt x="1629" y="6391"/>
                  </a:lnTo>
                  <a:lnTo>
                    <a:pt x="1813" y="6422"/>
                  </a:lnTo>
                  <a:lnTo>
                    <a:pt x="2028" y="6453"/>
                  </a:lnTo>
                  <a:lnTo>
                    <a:pt x="2243" y="6422"/>
                  </a:lnTo>
                  <a:lnTo>
                    <a:pt x="2459" y="6391"/>
                  </a:lnTo>
                  <a:lnTo>
                    <a:pt x="2643" y="6299"/>
                  </a:lnTo>
                  <a:lnTo>
                    <a:pt x="2827" y="6207"/>
                  </a:lnTo>
                  <a:lnTo>
                    <a:pt x="3012" y="6053"/>
                  </a:lnTo>
                  <a:lnTo>
                    <a:pt x="3196" y="5899"/>
                  </a:lnTo>
                  <a:lnTo>
                    <a:pt x="3350" y="5715"/>
                  </a:lnTo>
                  <a:lnTo>
                    <a:pt x="3503" y="5500"/>
                  </a:lnTo>
                  <a:lnTo>
                    <a:pt x="3626" y="5285"/>
                  </a:lnTo>
                  <a:lnTo>
                    <a:pt x="3749" y="5039"/>
                  </a:lnTo>
                  <a:lnTo>
                    <a:pt x="3841" y="4763"/>
                  </a:lnTo>
                  <a:lnTo>
                    <a:pt x="3933" y="4486"/>
                  </a:lnTo>
                  <a:lnTo>
                    <a:pt x="3995" y="4179"/>
                  </a:lnTo>
                  <a:lnTo>
                    <a:pt x="4056" y="3872"/>
                  </a:lnTo>
                  <a:lnTo>
                    <a:pt x="4087" y="3564"/>
                  </a:lnTo>
                  <a:lnTo>
                    <a:pt x="4087" y="3226"/>
                  </a:lnTo>
                  <a:lnTo>
                    <a:pt x="4087" y="2919"/>
                  </a:lnTo>
                  <a:lnTo>
                    <a:pt x="4056" y="2581"/>
                  </a:lnTo>
                  <a:lnTo>
                    <a:pt x="3995" y="2274"/>
                  </a:lnTo>
                  <a:lnTo>
                    <a:pt x="3933" y="1967"/>
                  </a:lnTo>
                  <a:lnTo>
                    <a:pt x="3841" y="1690"/>
                  </a:lnTo>
                  <a:lnTo>
                    <a:pt x="3749" y="1444"/>
                  </a:lnTo>
                  <a:lnTo>
                    <a:pt x="3626" y="1198"/>
                  </a:lnTo>
                  <a:lnTo>
                    <a:pt x="3503" y="953"/>
                  </a:lnTo>
                  <a:lnTo>
                    <a:pt x="3350" y="738"/>
                  </a:lnTo>
                  <a:lnTo>
                    <a:pt x="3196" y="553"/>
                  </a:lnTo>
                  <a:lnTo>
                    <a:pt x="3012" y="400"/>
                  </a:lnTo>
                  <a:lnTo>
                    <a:pt x="2827" y="277"/>
                  </a:lnTo>
                  <a:lnTo>
                    <a:pt x="2643" y="154"/>
                  </a:lnTo>
                  <a:lnTo>
                    <a:pt x="2459" y="92"/>
                  </a:lnTo>
                  <a:lnTo>
                    <a:pt x="2243" y="31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5" name="Google Shape;1095;p41"/>
            <p:cNvSpPr/>
            <p:nvPr/>
          </p:nvSpPr>
          <p:spPr>
            <a:xfrm>
              <a:off x="3470818" y="3673955"/>
              <a:ext cx="138905" cy="262626"/>
            </a:xfrm>
            <a:custGeom>
              <a:avLst/>
              <a:gdLst/>
              <a:ahLst/>
              <a:cxnLst/>
              <a:rect l="l" t="t" r="r" b="b"/>
              <a:pathLst>
                <a:path w="1967" h="3719" extrusionOk="0">
                  <a:moveTo>
                    <a:pt x="892" y="1"/>
                  </a:moveTo>
                  <a:lnTo>
                    <a:pt x="769" y="31"/>
                  </a:lnTo>
                  <a:lnTo>
                    <a:pt x="584" y="124"/>
                  </a:lnTo>
                  <a:lnTo>
                    <a:pt x="431" y="308"/>
                  </a:lnTo>
                  <a:lnTo>
                    <a:pt x="277" y="523"/>
                  </a:lnTo>
                  <a:lnTo>
                    <a:pt x="154" y="800"/>
                  </a:lnTo>
                  <a:lnTo>
                    <a:pt x="62" y="1138"/>
                  </a:lnTo>
                  <a:lnTo>
                    <a:pt x="1" y="1476"/>
                  </a:lnTo>
                  <a:lnTo>
                    <a:pt x="1" y="1844"/>
                  </a:lnTo>
                  <a:lnTo>
                    <a:pt x="1" y="2213"/>
                  </a:lnTo>
                  <a:lnTo>
                    <a:pt x="62" y="2582"/>
                  </a:lnTo>
                  <a:lnTo>
                    <a:pt x="154" y="2889"/>
                  </a:lnTo>
                  <a:lnTo>
                    <a:pt x="277" y="3166"/>
                  </a:lnTo>
                  <a:lnTo>
                    <a:pt x="431" y="3411"/>
                  </a:lnTo>
                  <a:lnTo>
                    <a:pt x="584" y="3565"/>
                  </a:lnTo>
                  <a:lnTo>
                    <a:pt x="769" y="3688"/>
                  </a:lnTo>
                  <a:lnTo>
                    <a:pt x="892" y="3719"/>
                  </a:lnTo>
                  <a:lnTo>
                    <a:pt x="1076" y="3719"/>
                  </a:lnTo>
                  <a:lnTo>
                    <a:pt x="1168" y="3688"/>
                  </a:lnTo>
                  <a:lnTo>
                    <a:pt x="1352" y="3565"/>
                  </a:lnTo>
                  <a:lnTo>
                    <a:pt x="1537" y="3411"/>
                  </a:lnTo>
                  <a:lnTo>
                    <a:pt x="1690" y="3166"/>
                  </a:lnTo>
                  <a:lnTo>
                    <a:pt x="1783" y="2889"/>
                  </a:lnTo>
                  <a:lnTo>
                    <a:pt x="1875" y="2582"/>
                  </a:lnTo>
                  <a:lnTo>
                    <a:pt x="1936" y="2213"/>
                  </a:lnTo>
                  <a:lnTo>
                    <a:pt x="1967" y="1844"/>
                  </a:lnTo>
                  <a:lnTo>
                    <a:pt x="1936" y="1476"/>
                  </a:lnTo>
                  <a:lnTo>
                    <a:pt x="1875" y="1138"/>
                  </a:lnTo>
                  <a:lnTo>
                    <a:pt x="1783" y="800"/>
                  </a:lnTo>
                  <a:lnTo>
                    <a:pt x="1690" y="523"/>
                  </a:lnTo>
                  <a:lnTo>
                    <a:pt x="1537" y="308"/>
                  </a:lnTo>
                  <a:lnTo>
                    <a:pt x="1352" y="124"/>
                  </a:lnTo>
                  <a:lnTo>
                    <a:pt x="1168" y="31"/>
                  </a:lnTo>
                  <a:lnTo>
                    <a:pt x="1076" y="1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41"/>
            <p:cNvSpPr/>
            <p:nvPr/>
          </p:nvSpPr>
          <p:spPr>
            <a:xfrm>
              <a:off x="3512059" y="3576362"/>
              <a:ext cx="97664" cy="453506"/>
            </a:xfrm>
            <a:custGeom>
              <a:avLst/>
              <a:gdLst/>
              <a:ahLst/>
              <a:cxnLst/>
              <a:rect l="l" t="t" r="r" b="b"/>
              <a:pathLst>
                <a:path w="1383" h="6422" extrusionOk="0">
                  <a:moveTo>
                    <a:pt x="215" y="0"/>
                  </a:moveTo>
                  <a:lnTo>
                    <a:pt x="0" y="6422"/>
                  </a:lnTo>
                  <a:lnTo>
                    <a:pt x="1383" y="6422"/>
                  </a:lnTo>
                  <a:lnTo>
                    <a:pt x="1260" y="0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7" name="Google Shape;1097;p41"/>
            <p:cNvSpPr/>
            <p:nvPr/>
          </p:nvSpPr>
          <p:spPr>
            <a:xfrm>
              <a:off x="4607758" y="3598041"/>
              <a:ext cx="325547" cy="366787"/>
            </a:xfrm>
            <a:custGeom>
              <a:avLst/>
              <a:gdLst/>
              <a:ahLst/>
              <a:cxnLst/>
              <a:rect l="l" t="t" r="r" b="b"/>
              <a:pathLst>
                <a:path w="4610" h="5194" extrusionOk="0">
                  <a:moveTo>
                    <a:pt x="2428" y="0"/>
                  </a:moveTo>
                  <a:lnTo>
                    <a:pt x="2213" y="31"/>
                  </a:lnTo>
                  <a:lnTo>
                    <a:pt x="1967" y="62"/>
                  </a:lnTo>
                  <a:lnTo>
                    <a:pt x="1691" y="123"/>
                  </a:lnTo>
                  <a:lnTo>
                    <a:pt x="1476" y="215"/>
                  </a:lnTo>
                  <a:lnTo>
                    <a:pt x="1261" y="338"/>
                  </a:lnTo>
                  <a:lnTo>
                    <a:pt x="1076" y="461"/>
                  </a:lnTo>
                  <a:lnTo>
                    <a:pt x="923" y="615"/>
                  </a:lnTo>
                  <a:lnTo>
                    <a:pt x="769" y="769"/>
                  </a:lnTo>
                  <a:lnTo>
                    <a:pt x="615" y="953"/>
                  </a:lnTo>
                  <a:lnTo>
                    <a:pt x="492" y="1137"/>
                  </a:lnTo>
                  <a:lnTo>
                    <a:pt x="308" y="1537"/>
                  </a:lnTo>
                  <a:lnTo>
                    <a:pt x="154" y="1967"/>
                  </a:lnTo>
                  <a:lnTo>
                    <a:pt x="62" y="2397"/>
                  </a:lnTo>
                  <a:lnTo>
                    <a:pt x="1" y="2858"/>
                  </a:lnTo>
                  <a:lnTo>
                    <a:pt x="1" y="3319"/>
                  </a:lnTo>
                  <a:lnTo>
                    <a:pt x="1" y="3718"/>
                  </a:lnTo>
                  <a:lnTo>
                    <a:pt x="32" y="4486"/>
                  </a:lnTo>
                  <a:lnTo>
                    <a:pt x="124" y="5009"/>
                  </a:lnTo>
                  <a:lnTo>
                    <a:pt x="154" y="5193"/>
                  </a:lnTo>
                  <a:lnTo>
                    <a:pt x="3381" y="3780"/>
                  </a:lnTo>
                  <a:lnTo>
                    <a:pt x="4610" y="4118"/>
                  </a:lnTo>
                  <a:lnTo>
                    <a:pt x="4610" y="3626"/>
                  </a:lnTo>
                  <a:lnTo>
                    <a:pt x="4610" y="2981"/>
                  </a:lnTo>
                  <a:lnTo>
                    <a:pt x="4579" y="2612"/>
                  </a:lnTo>
                  <a:lnTo>
                    <a:pt x="4517" y="2243"/>
                  </a:lnTo>
                  <a:lnTo>
                    <a:pt x="4425" y="1875"/>
                  </a:lnTo>
                  <a:lnTo>
                    <a:pt x="4333" y="1506"/>
                  </a:lnTo>
                  <a:lnTo>
                    <a:pt x="4210" y="1137"/>
                  </a:lnTo>
                  <a:lnTo>
                    <a:pt x="4026" y="830"/>
                  </a:lnTo>
                  <a:lnTo>
                    <a:pt x="3811" y="553"/>
                  </a:lnTo>
                  <a:lnTo>
                    <a:pt x="3688" y="431"/>
                  </a:lnTo>
                  <a:lnTo>
                    <a:pt x="3534" y="308"/>
                  </a:lnTo>
                  <a:lnTo>
                    <a:pt x="3381" y="215"/>
                  </a:lnTo>
                  <a:lnTo>
                    <a:pt x="3227" y="123"/>
                  </a:lnTo>
                  <a:lnTo>
                    <a:pt x="3043" y="62"/>
                  </a:lnTo>
                  <a:lnTo>
                    <a:pt x="2858" y="31"/>
                  </a:lnTo>
                  <a:lnTo>
                    <a:pt x="2674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41"/>
            <p:cNvSpPr/>
            <p:nvPr/>
          </p:nvSpPr>
          <p:spPr>
            <a:xfrm>
              <a:off x="5280388" y="3496070"/>
              <a:ext cx="334233" cy="308175"/>
            </a:xfrm>
            <a:custGeom>
              <a:avLst/>
              <a:gdLst/>
              <a:ahLst/>
              <a:cxnLst/>
              <a:rect l="l" t="t" r="r" b="b"/>
              <a:pathLst>
                <a:path w="4733" h="4364" extrusionOk="0">
                  <a:moveTo>
                    <a:pt x="2428" y="0"/>
                  </a:moveTo>
                  <a:lnTo>
                    <a:pt x="2182" y="31"/>
                  </a:lnTo>
                  <a:lnTo>
                    <a:pt x="1937" y="62"/>
                  </a:lnTo>
                  <a:lnTo>
                    <a:pt x="1721" y="123"/>
                  </a:lnTo>
                  <a:lnTo>
                    <a:pt x="1506" y="215"/>
                  </a:lnTo>
                  <a:lnTo>
                    <a:pt x="1322" y="308"/>
                  </a:lnTo>
                  <a:lnTo>
                    <a:pt x="1168" y="400"/>
                  </a:lnTo>
                  <a:lnTo>
                    <a:pt x="1015" y="553"/>
                  </a:lnTo>
                  <a:lnTo>
                    <a:pt x="861" y="707"/>
                  </a:lnTo>
                  <a:lnTo>
                    <a:pt x="615" y="1014"/>
                  </a:lnTo>
                  <a:lnTo>
                    <a:pt x="431" y="1383"/>
                  </a:lnTo>
                  <a:lnTo>
                    <a:pt x="277" y="1782"/>
                  </a:lnTo>
                  <a:lnTo>
                    <a:pt x="154" y="2182"/>
                  </a:lnTo>
                  <a:lnTo>
                    <a:pt x="93" y="2581"/>
                  </a:lnTo>
                  <a:lnTo>
                    <a:pt x="32" y="2981"/>
                  </a:lnTo>
                  <a:lnTo>
                    <a:pt x="1" y="3687"/>
                  </a:lnTo>
                  <a:lnTo>
                    <a:pt x="32" y="4179"/>
                  </a:lnTo>
                  <a:lnTo>
                    <a:pt x="32" y="4363"/>
                  </a:lnTo>
                  <a:lnTo>
                    <a:pt x="3657" y="2981"/>
                  </a:lnTo>
                  <a:lnTo>
                    <a:pt x="4733" y="3196"/>
                  </a:lnTo>
                  <a:lnTo>
                    <a:pt x="4733" y="3042"/>
                  </a:lnTo>
                  <a:lnTo>
                    <a:pt x="4733" y="2704"/>
                  </a:lnTo>
                  <a:lnTo>
                    <a:pt x="4702" y="2182"/>
                  </a:lnTo>
                  <a:lnTo>
                    <a:pt x="4640" y="1905"/>
                  </a:lnTo>
                  <a:lnTo>
                    <a:pt x="4579" y="1598"/>
                  </a:lnTo>
                  <a:lnTo>
                    <a:pt x="4456" y="1291"/>
                  </a:lnTo>
                  <a:lnTo>
                    <a:pt x="4333" y="1014"/>
                  </a:lnTo>
                  <a:lnTo>
                    <a:pt x="4149" y="738"/>
                  </a:lnTo>
                  <a:lnTo>
                    <a:pt x="3903" y="523"/>
                  </a:lnTo>
                  <a:lnTo>
                    <a:pt x="3626" y="308"/>
                  </a:lnTo>
                  <a:lnTo>
                    <a:pt x="3288" y="154"/>
                  </a:lnTo>
                  <a:lnTo>
                    <a:pt x="3104" y="92"/>
                  </a:lnTo>
                  <a:lnTo>
                    <a:pt x="2889" y="62"/>
                  </a:lnTo>
                  <a:lnTo>
                    <a:pt x="2674" y="31"/>
                  </a:lnTo>
                  <a:lnTo>
                    <a:pt x="2428" y="0"/>
                  </a:lnTo>
                  <a:close/>
                </a:path>
              </a:pathLst>
            </a:custGeom>
            <a:solidFill>
              <a:srgbClr val="4D4D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41"/>
            <p:cNvSpPr/>
            <p:nvPr/>
          </p:nvSpPr>
          <p:spPr>
            <a:xfrm>
              <a:off x="3527242" y="2400300"/>
              <a:ext cx="1115333" cy="1306283"/>
            </a:xfrm>
            <a:custGeom>
              <a:avLst/>
              <a:gdLst/>
              <a:ahLst/>
              <a:cxnLst/>
              <a:rect l="l" t="t" r="r" b="b"/>
              <a:pathLst>
                <a:path w="15794" h="18498" extrusionOk="0">
                  <a:moveTo>
                    <a:pt x="15793" y="1"/>
                  </a:moveTo>
                  <a:lnTo>
                    <a:pt x="12321" y="216"/>
                  </a:lnTo>
                  <a:lnTo>
                    <a:pt x="1322" y="14319"/>
                  </a:lnTo>
                  <a:lnTo>
                    <a:pt x="0" y="18498"/>
                  </a:lnTo>
                  <a:lnTo>
                    <a:pt x="15793" y="1"/>
                  </a:lnTo>
                  <a:close/>
                </a:path>
              </a:pathLst>
            </a:custGeom>
            <a:solidFill>
              <a:srgbClr val="78AC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0" name="Google Shape;1100;p41"/>
            <p:cNvSpPr/>
            <p:nvPr/>
          </p:nvSpPr>
          <p:spPr>
            <a:xfrm>
              <a:off x="5124182" y="2673731"/>
              <a:ext cx="288684" cy="585913"/>
            </a:xfrm>
            <a:custGeom>
              <a:avLst/>
              <a:gdLst/>
              <a:ahLst/>
              <a:cxnLst/>
              <a:rect l="l" t="t" r="r" b="b"/>
              <a:pathLst>
                <a:path w="4088" h="8297" extrusionOk="0">
                  <a:moveTo>
                    <a:pt x="2889" y="0"/>
                  </a:moveTo>
                  <a:lnTo>
                    <a:pt x="1" y="8296"/>
                  </a:lnTo>
                  <a:lnTo>
                    <a:pt x="4087" y="7528"/>
                  </a:lnTo>
                  <a:lnTo>
                    <a:pt x="3718" y="3933"/>
                  </a:lnTo>
                  <a:lnTo>
                    <a:pt x="2889" y="0"/>
                  </a:lnTo>
                  <a:close/>
                </a:path>
              </a:pathLst>
            </a:custGeom>
            <a:solidFill>
              <a:srgbClr val="7B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1" name="Google Shape;1101;p41"/>
            <p:cNvSpPr/>
            <p:nvPr/>
          </p:nvSpPr>
          <p:spPr>
            <a:xfrm>
              <a:off x="3939506" y="2374313"/>
              <a:ext cx="117225" cy="271242"/>
            </a:xfrm>
            <a:custGeom>
              <a:avLst/>
              <a:gdLst/>
              <a:ahLst/>
              <a:cxnLst/>
              <a:rect l="l" t="t" r="r" b="b"/>
              <a:pathLst>
                <a:path w="1660" h="3841" extrusionOk="0">
                  <a:moveTo>
                    <a:pt x="1659" y="0"/>
                  </a:moveTo>
                  <a:lnTo>
                    <a:pt x="984" y="246"/>
                  </a:lnTo>
                  <a:lnTo>
                    <a:pt x="0" y="3841"/>
                  </a:lnTo>
                  <a:lnTo>
                    <a:pt x="1659" y="0"/>
                  </a:lnTo>
                  <a:close/>
                </a:path>
              </a:pathLst>
            </a:custGeom>
            <a:solidFill>
              <a:srgbClr val="76D6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41"/>
            <p:cNvSpPr/>
            <p:nvPr/>
          </p:nvSpPr>
          <p:spPr>
            <a:xfrm>
              <a:off x="4089215" y="2285335"/>
              <a:ext cx="1176064" cy="1065406"/>
            </a:xfrm>
            <a:custGeom>
              <a:avLst/>
              <a:gdLst/>
              <a:ahLst/>
              <a:cxnLst/>
              <a:rect l="l" t="t" r="r" b="b"/>
              <a:pathLst>
                <a:path w="16654" h="15087" extrusionOk="0">
                  <a:moveTo>
                    <a:pt x="6514" y="0"/>
                  </a:moveTo>
                  <a:lnTo>
                    <a:pt x="0" y="13735"/>
                  </a:lnTo>
                  <a:lnTo>
                    <a:pt x="4333" y="14472"/>
                  </a:lnTo>
                  <a:lnTo>
                    <a:pt x="8542" y="4947"/>
                  </a:lnTo>
                  <a:lnTo>
                    <a:pt x="8696" y="8173"/>
                  </a:lnTo>
                  <a:lnTo>
                    <a:pt x="5316" y="14626"/>
                  </a:lnTo>
                  <a:lnTo>
                    <a:pt x="7928" y="15087"/>
                  </a:lnTo>
                  <a:lnTo>
                    <a:pt x="12321" y="14257"/>
                  </a:lnTo>
                  <a:lnTo>
                    <a:pt x="16654" y="2274"/>
                  </a:lnTo>
                  <a:lnTo>
                    <a:pt x="16254" y="1106"/>
                  </a:lnTo>
                  <a:lnTo>
                    <a:pt x="14288" y="523"/>
                  </a:lnTo>
                  <a:lnTo>
                    <a:pt x="9771" y="14411"/>
                  </a:lnTo>
                  <a:lnTo>
                    <a:pt x="8757" y="13643"/>
                  </a:lnTo>
                  <a:lnTo>
                    <a:pt x="13274" y="215"/>
                  </a:lnTo>
                  <a:lnTo>
                    <a:pt x="12844" y="62"/>
                  </a:lnTo>
                  <a:lnTo>
                    <a:pt x="7190" y="62"/>
                  </a:lnTo>
                  <a:lnTo>
                    <a:pt x="6514" y="0"/>
                  </a:lnTo>
                  <a:close/>
                </a:path>
              </a:pathLst>
            </a:custGeom>
            <a:solidFill>
              <a:srgbClr val="7B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3" name="Google Shape;1103;p41"/>
            <p:cNvSpPr/>
            <p:nvPr/>
          </p:nvSpPr>
          <p:spPr>
            <a:xfrm>
              <a:off x="3791916" y="2272271"/>
              <a:ext cx="568612" cy="959127"/>
            </a:xfrm>
            <a:custGeom>
              <a:avLst/>
              <a:gdLst/>
              <a:ahLst/>
              <a:cxnLst/>
              <a:rect l="l" t="t" r="r" b="b"/>
              <a:pathLst>
                <a:path w="8052" h="13582" extrusionOk="0">
                  <a:moveTo>
                    <a:pt x="7775" y="1"/>
                  </a:moveTo>
                  <a:lnTo>
                    <a:pt x="5224" y="923"/>
                  </a:lnTo>
                  <a:lnTo>
                    <a:pt x="769" y="10294"/>
                  </a:lnTo>
                  <a:lnTo>
                    <a:pt x="1" y="13213"/>
                  </a:lnTo>
                  <a:lnTo>
                    <a:pt x="2275" y="13582"/>
                  </a:lnTo>
                  <a:lnTo>
                    <a:pt x="8051" y="1"/>
                  </a:lnTo>
                  <a:close/>
                </a:path>
              </a:pathLst>
            </a:custGeom>
            <a:solidFill>
              <a:srgbClr val="7B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4" name="Google Shape;1104;p41"/>
            <p:cNvSpPr/>
            <p:nvPr/>
          </p:nvSpPr>
          <p:spPr>
            <a:xfrm>
              <a:off x="3846220" y="2337380"/>
              <a:ext cx="314672" cy="661898"/>
            </a:xfrm>
            <a:custGeom>
              <a:avLst/>
              <a:gdLst/>
              <a:ahLst/>
              <a:cxnLst/>
              <a:rect l="l" t="t" r="r" b="b"/>
              <a:pathLst>
                <a:path w="4456" h="9373" extrusionOk="0">
                  <a:moveTo>
                    <a:pt x="4455" y="1"/>
                  </a:moveTo>
                  <a:lnTo>
                    <a:pt x="2980" y="523"/>
                  </a:lnTo>
                  <a:lnTo>
                    <a:pt x="1321" y="4364"/>
                  </a:lnTo>
                  <a:lnTo>
                    <a:pt x="0" y="9372"/>
                  </a:lnTo>
                  <a:lnTo>
                    <a:pt x="4455" y="1"/>
                  </a:lnTo>
                  <a:close/>
                </a:path>
              </a:pathLst>
            </a:custGeom>
            <a:solidFill>
              <a:srgbClr val="C4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41"/>
            <p:cNvSpPr/>
            <p:nvPr/>
          </p:nvSpPr>
          <p:spPr>
            <a:xfrm>
              <a:off x="4395129" y="2634679"/>
              <a:ext cx="308175" cy="683507"/>
            </a:xfrm>
            <a:custGeom>
              <a:avLst/>
              <a:gdLst/>
              <a:ahLst/>
              <a:cxnLst/>
              <a:rect l="l" t="t" r="r" b="b"/>
              <a:pathLst>
                <a:path w="4364" h="9679" extrusionOk="0">
                  <a:moveTo>
                    <a:pt x="4210" y="0"/>
                  </a:moveTo>
                  <a:lnTo>
                    <a:pt x="1" y="9525"/>
                  </a:lnTo>
                  <a:lnTo>
                    <a:pt x="984" y="9679"/>
                  </a:lnTo>
                  <a:lnTo>
                    <a:pt x="4364" y="3226"/>
                  </a:lnTo>
                  <a:lnTo>
                    <a:pt x="4210" y="0"/>
                  </a:lnTo>
                  <a:close/>
                </a:path>
              </a:pathLst>
            </a:custGeom>
            <a:solidFill>
              <a:srgbClr val="C4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41"/>
            <p:cNvSpPr/>
            <p:nvPr/>
          </p:nvSpPr>
          <p:spPr>
            <a:xfrm>
              <a:off x="3952499" y="2272271"/>
              <a:ext cx="596788" cy="982996"/>
            </a:xfrm>
            <a:custGeom>
              <a:avLst/>
              <a:gdLst/>
              <a:ahLst/>
              <a:cxnLst/>
              <a:rect l="l" t="t" r="r" b="b"/>
              <a:pathLst>
                <a:path w="8451" h="13920" extrusionOk="0">
                  <a:moveTo>
                    <a:pt x="5777" y="1"/>
                  </a:moveTo>
                  <a:lnTo>
                    <a:pt x="1" y="13582"/>
                  </a:lnTo>
                  <a:lnTo>
                    <a:pt x="1936" y="13920"/>
                  </a:lnTo>
                  <a:lnTo>
                    <a:pt x="8450" y="185"/>
                  </a:lnTo>
                  <a:lnTo>
                    <a:pt x="5777" y="1"/>
                  </a:lnTo>
                  <a:close/>
                </a:path>
              </a:pathLst>
            </a:custGeom>
            <a:solidFill>
              <a:srgbClr val="C4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41"/>
            <p:cNvSpPr/>
            <p:nvPr/>
          </p:nvSpPr>
          <p:spPr>
            <a:xfrm>
              <a:off x="4707611" y="2300518"/>
              <a:ext cx="390585" cy="1002486"/>
            </a:xfrm>
            <a:custGeom>
              <a:avLst/>
              <a:gdLst/>
              <a:ahLst/>
              <a:cxnLst/>
              <a:rect l="l" t="t" r="r" b="b"/>
              <a:pathLst>
                <a:path w="5531" h="14196" extrusionOk="0">
                  <a:moveTo>
                    <a:pt x="4517" y="0"/>
                  </a:moveTo>
                  <a:lnTo>
                    <a:pt x="0" y="13428"/>
                  </a:lnTo>
                  <a:lnTo>
                    <a:pt x="1014" y="14196"/>
                  </a:lnTo>
                  <a:lnTo>
                    <a:pt x="5531" y="308"/>
                  </a:lnTo>
                  <a:lnTo>
                    <a:pt x="4517" y="0"/>
                  </a:lnTo>
                  <a:close/>
                </a:path>
              </a:pathLst>
            </a:custGeom>
            <a:solidFill>
              <a:srgbClr val="C4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41"/>
            <p:cNvSpPr/>
            <p:nvPr/>
          </p:nvSpPr>
          <p:spPr>
            <a:xfrm>
              <a:off x="4959291" y="2445848"/>
              <a:ext cx="368906" cy="846351"/>
            </a:xfrm>
            <a:custGeom>
              <a:avLst/>
              <a:gdLst/>
              <a:ahLst/>
              <a:cxnLst/>
              <a:rect l="l" t="t" r="r" b="b"/>
              <a:pathLst>
                <a:path w="5224" h="11985" extrusionOk="0">
                  <a:moveTo>
                    <a:pt x="4333" y="1"/>
                  </a:moveTo>
                  <a:lnTo>
                    <a:pt x="0" y="11984"/>
                  </a:lnTo>
                  <a:lnTo>
                    <a:pt x="2336" y="11523"/>
                  </a:lnTo>
                  <a:lnTo>
                    <a:pt x="5224" y="3227"/>
                  </a:lnTo>
                  <a:lnTo>
                    <a:pt x="4886" y="1752"/>
                  </a:lnTo>
                  <a:lnTo>
                    <a:pt x="4333" y="1"/>
                  </a:lnTo>
                  <a:close/>
                </a:path>
              </a:pathLst>
            </a:custGeom>
            <a:solidFill>
              <a:srgbClr val="C4FD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41"/>
            <p:cNvSpPr/>
            <p:nvPr/>
          </p:nvSpPr>
          <p:spPr>
            <a:xfrm>
              <a:off x="4705421" y="2226723"/>
              <a:ext cx="768177" cy="1058909"/>
            </a:xfrm>
            <a:custGeom>
              <a:avLst/>
              <a:gdLst/>
              <a:ahLst/>
              <a:cxnLst/>
              <a:rect l="l" t="t" r="r" b="b"/>
              <a:pathLst>
                <a:path w="10878" h="14995" extrusionOk="0">
                  <a:moveTo>
                    <a:pt x="1076" y="1"/>
                  </a:moveTo>
                  <a:lnTo>
                    <a:pt x="799" y="216"/>
                  </a:lnTo>
                  <a:lnTo>
                    <a:pt x="615" y="431"/>
                  </a:lnTo>
                  <a:lnTo>
                    <a:pt x="431" y="646"/>
                  </a:lnTo>
                  <a:lnTo>
                    <a:pt x="308" y="892"/>
                  </a:lnTo>
                  <a:lnTo>
                    <a:pt x="185" y="1138"/>
                  </a:lnTo>
                  <a:lnTo>
                    <a:pt x="123" y="1353"/>
                  </a:lnTo>
                  <a:lnTo>
                    <a:pt x="62" y="1598"/>
                  </a:lnTo>
                  <a:lnTo>
                    <a:pt x="31" y="1813"/>
                  </a:lnTo>
                  <a:lnTo>
                    <a:pt x="0" y="2213"/>
                  </a:lnTo>
                  <a:lnTo>
                    <a:pt x="31" y="2520"/>
                  </a:lnTo>
                  <a:lnTo>
                    <a:pt x="93" y="2827"/>
                  </a:lnTo>
                  <a:lnTo>
                    <a:pt x="123" y="2643"/>
                  </a:lnTo>
                  <a:lnTo>
                    <a:pt x="185" y="2489"/>
                  </a:lnTo>
                  <a:lnTo>
                    <a:pt x="246" y="2336"/>
                  </a:lnTo>
                  <a:lnTo>
                    <a:pt x="369" y="2182"/>
                  </a:lnTo>
                  <a:lnTo>
                    <a:pt x="492" y="2059"/>
                  </a:lnTo>
                  <a:lnTo>
                    <a:pt x="615" y="1936"/>
                  </a:lnTo>
                  <a:lnTo>
                    <a:pt x="799" y="1813"/>
                  </a:lnTo>
                  <a:lnTo>
                    <a:pt x="984" y="1721"/>
                  </a:lnTo>
                  <a:lnTo>
                    <a:pt x="1414" y="1568"/>
                  </a:lnTo>
                  <a:lnTo>
                    <a:pt x="1875" y="1445"/>
                  </a:lnTo>
                  <a:lnTo>
                    <a:pt x="2397" y="1383"/>
                  </a:lnTo>
                  <a:lnTo>
                    <a:pt x="2981" y="1322"/>
                  </a:lnTo>
                  <a:lnTo>
                    <a:pt x="3534" y="1353"/>
                  </a:lnTo>
                  <a:lnTo>
                    <a:pt x="4148" y="1383"/>
                  </a:lnTo>
                  <a:lnTo>
                    <a:pt x="4732" y="1445"/>
                  </a:lnTo>
                  <a:lnTo>
                    <a:pt x="5285" y="1568"/>
                  </a:lnTo>
                  <a:lnTo>
                    <a:pt x="5838" y="1721"/>
                  </a:lnTo>
                  <a:lnTo>
                    <a:pt x="6361" y="1906"/>
                  </a:lnTo>
                  <a:lnTo>
                    <a:pt x="6822" y="2121"/>
                  </a:lnTo>
                  <a:lnTo>
                    <a:pt x="7221" y="2367"/>
                  </a:lnTo>
                  <a:lnTo>
                    <a:pt x="7313" y="2489"/>
                  </a:lnTo>
                  <a:lnTo>
                    <a:pt x="7405" y="2643"/>
                  </a:lnTo>
                  <a:lnTo>
                    <a:pt x="7498" y="2858"/>
                  </a:lnTo>
                  <a:lnTo>
                    <a:pt x="7620" y="3135"/>
                  </a:lnTo>
                  <a:lnTo>
                    <a:pt x="7805" y="3811"/>
                  </a:lnTo>
                  <a:lnTo>
                    <a:pt x="7989" y="4671"/>
                  </a:lnTo>
                  <a:lnTo>
                    <a:pt x="8174" y="5623"/>
                  </a:lnTo>
                  <a:lnTo>
                    <a:pt x="8327" y="6668"/>
                  </a:lnTo>
                  <a:lnTo>
                    <a:pt x="8634" y="8942"/>
                  </a:lnTo>
                  <a:lnTo>
                    <a:pt x="8911" y="11154"/>
                  </a:lnTo>
                  <a:lnTo>
                    <a:pt x="9126" y="13059"/>
                  </a:lnTo>
                  <a:lnTo>
                    <a:pt x="9310" y="14933"/>
                  </a:lnTo>
                  <a:lnTo>
                    <a:pt x="9679" y="14964"/>
                  </a:lnTo>
                  <a:lnTo>
                    <a:pt x="10017" y="14995"/>
                  </a:lnTo>
                  <a:lnTo>
                    <a:pt x="10263" y="14995"/>
                  </a:lnTo>
                  <a:lnTo>
                    <a:pt x="10509" y="14964"/>
                  </a:lnTo>
                  <a:lnTo>
                    <a:pt x="10785" y="14903"/>
                  </a:lnTo>
                  <a:lnTo>
                    <a:pt x="10877" y="14872"/>
                  </a:lnTo>
                  <a:lnTo>
                    <a:pt x="10693" y="13551"/>
                  </a:lnTo>
                  <a:lnTo>
                    <a:pt x="10478" y="12107"/>
                  </a:lnTo>
                  <a:lnTo>
                    <a:pt x="10171" y="10325"/>
                  </a:lnTo>
                  <a:lnTo>
                    <a:pt x="9771" y="8327"/>
                  </a:lnTo>
                  <a:lnTo>
                    <a:pt x="9341" y="6238"/>
                  </a:lnTo>
                  <a:lnTo>
                    <a:pt x="9065" y="5224"/>
                  </a:lnTo>
                  <a:lnTo>
                    <a:pt x="8788" y="4241"/>
                  </a:lnTo>
                  <a:lnTo>
                    <a:pt x="8512" y="3288"/>
                  </a:lnTo>
                  <a:lnTo>
                    <a:pt x="8204" y="2397"/>
                  </a:lnTo>
                  <a:lnTo>
                    <a:pt x="8081" y="2182"/>
                  </a:lnTo>
                  <a:lnTo>
                    <a:pt x="7897" y="1967"/>
                  </a:lnTo>
                  <a:lnTo>
                    <a:pt x="7682" y="1752"/>
                  </a:lnTo>
                  <a:lnTo>
                    <a:pt x="7375" y="1537"/>
                  </a:lnTo>
                  <a:lnTo>
                    <a:pt x="7067" y="1353"/>
                  </a:lnTo>
                  <a:lnTo>
                    <a:pt x="6668" y="1168"/>
                  </a:lnTo>
                  <a:lnTo>
                    <a:pt x="6269" y="1015"/>
                  </a:lnTo>
                  <a:lnTo>
                    <a:pt x="5777" y="861"/>
                  </a:lnTo>
                  <a:lnTo>
                    <a:pt x="5285" y="707"/>
                  </a:lnTo>
                  <a:lnTo>
                    <a:pt x="4763" y="584"/>
                  </a:lnTo>
                  <a:lnTo>
                    <a:pt x="3626" y="339"/>
                  </a:lnTo>
                  <a:lnTo>
                    <a:pt x="2366" y="154"/>
                  </a:lnTo>
                  <a:lnTo>
                    <a:pt x="1076" y="1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1"/>
            <p:cNvSpPr/>
            <p:nvPr/>
          </p:nvSpPr>
          <p:spPr>
            <a:xfrm>
              <a:off x="3759432" y="2220226"/>
              <a:ext cx="1021976" cy="1080589"/>
            </a:xfrm>
            <a:custGeom>
              <a:avLst/>
              <a:gdLst/>
              <a:ahLst/>
              <a:cxnLst/>
              <a:rect l="l" t="t" r="r" b="b"/>
              <a:pathLst>
                <a:path w="14472" h="15302" extrusionOk="0">
                  <a:moveTo>
                    <a:pt x="10785" y="0"/>
                  </a:moveTo>
                  <a:lnTo>
                    <a:pt x="9894" y="62"/>
                  </a:lnTo>
                  <a:lnTo>
                    <a:pt x="9003" y="123"/>
                  </a:lnTo>
                  <a:lnTo>
                    <a:pt x="8142" y="216"/>
                  </a:lnTo>
                  <a:lnTo>
                    <a:pt x="7343" y="369"/>
                  </a:lnTo>
                  <a:lnTo>
                    <a:pt x="6575" y="523"/>
                  </a:lnTo>
                  <a:lnTo>
                    <a:pt x="5838" y="707"/>
                  </a:lnTo>
                  <a:lnTo>
                    <a:pt x="5193" y="922"/>
                  </a:lnTo>
                  <a:lnTo>
                    <a:pt x="4609" y="1168"/>
                  </a:lnTo>
                  <a:lnTo>
                    <a:pt x="4087" y="1445"/>
                  </a:lnTo>
                  <a:lnTo>
                    <a:pt x="3871" y="1598"/>
                  </a:lnTo>
                  <a:lnTo>
                    <a:pt x="3656" y="1783"/>
                  </a:lnTo>
                  <a:lnTo>
                    <a:pt x="3472" y="1936"/>
                  </a:lnTo>
                  <a:lnTo>
                    <a:pt x="3318" y="2121"/>
                  </a:lnTo>
                  <a:lnTo>
                    <a:pt x="3196" y="2305"/>
                  </a:lnTo>
                  <a:lnTo>
                    <a:pt x="3073" y="2520"/>
                  </a:lnTo>
                  <a:lnTo>
                    <a:pt x="2858" y="3165"/>
                  </a:lnTo>
                  <a:lnTo>
                    <a:pt x="2520" y="4394"/>
                  </a:lnTo>
                  <a:lnTo>
                    <a:pt x="1567" y="7866"/>
                  </a:lnTo>
                  <a:lnTo>
                    <a:pt x="645" y="11523"/>
                  </a:lnTo>
                  <a:lnTo>
                    <a:pt x="0" y="14042"/>
                  </a:lnTo>
                  <a:lnTo>
                    <a:pt x="0" y="14134"/>
                  </a:lnTo>
                  <a:lnTo>
                    <a:pt x="61" y="14196"/>
                  </a:lnTo>
                  <a:lnTo>
                    <a:pt x="154" y="14227"/>
                  </a:lnTo>
                  <a:lnTo>
                    <a:pt x="246" y="14196"/>
                  </a:lnTo>
                  <a:lnTo>
                    <a:pt x="830" y="13796"/>
                  </a:lnTo>
                  <a:lnTo>
                    <a:pt x="3656" y="3227"/>
                  </a:lnTo>
                  <a:lnTo>
                    <a:pt x="3841" y="3012"/>
                  </a:lnTo>
                  <a:lnTo>
                    <a:pt x="4025" y="2827"/>
                  </a:lnTo>
                  <a:lnTo>
                    <a:pt x="4271" y="2643"/>
                  </a:lnTo>
                  <a:lnTo>
                    <a:pt x="4517" y="2459"/>
                  </a:lnTo>
                  <a:lnTo>
                    <a:pt x="4793" y="2305"/>
                  </a:lnTo>
                  <a:lnTo>
                    <a:pt x="5101" y="2151"/>
                  </a:lnTo>
                  <a:lnTo>
                    <a:pt x="5438" y="2028"/>
                  </a:lnTo>
                  <a:lnTo>
                    <a:pt x="5776" y="1905"/>
                  </a:lnTo>
                  <a:lnTo>
                    <a:pt x="6514" y="1721"/>
                  </a:lnTo>
                  <a:lnTo>
                    <a:pt x="7282" y="1598"/>
                  </a:lnTo>
                  <a:lnTo>
                    <a:pt x="8081" y="1506"/>
                  </a:lnTo>
                  <a:lnTo>
                    <a:pt x="8880" y="1475"/>
                  </a:lnTo>
                  <a:lnTo>
                    <a:pt x="9648" y="1506"/>
                  </a:lnTo>
                  <a:lnTo>
                    <a:pt x="10385" y="1567"/>
                  </a:lnTo>
                  <a:lnTo>
                    <a:pt x="11061" y="1690"/>
                  </a:lnTo>
                  <a:lnTo>
                    <a:pt x="11676" y="1875"/>
                  </a:lnTo>
                  <a:lnTo>
                    <a:pt x="11922" y="1998"/>
                  </a:lnTo>
                  <a:lnTo>
                    <a:pt x="12167" y="2090"/>
                  </a:lnTo>
                  <a:lnTo>
                    <a:pt x="12383" y="2243"/>
                  </a:lnTo>
                  <a:lnTo>
                    <a:pt x="12536" y="2366"/>
                  </a:lnTo>
                  <a:lnTo>
                    <a:pt x="12690" y="2520"/>
                  </a:lnTo>
                  <a:lnTo>
                    <a:pt x="12782" y="2704"/>
                  </a:lnTo>
                  <a:lnTo>
                    <a:pt x="12843" y="2858"/>
                  </a:lnTo>
                  <a:lnTo>
                    <a:pt x="12874" y="3042"/>
                  </a:lnTo>
                  <a:lnTo>
                    <a:pt x="12966" y="4702"/>
                  </a:lnTo>
                  <a:lnTo>
                    <a:pt x="13028" y="6607"/>
                  </a:lnTo>
                  <a:lnTo>
                    <a:pt x="13058" y="8604"/>
                  </a:lnTo>
                  <a:lnTo>
                    <a:pt x="13058" y="10601"/>
                  </a:lnTo>
                  <a:lnTo>
                    <a:pt x="13058" y="13827"/>
                  </a:lnTo>
                  <a:lnTo>
                    <a:pt x="13028" y="15148"/>
                  </a:lnTo>
                  <a:lnTo>
                    <a:pt x="14103" y="15302"/>
                  </a:lnTo>
                  <a:lnTo>
                    <a:pt x="14103" y="15302"/>
                  </a:lnTo>
                  <a:lnTo>
                    <a:pt x="13888" y="10724"/>
                  </a:lnTo>
                  <a:lnTo>
                    <a:pt x="13704" y="6699"/>
                  </a:lnTo>
                  <a:lnTo>
                    <a:pt x="13489" y="3042"/>
                  </a:lnTo>
                  <a:lnTo>
                    <a:pt x="13489" y="2919"/>
                  </a:lnTo>
                  <a:lnTo>
                    <a:pt x="13427" y="2612"/>
                  </a:lnTo>
                  <a:lnTo>
                    <a:pt x="13396" y="2305"/>
                  </a:lnTo>
                  <a:lnTo>
                    <a:pt x="13427" y="1905"/>
                  </a:lnTo>
                  <a:lnTo>
                    <a:pt x="13458" y="1690"/>
                  </a:lnTo>
                  <a:lnTo>
                    <a:pt x="13519" y="1445"/>
                  </a:lnTo>
                  <a:lnTo>
                    <a:pt x="13581" y="1230"/>
                  </a:lnTo>
                  <a:lnTo>
                    <a:pt x="13704" y="984"/>
                  </a:lnTo>
                  <a:lnTo>
                    <a:pt x="13827" y="738"/>
                  </a:lnTo>
                  <a:lnTo>
                    <a:pt x="14011" y="523"/>
                  </a:lnTo>
                  <a:lnTo>
                    <a:pt x="14195" y="308"/>
                  </a:lnTo>
                  <a:lnTo>
                    <a:pt x="14472" y="93"/>
                  </a:lnTo>
                  <a:lnTo>
                    <a:pt x="13550" y="31"/>
                  </a:lnTo>
                  <a:lnTo>
                    <a:pt x="12628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1"/>
            <p:cNvSpPr/>
            <p:nvPr/>
          </p:nvSpPr>
          <p:spPr>
            <a:xfrm>
              <a:off x="3486001" y="3602349"/>
              <a:ext cx="271312" cy="429707"/>
            </a:xfrm>
            <a:custGeom>
              <a:avLst/>
              <a:gdLst/>
              <a:ahLst/>
              <a:cxnLst/>
              <a:rect l="l" t="t" r="r" b="b"/>
              <a:pathLst>
                <a:path w="3842" h="6085" extrusionOk="0">
                  <a:moveTo>
                    <a:pt x="1906" y="1"/>
                  </a:moveTo>
                  <a:lnTo>
                    <a:pt x="1721" y="32"/>
                  </a:lnTo>
                  <a:lnTo>
                    <a:pt x="1537" y="62"/>
                  </a:lnTo>
                  <a:lnTo>
                    <a:pt x="1353" y="154"/>
                  </a:lnTo>
                  <a:lnTo>
                    <a:pt x="1168" y="247"/>
                  </a:lnTo>
                  <a:lnTo>
                    <a:pt x="984" y="370"/>
                  </a:lnTo>
                  <a:lnTo>
                    <a:pt x="830" y="523"/>
                  </a:lnTo>
                  <a:lnTo>
                    <a:pt x="677" y="708"/>
                  </a:lnTo>
                  <a:lnTo>
                    <a:pt x="554" y="892"/>
                  </a:lnTo>
                  <a:lnTo>
                    <a:pt x="431" y="1107"/>
                  </a:lnTo>
                  <a:lnTo>
                    <a:pt x="308" y="1353"/>
                  </a:lnTo>
                  <a:lnTo>
                    <a:pt x="216" y="1599"/>
                  </a:lnTo>
                  <a:lnTo>
                    <a:pt x="123" y="1875"/>
                  </a:lnTo>
                  <a:lnTo>
                    <a:pt x="62" y="2152"/>
                  </a:lnTo>
                  <a:lnTo>
                    <a:pt x="31" y="2428"/>
                  </a:lnTo>
                  <a:lnTo>
                    <a:pt x="1" y="2735"/>
                  </a:lnTo>
                  <a:lnTo>
                    <a:pt x="1" y="3043"/>
                  </a:lnTo>
                  <a:lnTo>
                    <a:pt x="1" y="3350"/>
                  </a:lnTo>
                  <a:lnTo>
                    <a:pt x="31" y="3657"/>
                  </a:lnTo>
                  <a:lnTo>
                    <a:pt x="62" y="3934"/>
                  </a:lnTo>
                  <a:lnTo>
                    <a:pt x="123" y="4210"/>
                  </a:lnTo>
                  <a:lnTo>
                    <a:pt x="216" y="4487"/>
                  </a:lnTo>
                  <a:lnTo>
                    <a:pt x="308" y="4733"/>
                  </a:lnTo>
                  <a:lnTo>
                    <a:pt x="431" y="4978"/>
                  </a:lnTo>
                  <a:lnTo>
                    <a:pt x="554" y="5193"/>
                  </a:lnTo>
                  <a:lnTo>
                    <a:pt x="677" y="5378"/>
                  </a:lnTo>
                  <a:lnTo>
                    <a:pt x="830" y="5562"/>
                  </a:lnTo>
                  <a:lnTo>
                    <a:pt x="984" y="5716"/>
                  </a:lnTo>
                  <a:lnTo>
                    <a:pt x="1168" y="5839"/>
                  </a:lnTo>
                  <a:lnTo>
                    <a:pt x="1353" y="5931"/>
                  </a:lnTo>
                  <a:lnTo>
                    <a:pt x="1537" y="6023"/>
                  </a:lnTo>
                  <a:lnTo>
                    <a:pt x="1721" y="6054"/>
                  </a:lnTo>
                  <a:lnTo>
                    <a:pt x="1906" y="6085"/>
                  </a:lnTo>
                  <a:lnTo>
                    <a:pt x="2121" y="6054"/>
                  </a:lnTo>
                  <a:lnTo>
                    <a:pt x="2305" y="6023"/>
                  </a:lnTo>
                  <a:lnTo>
                    <a:pt x="2489" y="5931"/>
                  </a:lnTo>
                  <a:lnTo>
                    <a:pt x="2674" y="5839"/>
                  </a:lnTo>
                  <a:lnTo>
                    <a:pt x="2827" y="5716"/>
                  </a:lnTo>
                  <a:lnTo>
                    <a:pt x="3012" y="5562"/>
                  </a:lnTo>
                  <a:lnTo>
                    <a:pt x="3135" y="5378"/>
                  </a:lnTo>
                  <a:lnTo>
                    <a:pt x="3288" y="5193"/>
                  </a:lnTo>
                  <a:lnTo>
                    <a:pt x="3411" y="4978"/>
                  </a:lnTo>
                  <a:lnTo>
                    <a:pt x="3534" y="4733"/>
                  </a:lnTo>
                  <a:lnTo>
                    <a:pt x="3626" y="4487"/>
                  </a:lnTo>
                  <a:lnTo>
                    <a:pt x="3688" y="4210"/>
                  </a:lnTo>
                  <a:lnTo>
                    <a:pt x="3749" y="3934"/>
                  </a:lnTo>
                  <a:lnTo>
                    <a:pt x="3811" y="3657"/>
                  </a:lnTo>
                  <a:lnTo>
                    <a:pt x="3841" y="3350"/>
                  </a:lnTo>
                  <a:lnTo>
                    <a:pt x="3841" y="3043"/>
                  </a:lnTo>
                  <a:lnTo>
                    <a:pt x="3841" y="2735"/>
                  </a:lnTo>
                  <a:lnTo>
                    <a:pt x="3811" y="2428"/>
                  </a:lnTo>
                  <a:lnTo>
                    <a:pt x="3749" y="2152"/>
                  </a:lnTo>
                  <a:lnTo>
                    <a:pt x="3688" y="1875"/>
                  </a:lnTo>
                  <a:lnTo>
                    <a:pt x="3626" y="1599"/>
                  </a:lnTo>
                  <a:lnTo>
                    <a:pt x="3534" y="1353"/>
                  </a:lnTo>
                  <a:lnTo>
                    <a:pt x="3411" y="1107"/>
                  </a:lnTo>
                  <a:lnTo>
                    <a:pt x="3288" y="892"/>
                  </a:lnTo>
                  <a:lnTo>
                    <a:pt x="3135" y="708"/>
                  </a:lnTo>
                  <a:lnTo>
                    <a:pt x="3012" y="523"/>
                  </a:lnTo>
                  <a:lnTo>
                    <a:pt x="2827" y="370"/>
                  </a:lnTo>
                  <a:lnTo>
                    <a:pt x="2674" y="247"/>
                  </a:lnTo>
                  <a:lnTo>
                    <a:pt x="2489" y="154"/>
                  </a:lnTo>
                  <a:lnTo>
                    <a:pt x="2305" y="62"/>
                  </a:lnTo>
                  <a:lnTo>
                    <a:pt x="2121" y="32"/>
                  </a:lnTo>
                  <a:lnTo>
                    <a:pt x="1906" y="1"/>
                  </a:lnTo>
                  <a:close/>
                </a:path>
              </a:pathLst>
            </a:custGeom>
            <a:solidFill>
              <a:srgbClr val="2C2D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1"/>
            <p:cNvSpPr/>
            <p:nvPr/>
          </p:nvSpPr>
          <p:spPr>
            <a:xfrm>
              <a:off x="3566293" y="3693516"/>
              <a:ext cx="158466" cy="247444"/>
            </a:xfrm>
            <a:custGeom>
              <a:avLst/>
              <a:gdLst/>
              <a:ahLst/>
              <a:cxnLst/>
              <a:rect l="l" t="t" r="r" b="b"/>
              <a:pathLst>
                <a:path w="2244" h="3504" extrusionOk="0">
                  <a:moveTo>
                    <a:pt x="1137" y="0"/>
                  </a:moveTo>
                  <a:lnTo>
                    <a:pt x="891" y="31"/>
                  </a:lnTo>
                  <a:lnTo>
                    <a:pt x="707" y="123"/>
                  </a:lnTo>
                  <a:lnTo>
                    <a:pt x="492" y="308"/>
                  </a:lnTo>
                  <a:lnTo>
                    <a:pt x="338" y="523"/>
                  </a:lnTo>
                  <a:lnTo>
                    <a:pt x="185" y="768"/>
                  </a:lnTo>
                  <a:lnTo>
                    <a:pt x="93" y="1076"/>
                  </a:lnTo>
                  <a:lnTo>
                    <a:pt x="31" y="1383"/>
                  </a:lnTo>
                  <a:lnTo>
                    <a:pt x="0" y="1752"/>
                  </a:lnTo>
                  <a:lnTo>
                    <a:pt x="31" y="2120"/>
                  </a:lnTo>
                  <a:lnTo>
                    <a:pt x="93" y="2428"/>
                  </a:lnTo>
                  <a:lnTo>
                    <a:pt x="185" y="2735"/>
                  </a:lnTo>
                  <a:lnTo>
                    <a:pt x="338" y="2981"/>
                  </a:lnTo>
                  <a:lnTo>
                    <a:pt x="492" y="3196"/>
                  </a:lnTo>
                  <a:lnTo>
                    <a:pt x="707" y="3380"/>
                  </a:lnTo>
                  <a:lnTo>
                    <a:pt x="891" y="3472"/>
                  </a:lnTo>
                  <a:lnTo>
                    <a:pt x="1137" y="3503"/>
                  </a:lnTo>
                  <a:lnTo>
                    <a:pt x="1352" y="3472"/>
                  </a:lnTo>
                  <a:lnTo>
                    <a:pt x="1567" y="3380"/>
                  </a:lnTo>
                  <a:lnTo>
                    <a:pt x="1752" y="3196"/>
                  </a:lnTo>
                  <a:lnTo>
                    <a:pt x="1905" y="2981"/>
                  </a:lnTo>
                  <a:lnTo>
                    <a:pt x="2059" y="2735"/>
                  </a:lnTo>
                  <a:lnTo>
                    <a:pt x="2151" y="2428"/>
                  </a:lnTo>
                  <a:lnTo>
                    <a:pt x="2213" y="2120"/>
                  </a:lnTo>
                  <a:lnTo>
                    <a:pt x="2243" y="1752"/>
                  </a:lnTo>
                  <a:lnTo>
                    <a:pt x="2213" y="1383"/>
                  </a:lnTo>
                  <a:lnTo>
                    <a:pt x="2151" y="1076"/>
                  </a:lnTo>
                  <a:lnTo>
                    <a:pt x="2059" y="768"/>
                  </a:lnTo>
                  <a:lnTo>
                    <a:pt x="1905" y="523"/>
                  </a:lnTo>
                  <a:lnTo>
                    <a:pt x="1752" y="308"/>
                  </a:lnTo>
                  <a:lnTo>
                    <a:pt x="1567" y="123"/>
                  </a:lnTo>
                  <a:lnTo>
                    <a:pt x="1352" y="31"/>
                  </a:lnTo>
                  <a:lnTo>
                    <a:pt x="113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41"/>
            <p:cNvSpPr/>
            <p:nvPr/>
          </p:nvSpPr>
          <p:spPr>
            <a:xfrm>
              <a:off x="3138846" y="3185777"/>
              <a:ext cx="1670810" cy="781171"/>
            </a:xfrm>
            <a:custGeom>
              <a:avLst/>
              <a:gdLst/>
              <a:ahLst/>
              <a:cxnLst/>
              <a:rect l="l" t="t" r="r" b="b"/>
              <a:pathLst>
                <a:path w="23660" h="11062" extrusionOk="0">
                  <a:moveTo>
                    <a:pt x="11584" y="0"/>
                  </a:moveTo>
                  <a:lnTo>
                    <a:pt x="10693" y="31"/>
                  </a:lnTo>
                  <a:lnTo>
                    <a:pt x="9925" y="93"/>
                  </a:lnTo>
                  <a:lnTo>
                    <a:pt x="9310" y="154"/>
                  </a:lnTo>
                  <a:lnTo>
                    <a:pt x="8849" y="246"/>
                  </a:lnTo>
                  <a:lnTo>
                    <a:pt x="8081" y="492"/>
                  </a:lnTo>
                  <a:lnTo>
                    <a:pt x="7375" y="769"/>
                  </a:lnTo>
                  <a:lnTo>
                    <a:pt x="6729" y="1045"/>
                  </a:lnTo>
                  <a:lnTo>
                    <a:pt x="6084" y="1352"/>
                  </a:lnTo>
                  <a:lnTo>
                    <a:pt x="5500" y="1690"/>
                  </a:lnTo>
                  <a:lnTo>
                    <a:pt x="4947" y="2028"/>
                  </a:lnTo>
                  <a:lnTo>
                    <a:pt x="4456" y="2397"/>
                  </a:lnTo>
                  <a:lnTo>
                    <a:pt x="3964" y="2766"/>
                  </a:lnTo>
                  <a:lnTo>
                    <a:pt x="3534" y="3134"/>
                  </a:lnTo>
                  <a:lnTo>
                    <a:pt x="3135" y="3534"/>
                  </a:lnTo>
                  <a:lnTo>
                    <a:pt x="2766" y="3933"/>
                  </a:lnTo>
                  <a:lnTo>
                    <a:pt x="2428" y="4333"/>
                  </a:lnTo>
                  <a:lnTo>
                    <a:pt x="2090" y="4732"/>
                  </a:lnTo>
                  <a:lnTo>
                    <a:pt x="1813" y="5132"/>
                  </a:lnTo>
                  <a:lnTo>
                    <a:pt x="1567" y="5531"/>
                  </a:lnTo>
                  <a:lnTo>
                    <a:pt x="1322" y="5931"/>
                  </a:lnTo>
                  <a:lnTo>
                    <a:pt x="922" y="6699"/>
                  </a:lnTo>
                  <a:lnTo>
                    <a:pt x="615" y="7405"/>
                  </a:lnTo>
                  <a:lnTo>
                    <a:pt x="400" y="8051"/>
                  </a:lnTo>
                  <a:lnTo>
                    <a:pt x="216" y="8634"/>
                  </a:lnTo>
                  <a:lnTo>
                    <a:pt x="123" y="9095"/>
                  </a:lnTo>
                  <a:lnTo>
                    <a:pt x="62" y="9464"/>
                  </a:lnTo>
                  <a:lnTo>
                    <a:pt x="0" y="9771"/>
                  </a:lnTo>
                  <a:lnTo>
                    <a:pt x="8174" y="10386"/>
                  </a:lnTo>
                  <a:lnTo>
                    <a:pt x="17238" y="11031"/>
                  </a:lnTo>
                  <a:lnTo>
                    <a:pt x="18374" y="11062"/>
                  </a:lnTo>
                  <a:lnTo>
                    <a:pt x="19081" y="11062"/>
                  </a:lnTo>
                  <a:lnTo>
                    <a:pt x="19296" y="11000"/>
                  </a:lnTo>
                  <a:lnTo>
                    <a:pt x="19419" y="10970"/>
                  </a:lnTo>
                  <a:lnTo>
                    <a:pt x="19511" y="10908"/>
                  </a:lnTo>
                  <a:lnTo>
                    <a:pt x="19511" y="10847"/>
                  </a:lnTo>
                  <a:lnTo>
                    <a:pt x="19511" y="10785"/>
                  </a:lnTo>
                  <a:lnTo>
                    <a:pt x="19450" y="10724"/>
                  </a:lnTo>
                  <a:lnTo>
                    <a:pt x="19266" y="10632"/>
                  </a:lnTo>
                  <a:lnTo>
                    <a:pt x="19050" y="10509"/>
                  </a:lnTo>
                  <a:lnTo>
                    <a:pt x="19204" y="9894"/>
                  </a:lnTo>
                  <a:lnTo>
                    <a:pt x="19358" y="9310"/>
                  </a:lnTo>
                  <a:lnTo>
                    <a:pt x="19573" y="8788"/>
                  </a:lnTo>
                  <a:lnTo>
                    <a:pt x="19757" y="8266"/>
                  </a:lnTo>
                  <a:lnTo>
                    <a:pt x="19972" y="7805"/>
                  </a:lnTo>
                  <a:lnTo>
                    <a:pt x="20187" y="7375"/>
                  </a:lnTo>
                  <a:lnTo>
                    <a:pt x="20402" y="6975"/>
                  </a:lnTo>
                  <a:lnTo>
                    <a:pt x="20617" y="6607"/>
                  </a:lnTo>
                  <a:lnTo>
                    <a:pt x="21078" y="5931"/>
                  </a:lnTo>
                  <a:lnTo>
                    <a:pt x="21539" y="5377"/>
                  </a:lnTo>
                  <a:lnTo>
                    <a:pt x="22000" y="4886"/>
                  </a:lnTo>
                  <a:lnTo>
                    <a:pt x="22400" y="4486"/>
                  </a:lnTo>
                  <a:lnTo>
                    <a:pt x="23137" y="3841"/>
                  </a:lnTo>
                  <a:lnTo>
                    <a:pt x="23383" y="3534"/>
                  </a:lnTo>
                  <a:lnTo>
                    <a:pt x="23567" y="3288"/>
                  </a:lnTo>
                  <a:lnTo>
                    <a:pt x="23629" y="3165"/>
                  </a:lnTo>
                  <a:lnTo>
                    <a:pt x="23659" y="3012"/>
                  </a:lnTo>
                  <a:lnTo>
                    <a:pt x="23659" y="2889"/>
                  </a:lnTo>
                  <a:lnTo>
                    <a:pt x="23659" y="2766"/>
                  </a:lnTo>
                  <a:lnTo>
                    <a:pt x="23598" y="2612"/>
                  </a:lnTo>
                  <a:lnTo>
                    <a:pt x="23506" y="2459"/>
                  </a:lnTo>
                  <a:lnTo>
                    <a:pt x="23383" y="2305"/>
                  </a:lnTo>
                  <a:lnTo>
                    <a:pt x="23260" y="2121"/>
                  </a:lnTo>
                  <a:lnTo>
                    <a:pt x="22553" y="1414"/>
                  </a:lnTo>
                  <a:lnTo>
                    <a:pt x="21846" y="769"/>
                  </a:lnTo>
                  <a:lnTo>
                    <a:pt x="21754" y="707"/>
                  </a:lnTo>
                  <a:lnTo>
                    <a:pt x="21601" y="676"/>
                  </a:lnTo>
                  <a:lnTo>
                    <a:pt x="21171" y="554"/>
                  </a:lnTo>
                  <a:lnTo>
                    <a:pt x="20556" y="461"/>
                  </a:lnTo>
                  <a:lnTo>
                    <a:pt x="19788" y="369"/>
                  </a:lnTo>
                  <a:lnTo>
                    <a:pt x="17944" y="216"/>
                  </a:lnTo>
                  <a:lnTo>
                    <a:pt x="15794" y="93"/>
                  </a:lnTo>
                  <a:lnTo>
                    <a:pt x="13612" y="31"/>
                  </a:lnTo>
                  <a:lnTo>
                    <a:pt x="11584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41"/>
            <p:cNvSpPr/>
            <p:nvPr/>
          </p:nvSpPr>
          <p:spPr>
            <a:xfrm>
              <a:off x="4672867" y="3213953"/>
              <a:ext cx="972121" cy="468759"/>
            </a:xfrm>
            <a:custGeom>
              <a:avLst/>
              <a:gdLst/>
              <a:ahLst/>
              <a:cxnLst/>
              <a:rect l="l" t="t" r="r" b="b"/>
              <a:pathLst>
                <a:path w="13766" h="6638" extrusionOk="0">
                  <a:moveTo>
                    <a:pt x="12352" y="1"/>
                  </a:moveTo>
                  <a:lnTo>
                    <a:pt x="8573" y="93"/>
                  </a:lnTo>
                  <a:lnTo>
                    <a:pt x="4886" y="216"/>
                  </a:lnTo>
                  <a:lnTo>
                    <a:pt x="953" y="370"/>
                  </a:lnTo>
                  <a:lnTo>
                    <a:pt x="1" y="3473"/>
                  </a:lnTo>
                  <a:lnTo>
                    <a:pt x="11461" y="1937"/>
                  </a:lnTo>
                  <a:lnTo>
                    <a:pt x="11615" y="1906"/>
                  </a:lnTo>
                  <a:lnTo>
                    <a:pt x="11769" y="1937"/>
                  </a:lnTo>
                  <a:lnTo>
                    <a:pt x="11922" y="1998"/>
                  </a:lnTo>
                  <a:lnTo>
                    <a:pt x="12076" y="2060"/>
                  </a:lnTo>
                  <a:lnTo>
                    <a:pt x="12199" y="2152"/>
                  </a:lnTo>
                  <a:lnTo>
                    <a:pt x="12322" y="2305"/>
                  </a:lnTo>
                  <a:lnTo>
                    <a:pt x="12567" y="2613"/>
                  </a:lnTo>
                  <a:lnTo>
                    <a:pt x="12782" y="2981"/>
                  </a:lnTo>
                  <a:lnTo>
                    <a:pt x="12967" y="3411"/>
                  </a:lnTo>
                  <a:lnTo>
                    <a:pt x="13151" y="3872"/>
                  </a:lnTo>
                  <a:lnTo>
                    <a:pt x="13274" y="4333"/>
                  </a:lnTo>
                  <a:lnTo>
                    <a:pt x="13489" y="5286"/>
                  </a:lnTo>
                  <a:lnTo>
                    <a:pt x="13643" y="6054"/>
                  </a:lnTo>
                  <a:lnTo>
                    <a:pt x="13735" y="6545"/>
                  </a:lnTo>
                  <a:lnTo>
                    <a:pt x="13766" y="6638"/>
                  </a:lnTo>
                  <a:lnTo>
                    <a:pt x="13766" y="6607"/>
                  </a:lnTo>
                  <a:lnTo>
                    <a:pt x="13735" y="5255"/>
                  </a:lnTo>
                  <a:lnTo>
                    <a:pt x="13704" y="4180"/>
                  </a:lnTo>
                  <a:lnTo>
                    <a:pt x="13581" y="3012"/>
                  </a:lnTo>
                  <a:lnTo>
                    <a:pt x="13520" y="2428"/>
                  </a:lnTo>
                  <a:lnTo>
                    <a:pt x="13428" y="1875"/>
                  </a:lnTo>
                  <a:lnTo>
                    <a:pt x="13305" y="1384"/>
                  </a:lnTo>
                  <a:lnTo>
                    <a:pt x="13182" y="923"/>
                  </a:lnTo>
                  <a:lnTo>
                    <a:pt x="12998" y="554"/>
                  </a:lnTo>
                  <a:lnTo>
                    <a:pt x="12905" y="400"/>
                  </a:lnTo>
                  <a:lnTo>
                    <a:pt x="12813" y="247"/>
                  </a:lnTo>
                  <a:lnTo>
                    <a:pt x="12721" y="155"/>
                  </a:lnTo>
                  <a:lnTo>
                    <a:pt x="12598" y="62"/>
                  </a:lnTo>
                  <a:lnTo>
                    <a:pt x="12475" y="32"/>
                  </a:lnTo>
                  <a:lnTo>
                    <a:pt x="12352" y="1"/>
                  </a:lnTo>
                  <a:close/>
                </a:path>
              </a:pathLst>
            </a:custGeom>
            <a:solidFill>
              <a:srgbClr val="6E317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41"/>
            <p:cNvSpPr/>
            <p:nvPr/>
          </p:nvSpPr>
          <p:spPr>
            <a:xfrm>
              <a:off x="4672867" y="3213953"/>
              <a:ext cx="972121" cy="468759"/>
            </a:xfrm>
            <a:custGeom>
              <a:avLst/>
              <a:gdLst/>
              <a:ahLst/>
              <a:cxnLst/>
              <a:rect l="l" t="t" r="r" b="b"/>
              <a:pathLst>
                <a:path w="13766" h="6638" fill="none" extrusionOk="0">
                  <a:moveTo>
                    <a:pt x="11461" y="1937"/>
                  </a:moveTo>
                  <a:lnTo>
                    <a:pt x="11461" y="1937"/>
                  </a:lnTo>
                  <a:lnTo>
                    <a:pt x="11615" y="1906"/>
                  </a:lnTo>
                  <a:lnTo>
                    <a:pt x="11769" y="1937"/>
                  </a:lnTo>
                  <a:lnTo>
                    <a:pt x="11922" y="1998"/>
                  </a:lnTo>
                  <a:lnTo>
                    <a:pt x="12076" y="2060"/>
                  </a:lnTo>
                  <a:lnTo>
                    <a:pt x="12199" y="2152"/>
                  </a:lnTo>
                  <a:lnTo>
                    <a:pt x="12322" y="2305"/>
                  </a:lnTo>
                  <a:lnTo>
                    <a:pt x="12567" y="2613"/>
                  </a:lnTo>
                  <a:lnTo>
                    <a:pt x="12782" y="2981"/>
                  </a:lnTo>
                  <a:lnTo>
                    <a:pt x="12967" y="3411"/>
                  </a:lnTo>
                  <a:lnTo>
                    <a:pt x="13151" y="3872"/>
                  </a:lnTo>
                  <a:lnTo>
                    <a:pt x="13274" y="4333"/>
                  </a:lnTo>
                  <a:lnTo>
                    <a:pt x="13489" y="5286"/>
                  </a:lnTo>
                  <a:lnTo>
                    <a:pt x="13643" y="6054"/>
                  </a:lnTo>
                  <a:lnTo>
                    <a:pt x="13735" y="6545"/>
                  </a:lnTo>
                  <a:lnTo>
                    <a:pt x="13766" y="6638"/>
                  </a:lnTo>
                  <a:lnTo>
                    <a:pt x="13766" y="6607"/>
                  </a:lnTo>
                  <a:lnTo>
                    <a:pt x="13766" y="6607"/>
                  </a:lnTo>
                  <a:lnTo>
                    <a:pt x="13735" y="5255"/>
                  </a:lnTo>
                  <a:lnTo>
                    <a:pt x="13704" y="4180"/>
                  </a:lnTo>
                  <a:lnTo>
                    <a:pt x="13581" y="3012"/>
                  </a:lnTo>
                  <a:lnTo>
                    <a:pt x="13520" y="2428"/>
                  </a:lnTo>
                  <a:lnTo>
                    <a:pt x="13428" y="1875"/>
                  </a:lnTo>
                  <a:lnTo>
                    <a:pt x="13305" y="1384"/>
                  </a:lnTo>
                  <a:lnTo>
                    <a:pt x="13182" y="923"/>
                  </a:lnTo>
                  <a:lnTo>
                    <a:pt x="12998" y="554"/>
                  </a:lnTo>
                  <a:lnTo>
                    <a:pt x="12905" y="400"/>
                  </a:lnTo>
                  <a:lnTo>
                    <a:pt x="12813" y="247"/>
                  </a:lnTo>
                  <a:lnTo>
                    <a:pt x="12721" y="155"/>
                  </a:lnTo>
                  <a:lnTo>
                    <a:pt x="12598" y="62"/>
                  </a:lnTo>
                  <a:lnTo>
                    <a:pt x="12475" y="32"/>
                  </a:lnTo>
                  <a:lnTo>
                    <a:pt x="12352" y="1"/>
                  </a:lnTo>
                  <a:lnTo>
                    <a:pt x="12352" y="1"/>
                  </a:lnTo>
                  <a:lnTo>
                    <a:pt x="8573" y="93"/>
                  </a:lnTo>
                  <a:lnTo>
                    <a:pt x="4886" y="216"/>
                  </a:lnTo>
                  <a:lnTo>
                    <a:pt x="953" y="370"/>
                  </a:lnTo>
                  <a:lnTo>
                    <a:pt x="1" y="347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1"/>
            <p:cNvSpPr/>
            <p:nvPr/>
          </p:nvSpPr>
          <p:spPr>
            <a:xfrm>
              <a:off x="5210971" y="3537310"/>
              <a:ext cx="288684" cy="453506"/>
            </a:xfrm>
            <a:custGeom>
              <a:avLst/>
              <a:gdLst/>
              <a:ahLst/>
              <a:cxnLst/>
              <a:rect l="l" t="t" r="r" b="b"/>
              <a:pathLst>
                <a:path w="4088" h="6422" extrusionOk="0">
                  <a:moveTo>
                    <a:pt x="1813" y="0"/>
                  </a:moveTo>
                  <a:lnTo>
                    <a:pt x="1629" y="61"/>
                  </a:lnTo>
                  <a:lnTo>
                    <a:pt x="1414" y="123"/>
                  </a:lnTo>
                  <a:lnTo>
                    <a:pt x="1230" y="246"/>
                  </a:lnTo>
                  <a:lnTo>
                    <a:pt x="1045" y="369"/>
                  </a:lnTo>
                  <a:lnTo>
                    <a:pt x="892" y="553"/>
                  </a:lnTo>
                  <a:lnTo>
                    <a:pt x="738" y="737"/>
                  </a:lnTo>
                  <a:lnTo>
                    <a:pt x="584" y="922"/>
                  </a:lnTo>
                  <a:lnTo>
                    <a:pt x="461" y="1168"/>
                  </a:lnTo>
                  <a:lnTo>
                    <a:pt x="339" y="1413"/>
                  </a:lnTo>
                  <a:lnTo>
                    <a:pt x="246" y="1690"/>
                  </a:lnTo>
                  <a:lnTo>
                    <a:pt x="154" y="1966"/>
                  </a:lnTo>
                  <a:lnTo>
                    <a:pt x="93" y="2243"/>
                  </a:lnTo>
                  <a:lnTo>
                    <a:pt x="31" y="2550"/>
                  </a:lnTo>
                  <a:lnTo>
                    <a:pt x="1" y="2888"/>
                  </a:lnTo>
                  <a:lnTo>
                    <a:pt x="1" y="3196"/>
                  </a:lnTo>
                  <a:lnTo>
                    <a:pt x="1" y="3534"/>
                  </a:lnTo>
                  <a:lnTo>
                    <a:pt x="31" y="3871"/>
                  </a:lnTo>
                  <a:lnTo>
                    <a:pt x="93" y="4179"/>
                  </a:lnTo>
                  <a:lnTo>
                    <a:pt x="154" y="4455"/>
                  </a:lnTo>
                  <a:lnTo>
                    <a:pt x="246" y="4732"/>
                  </a:lnTo>
                  <a:lnTo>
                    <a:pt x="339" y="5008"/>
                  </a:lnTo>
                  <a:lnTo>
                    <a:pt x="461" y="5254"/>
                  </a:lnTo>
                  <a:lnTo>
                    <a:pt x="584" y="5500"/>
                  </a:lnTo>
                  <a:lnTo>
                    <a:pt x="738" y="5684"/>
                  </a:lnTo>
                  <a:lnTo>
                    <a:pt x="892" y="5869"/>
                  </a:lnTo>
                  <a:lnTo>
                    <a:pt x="1045" y="6053"/>
                  </a:lnTo>
                  <a:lnTo>
                    <a:pt x="1230" y="6176"/>
                  </a:lnTo>
                  <a:lnTo>
                    <a:pt x="1414" y="6299"/>
                  </a:lnTo>
                  <a:lnTo>
                    <a:pt x="1629" y="6360"/>
                  </a:lnTo>
                  <a:lnTo>
                    <a:pt x="1813" y="6422"/>
                  </a:lnTo>
                  <a:lnTo>
                    <a:pt x="2244" y="6422"/>
                  </a:lnTo>
                  <a:lnTo>
                    <a:pt x="2459" y="6360"/>
                  </a:lnTo>
                  <a:lnTo>
                    <a:pt x="2643" y="6299"/>
                  </a:lnTo>
                  <a:lnTo>
                    <a:pt x="2827" y="6176"/>
                  </a:lnTo>
                  <a:lnTo>
                    <a:pt x="3012" y="6053"/>
                  </a:lnTo>
                  <a:lnTo>
                    <a:pt x="3196" y="5869"/>
                  </a:lnTo>
                  <a:lnTo>
                    <a:pt x="3350" y="5684"/>
                  </a:lnTo>
                  <a:lnTo>
                    <a:pt x="3503" y="5500"/>
                  </a:lnTo>
                  <a:lnTo>
                    <a:pt x="3626" y="5254"/>
                  </a:lnTo>
                  <a:lnTo>
                    <a:pt x="3749" y="5008"/>
                  </a:lnTo>
                  <a:lnTo>
                    <a:pt x="3841" y="4732"/>
                  </a:lnTo>
                  <a:lnTo>
                    <a:pt x="3933" y="4455"/>
                  </a:lnTo>
                  <a:lnTo>
                    <a:pt x="3995" y="4179"/>
                  </a:lnTo>
                  <a:lnTo>
                    <a:pt x="4056" y="3871"/>
                  </a:lnTo>
                  <a:lnTo>
                    <a:pt x="4087" y="3534"/>
                  </a:lnTo>
                  <a:lnTo>
                    <a:pt x="4087" y="3196"/>
                  </a:lnTo>
                  <a:lnTo>
                    <a:pt x="4087" y="2888"/>
                  </a:lnTo>
                  <a:lnTo>
                    <a:pt x="4056" y="2550"/>
                  </a:lnTo>
                  <a:lnTo>
                    <a:pt x="3995" y="2243"/>
                  </a:lnTo>
                  <a:lnTo>
                    <a:pt x="3933" y="1966"/>
                  </a:lnTo>
                  <a:lnTo>
                    <a:pt x="3841" y="1690"/>
                  </a:lnTo>
                  <a:lnTo>
                    <a:pt x="3749" y="1413"/>
                  </a:lnTo>
                  <a:lnTo>
                    <a:pt x="3626" y="1168"/>
                  </a:lnTo>
                  <a:lnTo>
                    <a:pt x="3503" y="922"/>
                  </a:lnTo>
                  <a:lnTo>
                    <a:pt x="3350" y="737"/>
                  </a:lnTo>
                  <a:lnTo>
                    <a:pt x="3196" y="553"/>
                  </a:lnTo>
                  <a:lnTo>
                    <a:pt x="3012" y="369"/>
                  </a:lnTo>
                  <a:lnTo>
                    <a:pt x="2827" y="246"/>
                  </a:lnTo>
                  <a:lnTo>
                    <a:pt x="2643" y="123"/>
                  </a:lnTo>
                  <a:lnTo>
                    <a:pt x="2459" y="61"/>
                  </a:lnTo>
                  <a:lnTo>
                    <a:pt x="2244" y="0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41"/>
            <p:cNvSpPr/>
            <p:nvPr/>
          </p:nvSpPr>
          <p:spPr>
            <a:xfrm>
              <a:off x="5297760" y="3632714"/>
              <a:ext cx="138975" cy="262626"/>
            </a:xfrm>
            <a:custGeom>
              <a:avLst/>
              <a:gdLst/>
              <a:ahLst/>
              <a:cxnLst/>
              <a:rect l="l" t="t" r="r" b="b"/>
              <a:pathLst>
                <a:path w="1968" h="3719" extrusionOk="0">
                  <a:moveTo>
                    <a:pt x="892" y="1"/>
                  </a:moveTo>
                  <a:lnTo>
                    <a:pt x="769" y="32"/>
                  </a:lnTo>
                  <a:lnTo>
                    <a:pt x="584" y="155"/>
                  </a:lnTo>
                  <a:lnTo>
                    <a:pt x="431" y="308"/>
                  </a:lnTo>
                  <a:lnTo>
                    <a:pt x="277" y="554"/>
                  </a:lnTo>
                  <a:lnTo>
                    <a:pt x="154" y="831"/>
                  </a:lnTo>
                  <a:lnTo>
                    <a:pt x="62" y="1138"/>
                  </a:lnTo>
                  <a:lnTo>
                    <a:pt x="1" y="1476"/>
                  </a:lnTo>
                  <a:lnTo>
                    <a:pt x="1" y="1845"/>
                  </a:lnTo>
                  <a:lnTo>
                    <a:pt x="1" y="2244"/>
                  </a:lnTo>
                  <a:lnTo>
                    <a:pt x="62" y="2582"/>
                  </a:lnTo>
                  <a:lnTo>
                    <a:pt x="154" y="2889"/>
                  </a:lnTo>
                  <a:lnTo>
                    <a:pt x="277" y="3166"/>
                  </a:lnTo>
                  <a:lnTo>
                    <a:pt x="431" y="3412"/>
                  </a:lnTo>
                  <a:lnTo>
                    <a:pt x="584" y="3565"/>
                  </a:lnTo>
                  <a:lnTo>
                    <a:pt x="769" y="3688"/>
                  </a:lnTo>
                  <a:lnTo>
                    <a:pt x="892" y="3719"/>
                  </a:lnTo>
                  <a:lnTo>
                    <a:pt x="1076" y="3719"/>
                  </a:lnTo>
                  <a:lnTo>
                    <a:pt x="1168" y="3688"/>
                  </a:lnTo>
                  <a:lnTo>
                    <a:pt x="1353" y="3565"/>
                  </a:lnTo>
                  <a:lnTo>
                    <a:pt x="1537" y="3412"/>
                  </a:lnTo>
                  <a:lnTo>
                    <a:pt x="1691" y="3166"/>
                  </a:lnTo>
                  <a:lnTo>
                    <a:pt x="1783" y="2889"/>
                  </a:lnTo>
                  <a:lnTo>
                    <a:pt x="1875" y="2582"/>
                  </a:lnTo>
                  <a:lnTo>
                    <a:pt x="1936" y="2244"/>
                  </a:lnTo>
                  <a:lnTo>
                    <a:pt x="1967" y="1845"/>
                  </a:lnTo>
                  <a:lnTo>
                    <a:pt x="1936" y="1476"/>
                  </a:lnTo>
                  <a:lnTo>
                    <a:pt x="1875" y="1138"/>
                  </a:lnTo>
                  <a:lnTo>
                    <a:pt x="1783" y="831"/>
                  </a:lnTo>
                  <a:lnTo>
                    <a:pt x="1691" y="554"/>
                  </a:lnTo>
                  <a:lnTo>
                    <a:pt x="1537" y="308"/>
                  </a:lnTo>
                  <a:lnTo>
                    <a:pt x="1353" y="155"/>
                  </a:lnTo>
                  <a:lnTo>
                    <a:pt x="1168" y="32"/>
                  </a:lnTo>
                  <a:lnTo>
                    <a:pt x="1076" y="1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41"/>
            <p:cNvSpPr/>
            <p:nvPr/>
          </p:nvSpPr>
          <p:spPr>
            <a:xfrm>
              <a:off x="5339000" y="3535121"/>
              <a:ext cx="97735" cy="455695"/>
            </a:xfrm>
            <a:custGeom>
              <a:avLst/>
              <a:gdLst/>
              <a:ahLst/>
              <a:cxnLst/>
              <a:rect l="l" t="t" r="r" b="b"/>
              <a:pathLst>
                <a:path w="1384" h="6453" extrusionOk="0">
                  <a:moveTo>
                    <a:pt x="1260" y="0"/>
                  </a:moveTo>
                  <a:lnTo>
                    <a:pt x="215" y="31"/>
                  </a:lnTo>
                  <a:lnTo>
                    <a:pt x="0" y="6453"/>
                  </a:lnTo>
                  <a:lnTo>
                    <a:pt x="1383" y="6453"/>
                  </a:lnTo>
                  <a:lnTo>
                    <a:pt x="1260" y="0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1"/>
            <p:cNvSpPr/>
            <p:nvPr/>
          </p:nvSpPr>
          <p:spPr>
            <a:xfrm>
              <a:off x="4523158" y="3637092"/>
              <a:ext cx="290803" cy="453576"/>
            </a:xfrm>
            <a:custGeom>
              <a:avLst/>
              <a:gdLst/>
              <a:ahLst/>
              <a:cxnLst/>
              <a:rect l="l" t="t" r="r" b="b"/>
              <a:pathLst>
                <a:path w="4118" h="6423" extrusionOk="0">
                  <a:moveTo>
                    <a:pt x="1844" y="0"/>
                  </a:moveTo>
                  <a:lnTo>
                    <a:pt x="1629" y="62"/>
                  </a:lnTo>
                  <a:lnTo>
                    <a:pt x="1445" y="123"/>
                  </a:lnTo>
                  <a:lnTo>
                    <a:pt x="1260" y="246"/>
                  </a:lnTo>
                  <a:lnTo>
                    <a:pt x="1076" y="369"/>
                  </a:lnTo>
                  <a:lnTo>
                    <a:pt x="922" y="553"/>
                  </a:lnTo>
                  <a:lnTo>
                    <a:pt x="738" y="738"/>
                  </a:lnTo>
                  <a:lnTo>
                    <a:pt x="615" y="922"/>
                  </a:lnTo>
                  <a:lnTo>
                    <a:pt x="461" y="1168"/>
                  </a:lnTo>
                  <a:lnTo>
                    <a:pt x="369" y="1414"/>
                  </a:lnTo>
                  <a:lnTo>
                    <a:pt x="246" y="1690"/>
                  </a:lnTo>
                  <a:lnTo>
                    <a:pt x="154" y="1967"/>
                  </a:lnTo>
                  <a:lnTo>
                    <a:pt x="93" y="2243"/>
                  </a:lnTo>
                  <a:lnTo>
                    <a:pt x="31" y="2551"/>
                  </a:lnTo>
                  <a:lnTo>
                    <a:pt x="1" y="2889"/>
                  </a:lnTo>
                  <a:lnTo>
                    <a:pt x="1" y="3227"/>
                  </a:lnTo>
                  <a:lnTo>
                    <a:pt x="1" y="3534"/>
                  </a:lnTo>
                  <a:lnTo>
                    <a:pt x="31" y="3872"/>
                  </a:lnTo>
                  <a:lnTo>
                    <a:pt x="93" y="4179"/>
                  </a:lnTo>
                  <a:lnTo>
                    <a:pt x="154" y="4456"/>
                  </a:lnTo>
                  <a:lnTo>
                    <a:pt x="246" y="4732"/>
                  </a:lnTo>
                  <a:lnTo>
                    <a:pt x="369" y="5009"/>
                  </a:lnTo>
                  <a:lnTo>
                    <a:pt x="461" y="5255"/>
                  </a:lnTo>
                  <a:lnTo>
                    <a:pt x="615" y="5500"/>
                  </a:lnTo>
                  <a:lnTo>
                    <a:pt x="738" y="5685"/>
                  </a:lnTo>
                  <a:lnTo>
                    <a:pt x="922" y="5869"/>
                  </a:lnTo>
                  <a:lnTo>
                    <a:pt x="1076" y="6053"/>
                  </a:lnTo>
                  <a:lnTo>
                    <a:pt x="1260" y="6176"/>
                  </a:lnTo>
                  <a:lnTo>
                    <a:pt x="1445" y="6299"/>
                  </a:lnTo>
                  <a:lnTo>
                    <a:pt x="1629" y="6361"/>
                  </a:lnTo>
                  <a:lnTo>
                    <a:pt x="1844" y="6422"/>
                  </a:lnTo>
                  <a:lnTo>
                    <a:pt x="2274" y="6422"/>
                  </a:lnTo>
                  <a:lnTo>
                    <a:pt x="2459" y="6361"/>
                  </a:lnTo>
                  <a:lnTo>
                    <a:pt x="2674" y="6299"/>
                  </a:lnTo>
                  <a:lnTo>
                    <a:pt x="2858" y="6176"/>
                  </a:lnTo>
                  <a:lnTo>
                    <a:pt x="3042" y="6053"/>
                  </a:lnTo>
                  <a:lnTo>
                    <a:pt x="3196" y="5869"/>
                  </a:lnTo>
                  <a:lnTo>
                    <a:pt x="3350" y="5685"/>
                  </a:lnTo>
                  <a:lnTo>
                    <a:pt x="3503" y="5500"/>
                  </a:lnTo>
                  <a:lnTo>
                    <a:pt x="3626" y="5255"/>
                  </a:lnTo>
                  <a:lnTo>
                    <a:pt x="3749" y="5009"/>
                  </a:lnTo>
                  <a:lnTo>
                    <a:pt x="3872" y="4732"/>
                  </a:lnTo>
                  <a:lnTo>
                    <a:pt x="3933" y="4456"/>
                  </a:lnTo>
                  <a:lnTo>
                    <a:pt x="4026" y="4179"/>
                  </a:lnTo>
                  <a:lnTo>
                    <a:pt x="4056" y="3872"/>
                  </a:lnTo>
                  <a:lnTo>
                    <a:pt x="4087" y="3534"/>
                  </a:lnTo>
                  <a:lnTo>
                    <a:pt x="4118" y="3227"/>
                  </a:lnTo>
                  <a:lnTo>
                    <a:pt x="4087" y="2889"/>
                  </a:lnTo>
                  <a:lnTo>
                    <a:pt x="4056" y="2551"/>
                  </a:lnTo>
                  <a:lnTo>
                    <a:pt x="4026" y="2243"/>
                  </a:lnTo>
                  <a:lnTo>
                    <a:pt x="3933" y="1967"/>
                  </a:lnTo>
                  <a:lnTo>
                    <a:pt x="3872" y="1690"/>
                  </a:lnTo>
                  <a:lnTo>
                    <a:pt x="3749" y="1414"/>
                  </a:lnTo>
                  <a:lnTo>
                    <a:pt x="3626" y="1168"/>
                  </a:lnTo>
                  <a:lnTo>
                    <a:pt x="3503" y="922"/>
                  </a:lnTo>
                  <a:lnTo>
                    <a:pt x="3350" y="738"/>
                  </a:lnTo>
                  <a:lnTo>
                    <a:pt x="3196" y="553"/>
                  </a:lnTo>
                  <a:lnTo>
                    <a:pt x="3042" y="369"/>
                  </a:lnTo>
                  <a:lnTo>
                    <a:pt x="2858" y="246"/>
                  </a:lnTo>
                  <a:lnTo>
                    <a:pt x="2674" y="123"/>
                  </a:lnTo>
                  <a:lnTo>
                    <a:pt x="2459" y="62"/>
                  </a:lnTo>
                  <a:lnTo>
                    <a:pt x="2274" y="0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1"/>
            <p:cNvSpPr/>
            <p:nvPr/>
          </p:nvSpPr>
          <p:spPr>
            <a:xfrm>
              <a:off x="4609947" y="3732567"/>
              <a:ext cx="141094" cy="262626"/>
            </a:xfrm>
            <a:custGeom>
              <a:avLst/>
              <a:gdLst/>
              <a:ahLst/>
              <a:cxnLst/>
              <a:rect l="l" t="t" r="r" b="b"/>
              <a:pathLst>
                <a:path w="1998" h="3719" extrusionOk="0">
                  <a:moveTo>
                    <a:pt x="892" y="0"/>
                  </a:moveTo>
                  <a:lnTo>
                    <a:pt x="799" y="31"/>
                  </a:lnTo>
                  <a:lnTo>
                    <a:pt x="615" y="154"/>
                  </a:lnTo>
                  <a:lnTo>
                    <a:pt x="431" y="308"/>
                  </a:lnTo>
                  <a:lnTo>
                    <a:pt x="308" y="553"/>
                  </a:lnTo>
                  <a:lnTo>
                    <a:pt x="185" y="830"/>
                  </a:lnTo>
                  <a:lnTo>
                    <a:pt x="93" y="1137"/>
                  </a:lnTo>
                  <a:lnTo>
                    <a:pt x="31" y="1475"/>
                  </a:lnTo>
                  <a:lnTo>
                    <a:pt x="1" y="1875"/>
                  </a:lnTo>
                  <a:lnTo>
                    <a:pt x="31" y="2243"/>
                  </a:lnTo>
                  <a:lnTo>
                    <a:pt x="93" y="2581"/>
                  </a:lnTo>
                  <a:lnTo>
                    <a:pt x="185" y="2889"/>
                  </a:lnTo>
                  <a:lnTo>
                    <a:pt x="308" y="3165"/>
                  </a:lnTo>
                  <a:lnTo>
                    <a:pt x="431" y="3411"/>
                  </a:lnTo>
                  <a:lnTo>
                    <a:pt x="615" y="3565"/>
                  </a:lnTo>
                  <a:lnTo>
                    <a:pt x="799" y="3687"/>
                  </a:lnTo>
                  <a:lnTo>
                    <a:pt x="892" y="3718"/>
                  </a:lnTo>
                  <a:lnTo>
                    <a:pt x="1107" y="3718"/>
                  </a:lnTo>
                  <a:lnTo>
                    <a:pt x="1199" y="3687"/>
                  </a:lnTo>
                  <a:lnTo>
                    <a:pt x="1383" y="3565"/>
                  </a:lnTo>
                  <a:lnTo>
                    <a:pt x="1537" y="3411"/>
                  </a:lnTo>
                  <a:lnTo>
                    <a:pt x="1690" y="3165"/>
                  </a:lnTo>
                  <a:lnTo>
                    <a:pt x="1813" y="2889"/>
                  </a:lnTo>
                  <a:lnTo>
                    <a:pt x="1906" y="2581"/>
                  </a:lnTo>
                  <a:lnTo>
                    <a:pt x="1967" y="2243"/>
                  </a:lnTo>
                  <a:lnTo>
                    <a:pt x="1998" y="1875"/>
                  </a:lnTo>
                  <a:lnTo>
                    <a:pt x="1967" y="1475"/>
                  </a:lnTo>
                  <a:lnTo>
                    <a:pt x="1906" y="1137"/>
                  </a:lnTo>
                  <a:lnTo>
                    <a:pt x="1813" y="830"/>
                  </a:lnTo>
                  <a:lnTo>
                    <a:pt x="1690" y="553"/>
                  </a:lnTo>
                  <a:lnTo>
                    <a:pt x="1537" y="308"/>
                  </a:lnTo>
                  <a:lnTo>
                    <a:pt x="1383" y="154"/>
                  </a:lnTo>
                  <a:lnTo>
                    <a:pt x="1199" y="31"/>
                  </a:lnTo>
                  <a:lnTo>
                    <a:pt x="1107" y="0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1"/>
            <p:cNvSpPr/>
            <p:nvPr/>
          </p:nvSpPr>
          <p:spPr>
            <a:xfrm>
              <a:off x="4653377" y="3634903"/>
              <a:ext cx="97664" cy="455765"/>
            </a:xfrm>
            <a:custGeom>
              <a:avLst/>
              <a:gdLst/>
              <a:ahLst/>
              <a:cxnLst/>
              <a:rect l="l" t="t" r="r" b="b"/>
              <a:pathLst>
                <a:path w="1383" h="6454" extrusionOk="0">
                  <a:moveTo>
                    <a:pt x="1260" y="1"/>
                  </a:moveTo>
                  <a:lnTo>
                    <a:pt x="215" y="31"/>
                  </a:lnTo>
                  <a:lnTo>
                    <a:pt x="0" y="6453"/>
                  </a:lnTo>
                  <a:lnTo>
                    <a:pt x="1383" y="6453"/>
                  </a:lnTo>
                  <a:lnTo>
                    <a:pt x="1260" y="1"/>
                  </a:lnTo>
                  <a:close/>
                </a:path>
              </a:pathLst>
            </a:custGeom>
            <a:solidFill>
              <a:srgbClr val="1516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1"/>
            <p:cNvSpPr/>
            <p:nvPr/>
          </p:nvSpPr>
          <p:spPr>
            <a:xfrm>
              <a:off x="5284766" y="3535121"/>
              <a:ext cx="288614" cy="455695"/>
            </a:xfrm>
            <a:custGeom>
              <a:avLst/>
              <a:gdLst/>
              <a:ahLst/>
              <a:cxnLst/>
              <a:rect l="l" t="t" r="r" b="b"/>
              <a:pathLst>
                <a:path w="4087" h="6453" extrusionOk="0">
                  <a:moveTo>
                    <a:pt x="2028" y="0"/>
                  </a:moveTo>
                  <a:lnTo>
                    <a:pt x="1844" y="31"/>
                  </a:lnTo>
                  <a:lnTo>
                    <a:pt x="1629" y="62"/>
                  </a:lnTo>
                  <a:lnTo>
                    <a:pt x="1444" y="154"/>
                  </a:lnTo>
                  <a:lnTo>
                    <a:pt x="1260" y="277"/>
                  </a:lnTo>
                  <a:lnTo>
                    <a:pt x="1076" y="400"/>
                  </a:lnTo>
                  <a:lnTo>
                    <a:pt x="891" y="553"/>
                  </a:lnTo>
                  <a:lnTo>
                    <a:pt x="738" y="738"/>
                  </a:lnTo>
                  <a:lnTo>
                    <a:pt x="584" y="953"/>
                  </a:lnTo>
                  <a:lnTo>
                    <a:pt x="461" y="1168"/>
                  </a:lnTo>
                  <a:lnTo>
                    <a:pt x="338" y="1444"/>
                  </a:lnTo>
                  <a:lnTo>
                    <a:pt x="246" y="1690"/>
                  </a:lnTo>
                  <a:lnTo>
                    <a:pt x="154" y="1967"/>
                  </a:lnTo>
                  <a:lnTo>
                    <a:pt x="92" y="2274"/>
                  </a:lnTo>
                  <a:lnTo>
                    <a:pt x="31" y="2581"/>
                  </a:lnTo>
                  <a:lnTo>
                    <a:pt x="0" y="2889"/>
                  </a:lnTo>
                  <a:lnTo>
                    <a:pt x="0" y="3227"/>
                  </a:lnTo>
                  <a:lnTo>
                    <a:pt x="0" y="3565"/>
                  </a:lnTo>
                  <a:lnTo>
                    <a:pt x="31" y="3872"/>
                  </a:lnTo>
                  <a:lnTo>
                    <a:pt x="92" y="4179"/>
                  </a:lnTo>
                  <a:lnTo>
                    <a:pt x="154" y="4486"/>
                  </a:lnTo>
                  <a:lnTo>
                    <a:pt x="246" y="4763"/>
                  </a:lnTo>
                  <a:lnTo>
                    <a:pt x="338" y="5039"/>
                  </a:lnTo>
                  <a:lnTo>
                    <a:pt x="461" y="5285"/>
                  </a:lnTo>
                  <a:lnTo>
                    <a:pt x="584" y="5500"/>
                  </a:lnTo>
                  <a:lnTo>
                    <a:pt x="738" y="5715"/>
                  </a:lnTo>
                  <a:lnTo>
                    <a:pt x="891" y="5900"/>
                  </a:lnTo>
                  <a:lnTo>
                    <a:pt x="1076" y="6053"/>
                  </a:lnTo>
                  <a:lnTo>
                    <a:pt x="1260" y="6207"/>
                  </a:lnTo>
                  <a:lnTo>
                    <a:pt x="1444" y="6299"/>
                  </a:lnTo>
                  <a:lnTo>
                    <a:pt x="1629" y="6391"/>
                  </a:lnTo>
                  <a:lnTo>
                    <a:pt x="1844" y="6422"/>
                  </a:lnTo>
                  <a:lnTo>
                    <a:pt x="2028" y="6453"/>
                  </a:lnTo>
                  <a:lnTo>
                    <a:pt x="2243" y="6422"/>
                  </a:lnTo>
                  <a:lnTo>
                    <a:pt x="2458" y="6391"/>
                  </a:lnTo>
                  <a:lnTo>
                    <a:pt x="2643" y="6299"/>
                  </a:lnTo>
                  <a:lnTo>
                    <a:pt x="2827" y="6207"/>
                  </a:lnTo>
                  <a:lnTo>
                    <a:pt x="3011" y="6053"/>
                  </a:lnTo>
                  <a:lnTo>
                    <a:pt x="3196" y="5900"/>
                  </a:lnTo>
                  <a:lnTo>
                    <a:pt x="3349" y="5715"/>
                  </a:lnTo>
                  <a:lnTo>
                    <a:pt x="3503" y="5500"/>
                  </a:lnTo>
                  <a:lnTo>
                    <a:pt x="3626" y="5285"/>
                  </a:lnTo>
                  <a:lnTo>
                    <a:pt x="3749" y="5039"/>
                  </a:lnTo>
                  <a:lnTo>
                    <a:pt x="3841" y="4763"/>
                  </a:lnTo>
                  <a:lnTo>
                    <a:pt x="3933" y="4486"/>
                  </a:lnTo>
                  <a:lnTo>
                    <a:pt x="3995" y="4179"/>
                  </a:lnTo>
                  <a:lnTo>
                    <a:pt x="4056" y="3872"/>
                  </a:lnTo>
                  <a:lnTo>
                    <a:pt x="4087" y="3565"/>
                  </a:lnTo>
                  <a:lnTo>
                    <a:pt x="4087" y="3227"/>
                  </a:lnTo>
                  <a:lnTo>
                    <a:pt x="4087" y="2889"/>
                  </a:lnTo>
                  <a:lnTo>
                    <a:pt x="4056" y="2581"/>
                  </a:lnTo>
                  <a:lnTo>
                    <a:pt x="3995" y="2274"/>
                  </a:lnTo>
                  <a:lnTo>
                    <a:pt x="3933" y="1967"/>
                  </a:lnTo>
                  <a:lnTo>
                    <a:pt x="3841" y="1690"/>
                  </a:lnTo>
                  <a:lnTo>
                    <a:pt x="3749" y="1444"/>
                  </a:lnTo>
                  <a:lnTo>
                    <a:pt x="3626" y="1168"/>
                  </a:lnTo>
                  <a:lnTo>
                    <a:pt x="3503" y="953"/>
                  </a:lnTo>
                  <a:lnTo>
                    <a:pt x="3349" y="738"/>
                  </a:lnTo>
                  <a:lnTo>
                    <a:pt x="3196" y="553"/>
                  </a:lnTo>
                  <a:lnTo>
                    <a:pt x="3011" y="400"/>
                  </a:lnTo>
                  <a:lnTo>
                    <a:pt x="2827" y="277"/>
                  </a:lnTo>
                  <a:lnTo>
                    <a:pt x="2643" y="154"/>
                  </a:lnTo>
                  <a:lnTo>
                    <a:pt x="2458" y="62"/>
                  </a:lnTo>
                  <a:lnTo>
                    <a:pt x="2243" y="31"/>
                  </a:lnTo>
                  <a:lnTo>
                    <a:pt x="2028" y="0"/>
                  </a:lnTo>
                  <a:close/>
                </a:path>
              </a:pathLst>
            </a:custGeom>
            <a:solidFill>
              <a:srgbClr val="2C2D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1"/>
            <p:cNvSpPr/>
            <p:nvPr/>
          </p:nvSpPr>
          <p:spPr>
            <a:xfrm>
              <a:off x="5371555" y="3630596"/>
              <a:ext cx="138905" cy="264745"/>
            </a:xfrm>
            <a:custGeom>
              <a:avLst/>
              <a:gdLst/>
              <a:ahLst/>
              <a:cxnLst/>
              <a:rect l="l" t="t" r="r" b="b"/>
              <a:pathLst>
                <a:path w="1967" h="3749" extrusionOk="0">
                  <a:moveTo>
                    <a:pt x="983" y="0"/>
                  </a:moveTo>
                  <a:lnTo>
                    <a:pt x="891" y="31"/>
                  </a:lnTo>
                  <a:lnTo>
                    <a:pt x="799" y="62"/>
                  </a:lnTo>
                  <a:lnTo>
                    <a:pt x="584" y="154"/>
                  </a:lnTo>
                  <a:lnTo>
                    <a:pt x="430" y="338"/>
                  </a:lnTo>
                  <a:lnTo>
                    <a:pt x="277" y="553"/>
                  </a:lnTo>
                  <a:lnTo>
                    <a:pt x="154" y="830"/>
                  </a:lnTo>
                  <a:lnTo>
                    <a:pt x="62" y="1137"/>
                  </a:lnTo>
                  <a:lnTo>
                    <a:pt x="0" y="1506"/>
                  </a:lnTo>
                  <a:lnTo>
                    <a:pt x="0" y="1875"/>
                  </a:lnTo>
                  <a:lnTo>
                    <a:pt x="0" y="2243"/>
                  </a:lnTo>
                  <a:lnTo>
                    <a:pt x="62" y="2612"/>
                  </a:lnTo>
                  <a:lnTo>
                    <a:pt x="154" y="2919"/>
                  </a:lnTo>
                  <a:lnTo>
                    <a:pt x="277" y="3196"/>
                  </a:lnTo>
                  <a:lnTo>
                    <a:pt x="430" y="3411"/>
                  </a:lnTo>
                  <a:lnTo>
                    <a:pt x="584" y="3595"/>
                  </a:lnTo>
                  <a:lnTo>
                    <a:pt x="799" y="3718"/>
                  </a:lnTo>
                  <a:lnTo>
                    <a:pt x="891" y="3718"/>
                  </a:lnTo>
                  <a:lnTo>
                    <a:pt x="983" y="3749"/>
                  </a:lnTo>
                  <a:lnTo>
                    <a:pt x="1076" y="3718"/>
                  </a:lnTo>
                  <a:lnTo>
                    <a:pt x="1168" y="3718"/>
                  </a:lnTo>
                  <a:lnTo>
                    <a:pt x="1352" y="3595"/>
                  </a:lnTo>
                  <a:lnTo>
                    <a:pt x="1537" y="3411"/>
                  </a:lnTo>
                  <a:lnTo>
                    <a:pt x="1690" y="3196"/>
                  </a:lnTo>
                  <a:lnTo>
                    <a:pt x="1813" y="2919"/>
                  </a:lnTo>
                  <a:lnTo>
                    <a:pt x="1905" y="2612"/>
                  </a:lnTo>
                  <a:lnTo>
                    <a:pt x="1936" y="2243"/>
                  </a:lnTo>
                  <a:lnTo>
                    <a:pt x="1967" y="1875"/>
                  </a:lnTo>
                  <a:lnTo>
                    <a:pt x="1936" y="1506"/>
                  </a:lnTo>
                  <a:lnTo>
                    <a:pt x="1905" y="1137"/>
                  </a:lnTo>
                  <a:lnTo>
                    <a:pt x="1813" y="830"/>
                  </a:lnTo>
                  <a:lnTo>
                    <a:pt x="1690" y="553"/>
                  </a:lnTo>
                  <a:lnTo>
                    <a:pt x="1537" y="338"/>
                  </a:lnTo>
                  <a:lnTo>
                    <a:pt x="1352" y="154"/>
                  </a:lnTo>
                  <a:lnTo>
                    <a:pt x="1168" y="62"/>
                  </a:lnTo>
                  <a:lnTo>
                    <a:pt x="1076" y="31"/>
                  </a:lnTo>
                  <a:lnTo>
                    <a:pt x="98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1"/>
            <p:cNvSpPr/>
            <p:nvPr/>
          </p:nvSpPr>
          <p:spPr>
            <a:xfrm>
              <a:off x="4931044" y="3888773"/>
              <a:ext cx="2260" cy="71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32" y="1"/>
                  </a:moveTo>
                  <a:lnTo>
                    <a:pt x="32" y="1"/>
                  </a:lnTo>
                  <a:lnTo>
                    <a:pt x="32" y="1"/>
                  </a:lnTo>
                  <a:lnTo>
                    <a:pt x="1" y="1"/>
                  </a:lnTo>
                  <a:lnTo>
                    <a:pt x="32" y="1"/>
                  </a:lnTo>
                  <a:close/>
                </a:path>
              </a:pathLst>
            </a:custGeom>
            <a:solidFill>
              <a:srgbClr val="4F2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1"/>
            <p:cNvSpPr/>
            <p:nvPr/>
          </p:nvSpPr>
          <p:spPr>
            <a:xfrm>
              <a:off x="4618633" y="3964757"/>
              <a:ext cx="2260" cy="71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0" y="0"/>
                  </a:moveTo>
                  <a:lnTo>
                    <a:pt x="31" y="0"/>
                  </a:lnTo>
                  <a:lnTo>
                    <a:pt x="3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F2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1"/>
            <p:cNvSpPr/>
            <p:nvPr/>
          </p:nvSpPr>
          <p:spPr>
            <a:xfrm>
              <a:off x="5614549" y="3721692"/>
              <a:ext cx="71" cy="7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4F2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1"/>
            <p:cNvSpPr/>
            <p:nvPr/>
          </p:nvSpPr>
          <p:spPr>
            <a:xfrm>
              <a:off x="5614549" y="3721692"/>
              <a:ext cx="71" cy="7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41"/>
            <p:cNvSpPr/>
            <p:nvPr/>
          </p:nvSpPr>
          <p:spPr>
            <a:xfrm>
              <a:off x="5282577" y="3804173"/>
              <a:ext cx="71" cy="71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lnTo>
                    <a:pt x="1" y="0"/>
                  </a:lnTo>
                  <a:close/>
                </a:path>
              </a:pathLst>
            </a:custGeom>
            <a:solidFill>
              <a:srgbClr val="4F2B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41"/>
            <p:cNvSpPr/>
            <p:nvPr/>
          </p:nvSpPr>
          <p:spPr>
            <a:xfrm>
              <a:off x="5282577" y="3804173"/>
              <a:ext cx="71" cy="71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0" name="Google Shape;1130;p41"/>
            <p:cNvSpPr/>
            <p:nvPr/>
          </p:nvSpPr>
          <p:spPr>
            <a:xfrm>
              <a:off x="4427683" y="3194463"/>
              <a:ext cx="1247670" cy="815915"/>
            </a:xfrm>
            <a:custGeom>
              <a:avLst/>
              <a:gdLst/>
              <a:ahLst/>
              <a:cxnLst/>
              <a:rect l="l" t="t" r="r" b="b"/>
              <a:pathLst>
                <a:path w="17668" h="11554" extrusionOk="0">
                  <a:moveTo>
                    <a:pt x="14718" y="0"/>
                  </a:moveTo>
                  <a:lnTo>
                    <a:pt x="14349" y="62"/>
                  </a:lnTo>
                  <a:lnTo>
                    <a:pt x="13674" y="154"/>
                  </a:lnTo>
                  <a:lnTo>
                    <a:pt x="13090" y="185"/>
                  </a:lnTo>
                  <a:lnTo>
                    <a:pt x="8358" y="431"/>
                  </a:lnTo>
                  <a:lnTo>
                    <a:pt x="4640" y="646"/>
                  </a:lnTo>
                  <a:lnTo>
                    <a:pt x="4118" y="984"/>
                  </a:lnTo>
                  <a:lnTo>
                    <a:pt x="3657" y="1322"/>
                  </a:lnTo>
                  <a:lnTo>
                    <a:pt x="3227" y="1721"/>
                  </a:lnTo>
                  <a:lnTo>
                    <a:pt x="2827" y="2090"/>
                  </a:lnTo>
                  <a:lnTo>
                    <a:pt x="2459" y="2520"/>
                  </a:lnTo>
                  <a:lnTo>
                    <a:pt x="2121" y="2919"/>
                  </a:lnTo>
                  <a:lnTo>
                    <a:pt x="1813" y="3380"/>
                  </a:lnTo>
                  <a:lnTo>
                    <a:pt x="1568" y="3810"/>
                  </a:lnTo>
                  <a:lnTo>
                    <a:pt x="1322" y="4241"/>
                  </a:lnTo>
                  <a:lnTo>
                    <a:pt x="1076" y="4701"/>
                  </a:lnTo>
                  <a:lnTo>
                    <a:pt x="892" y="5162"/>
                  </a:lnTo>
                  <a:lnTo>
                    <a:pt x="738" y="5623"/>
                  </a:lnTo>
                  <a:lnTo>
                    <a:pt x="584" y="6084"/>
                  </a:lnTo>
                  <a:lnTo>
                    <a:pt x="461" y="6514"/>
                  </a:lnTo>
                  <a:lnTo>
                    <a:pt x="246" y="7405"/>
                  </a:lnTo>
                  <a:lnTo>
                    <a:pt x="123" y="8235"/>
                  </a:lnTo>
                  <a:lnTo>
                    <a:pt x="31" y="9003"/>
                  </a:lnTo>
                  <a:lnTo>
                    <a:pt x="1" y="9710"/>
                  </a:lnTo>
                  <a:lnTo>
                    <a:pt x="1" y="10324"/>
                  </a:lnTo>
                  <a:lnTo>
                    <a:pt x="31" y="10847"/>
                  </a:lnTo>
                  <a:lnTo>
                    <a:pt x="62" y="11215"/>
                  </a:lnTo>
                  <a:lnTo>
                    <a:pt x="93" y="11553"/>
                  </a:lnTo>
                  <a:lnTo>
                    <a:pt x="2704" y="10908"/>
                  </a:lnTo>
                  <a:lnTo>
                    <a:pt x="2674" y="10724"/>
                  </a:lnTo>
                  <a:lnTo>
                    <a:pt x="2582" y="10201"/>
                  </a:lnTo>
                  <a:lnTo>
                    <a:pt x="2551" y="9433"/>
                  </a:lnTo>
                  <a:lnTo>
                    <a:pt x="2551" y="9034"/>
                  </a:lnTo>
                  <a:lnTo>
                    <a:pt x="2551" y="8573"/>
                  </a:lnTo>
                  <a:lnTo>
                    <a:pt x="2612" y="8112"/>
                  </a:lnTo>
                  <a:lnTo>
                    <a:pt x="2704" y="7682"/>
                  </a:lnTo>
                  <a:lnTo>
                    <a:pt x="2858" y="7252"/>
                  </a:lnTo>
                  <a:lnTo>
                    <a:pt x="3042" y="6852"/>
                  </a:lnTo>
                  <a:lnTo>
                    <a:pt x="3165" y="6668"/>
                  </a:lnTo>
                  <a:lnTo>
                    <a:pt x="3319" y="6484"/>
                  </a:lnTo>
                  <a:lnTo>
                    <a:pt x="3473" y="6330"/>
                  </a:lnTo>
                  <a:lnTo>
                    <a:pt x="3626" y="6176"/>
                  </a:lnTo>
                  <a:lnTo>
                    <a:pt x="3811" y="6053"/>
                  </a:lnTo>
                  <a:lnTo>
                    <a:pt x="4026" y="5930"/>
                  </a:lnTo>
                  <a:lnTo>
                    <a:pt x="4241" y="5838"/>
                  </a:lnTo>
                  <a:lnTo>
                    <a:pt x="4517" y="5777"/>
                  </a:lnTo>
                  <a:lnTo>
                    <a:pt x="4763" y="5746"/>
                  </a:lnTo>
                  <a:lnTo>
                    <a:pt x="4978" y="5715"/>
                  </a:lnTo>
                  <a:lnTo>
                    <a:pt x="5224" y="5715"/>
                  </a:lnTo>
                  <a:lnTo>
                    <a:pt x="5408" y="5746"/>
                  </a:lnTo>
                  <a:lnTo>
                    <a:pt x="5593" y="5777"/>
                  </a:lnTo>
                  <a:lnTo>
                    <a:pt x="5777" y="5838"/>
                  </a:lnTo>
                  <a:lnTo>
                    <a:pt x="5931" y="5930"/>
                  </a:lnTo>
                  <a:lnTo>
                    <a:pt x="6084" y="6023"/>
                  </a:lnTo>
                  <a:lnTo>
                    <a:pt x="6238" y="6146"/>
                  </a:lnTo>
                  <a:lnTo>
                    <a:pt x="6361" y="6268"/>
                  </a:lnTo>
                  <a:lnTo>
                    <a:pt x="6576" y="6545"/>
                  </a:lnTo>
                  <a:lnTo>
                    <a:pt x="6760" y="6852"/>
                  </a:lnTo>
                  <a:lnTo>
                    <a:pt x="6883" y="7221"/>
                  </a:lnTo>
                  <a:lnTo>
                    <a:pt x="6975" y="7590"/>
                  </a:lnTo>
                  <a:lnTo>
                    <a:pt x="7067" y="7958"/>
                  </a:lnTo>
                  <a:lnTo>
                    <a:pt x="7129" y="8327"/>
                  </a:lnTo>
                  <a:lnTo>
                    <a:pt x="7160" y="8696"/>
                  </a:lnTo>
                  <a:lnTo>
                    <a:pt x="7160" y="9341"/>
                  </a:lnTo>
                  <a:lnTo>
                    <a:pt x="7160" y="9833"/>
                  </a:lnTo>
                  <a:lnTo>
                    <a:pt x="12107" y="8634"/>
                  </a:lnTo>
                  <a:lnTo>
                    <a:pt x="12107" y="8450"/>
                  </a:lnTo>
                  <a:lnTo>
                    <a:pt x="12076" y="7958"/>
                  </a:lnTo>
                  <a:lnTo>
                    <a:pt x="12107" y="7252"/>
                  </a:lnTo>
                  <a:lnTo>
                    <a:pt x="12168" y="6852"/>
                  </a:lnTo>
                  <a:lnTo>
                    <a:pt x="12229" y="6453"/>
                  </a:lnTo>
                  <a:lnTo>
                    <a:pt x="12352" y="6053"/>
                  </a:lnTo>
                  <a:lnTo>
                    <a:pt x="12506" y="5654"/>
                  </a:lnTo>
                  <a:lnTo>
                    <a:pt x="12690" y="5285"/>
                  </a:lnTo>
                  <a:lnTo>
                    <a:pt x="12936" y="4978"/>
                  </a:lnTo>
                  <a:lnTo>
                    <a:pt x="13090" y="4824"/>
                  </a:lnTo>
                  <a:lnTo>
                    <a:pt x="13243" y="4671"/>
                  </a:lnTo>
                  <a:lnTo>
                    <a:pt x="13397" y="4579"/>
                  </a:lnTo>
                  <a:lnTo>
                    <a:pt x="13581" y="4486"/>
                  </a:lnTo>
                  <a:lnTo>
                    <a:pt x="13796" y="4394"/>
                  </a:lnTo>
                  <a:lnTo>
                    <a:pt x="14012" y="4333"/>
                  </a:lnTo>
                  <a:lnTo>
                    <a:pt x="14257" y="4302"/>
                  </a:lnTo>
                  <a:lnTo>
                    <a:pt x="14503" y="4271"/>
                  </a:lnTo>
                  <a:lnTo>
                    <a:pt x="14749" y="4302"/>
                  </a:lnTo>
                  <a:lnTo>
                    <a:pt x="14964" y="4333"/>
                  </a:lnTo>
                  <a:lnTo>
                    <a:pt x="15179" y="4363"/>
                  </a:lnTo>
                  <a:lnTo>
                    <a:pt x="15363" y="4425"/>
                  </a:lnTo>
                  <a:lnTo>
                    <a:pt x="15701" y="4579"/>
                  </a:lnTo>
                  <a:lnTo>
                    <a:pt x="15978" y="4794"/>
                  </a:lnTo>
                  <a:lnTo>
                    <a:pt x="16224" y="5009"/>
                  </a:lnTo>
                  <a:lnTo>
                    <a:pt x="16408" y="5285"/>
                  </a:lnTo>
                  <a:lnTo>
                    <a:pt x="16531" y="5562"/>
                  </a:lnTo>
                  <a:lnTo>
                    <a:pt x="16654" y="5869"/>
                  </a:lnTo>
                  <a:lnTo>
                    <a:pt x="16715" y="6176"/>
                  </a:lnTo>
                  <a:lnTo>
                    <a:pt x="16777" y="6453"/>
                  </a:lnTo>
                  <a:lnTo>
                    <a:pt x="16808" y="6975"/>
                  </a:lnTo>
                  <a:lnTo>
                    <a:pt x="16808" y="7313"/>
                  </a:lnTo>
                  <a:lnTo>
                    <a:pt x="16808" y="7467"/>
                  </a:lnTo>
                  <a:lnTo>
                    <a:pt x="16992" y="7344"/>
                  </a:lnTo>
                  <a:lnTo>
                    <a:pt x="17176" y="7190"/>
                  </a:lnTo>
                  <a:lnTo>
                    <a:pt x="17330" y="7006"/>
                  </a:lnTo>
                  <a:lnTo>
                    <a:pt x="17453" y="6821"/>
                  </a:lnTo>
                  <a:lnTo>
                    <a:pt x="17545" y="6637"/>
                  </a:lnTo>
                  <a:lnTo>
                    <a:pt x="17606" y="6453"/>
                  </a:lnTo>
                  <a:lnTo>
                    <a:pt x="17637" y="6299"/>
                  </a:lnTo>
                  <a:lnTo>
                    <a:pt x="17637" y="6146"/>
                  </a:lnTo>
                  <a:lnTo>
                    <a:pt x="17637" y="4456"/>
                  </a:lnTo>
                  <a:lnTo>
                    <a:pt x="17668" y="3319"/>
                  </a:lnTo>
                  <a:lnTo>
                    <a:pt x="17637" y="2428"/>
                  </a:lnTo>
                  <a:lnTo>
                    <a:pt x="17606" y="2120"/>
                  </a:lnTo>
                  <a:lnTo>
                    <a:pt x="17576" y="1844"/>
                  </a:lnTo>
                  <a:lnTo>
                    <a:pt x="17514" y="1598"/>
                  </a:lnTo>
                  <a:lnTo>
                    <a:pt x="17453" y="1352"/>
                  </a:lnTo>
                  <a:lnTo>
                    <a:pt x="17361" y="1168"/>
                  </a:lnTo>
                  <a:lnTo>
                    <a:pt x="17268" y="953"/>
                  </a:lnTo>
                  <a:lnTo>
                    <a:pt x="17146" y="799"/>
                  </a:lnTo>
                  <a:lnTo>
                    <a:pt x="17023" y="646"/>
                  </a:lnTo>
                  <a:lnTo>
                    <a:pt x="16900" y="523"/>
                  </a:lnTo>
                  <a:lnTo>
                    <a:pt x="16777" y="400"/>
                  </a:lnTo>
                  <a:lnTo>
                    <a:pt x="16470" y="215"/>
                  </a:lnTo>
                  <a:lnTo>
                    <a:pt x="16162" y="93"/>
                  </a:lnTo>
                  <a:lnTo>
                    <a:pt x="15824" y="31"/>
                  </a:lnTo>
                  <a:lnTo>
                    <a:pt x="15456" y="0"/>
                  </a:lnTo>
                  <a:close/>
                </a:path>
              </a:pathLst>
            </a:custGeom>
            <a:solidFill>
              <a:srgbClr val="0091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1" name="Google Shape;1131;p41"/>
            <p:cNvSpPr/>
            <p:nvPr/>
          </p:nvSpPr>
          <p:spPr>
            <a:xfrm>
              <a:off x="4826954" y="3899648"/>
              <a:ext cx="62991" cy="15253"/>
            </a:xfrm>
            <a:custGeom>
              <a:avLst/>
              <a:gdLst/>
              <a:ahLst/>
              <a:cxnLst/>
              <a:rect l="l" t="t" r="r" b="b"/>
              <a:pathLst>
                <a:path w="892" h="216" extrusionOk="0">
                  <a:moveTo>
                    <a:pt x="0" y="215"/>
                  </a:moveTo>
                  <a:lnTo>
                    <a:pt x="0" y="215"/>
                  </a:lnTo>
                  <a:lnTo>
                    <a:pt x="0" y="215"/>
                  </a:lnTo>
                  <a:lnTo>
                    <a:pt x="891" y="0"/>
                  </a:lnTo>
                  <a:lnTo>
                    <a:pt x="891" y="0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rgbClr val="2C2D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41"/>
            <p:cNvSpPr/>
            <p:nvPr/>
          </p:nvSpPr>
          <p:spPr>
            <a:xfrm>
              <a:off x="4631626" y="3943007"/>
              <a:ext cx="82552" cy="19632"/>
            </a:xfrm>
            <a:custGeom>
              <a:avLst/>
              <a:gdLst/>
              <a:ahLst/>
              <a:cxnLst/>
              <a:rect l="l" t="t" r="r" b="b"/>
              <a:pathLst>
                <a:path w="1169" h="278" extrusionOk="0">
                  <a:moveTo>
                    <a:pt x="1168" y="1"/>
                  </a:moveTo>
                  <a:lnTo>
                    <a:pt x="1" y="277"/>
                  </a:lnTo>
                  <a:lnTo>
                    <a:pt x="1" y="277"/>
                  </a:lnTo>
                  <a:lnTo>
                    <a:pt x="1168" y="1"/>
                  </a:lnTo>
                  <a:lnTo>
                    <a:pt x="1168" y="1"/>
                  </a:lnTo>
                  <a:close/>
                </a:path>
              </a:pathLst>
            </a:custGeom>
            <a:solidFill>
              <a:srgbClr val="2C2D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41"/>
            <p:cNvSpPr/>
            <p:nvPr/>
          </p:nvSpPr>
          <p:spPr>
            <a:xfrm>
              <a:off x="4714107" y="3914831"/>
              <a:ext cx="112917" cy="28247"/>
            </a:xfrm>
            <a:custGeom>
              <a:avLst/>
              <a:gdLst/>
              <a:ahLst/>
              <a:cxnLst/>
              <a:rect l="l" t="t" r="r" b="b"/>
              <a:pathLst>
                <a:path w="1599" h="400" extrusionOk="0">
                  <a:moveTo>
                    <a:pt x="0" y="400"/>
                  </a:moveTo>
                  <a:lnTo>
                    <a:pt x="0" y="400"/>
                  </a:lnTo>
                  <a:lnTo>
                    <a:pt x="1598" y="0"/>
                  </a:lnTo>
                  <a:lnTo>
                    <a:pt x="1598" y="0"/>
                  </a:lnTo>
                  <a:lnTo>
                    <a:pt x="0" y="400"/>
                  </a:lnTo>
                  <a:lnTo>
                    <a:pt x="0" y="4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41"/>
            <p:cNvSpPr/>
            <p:nvPr/>
          </p:nvSpPr>
          <p:spPr>
            <a:xfrm>
              <a:off x="4618633" y="3895270"/>
              <a:ext cx="273431" cy="195399"/>
            </a:xfrm>
            <a:custGeom>
              <a:avLst/>
              <a:gdLst/>
              <a:ahLst/>
              <a:cxnLst/>
              <a:rect l="l" t="t" r="r" b="b"/>
              <a:pathLst>
                <a:path w="3872" h="2767" extrusionOk="0">
                  <a:moveTo>
                    <a:pt x="3872" y="1"/>
                  </a:moveTo>
                  <a:lnTo>
                    <a:pt x="2950" y="216"/>
                  </a:lnTo>
                  <a:lnTo>
                    <a:pt x="2889" y="462"/>
                  </a:lnTo>
                  <a:lnTo>
                    <a:pt x="2796" y="707"/>
                  </a:lnTo>
                  <a:lnTo>
                    <a:pt x="2704" y="892"/>
                  </a:lnTo>
                  <a:lnTo>
                    <a:pt x="2581" y="1076"/>
                  </a:lnTo>
                  <a:lnTo>
                    <a:pt x="2458" y="1230"/>
                  </a:lnTo>
                  <a:lnTo>
                    <a:pt x="2336" y="1322"/>
                  </a:lnTo>
                  <a:lnTo>
                    <a:pt x="2182" y="1383"/>
                  </a:lnTo>
                  <a:lnTo>
                    <a:pt x="2028" y="1414"/>
                  </a:lnTo>
                  <a:lnTo>
                    <a:pt x="1905" y="1383"/>
                  </a:lnTo>
                  <a:lnTo>
                    <a:pt x="1783" y="1353"/>
                  </a:lnTo>
                  <a:lnTo>
                    <a:pt x="1660" y="1291"/>
                  </a:lnTo>
                  <a:lnTo>
                    <a:pt x="1567" y="1199"/>
                  </a:lnTo>
                  <a:lnTo>
                    <a:pt x="1475" y="1076"/>
                  </a:lnTo>
                  <a:lnTo>
                    <a:pt x="1383" y="953"/>
                  </a:lnTo>
                  <a:lnTo>
                    <a:pt x="1229" y="646"/>
                  </a:lnTo>
                  <a:lnTo>
                    <a:pt x="0" y="923"/>
                  </a:lnTo>
                  <a:lnTo>
                    <a:pt x="154" y="1322"/>
                  </a:lnTo>
                  <a:lnTo>
                    <a:pt x="308" y="1660"/>
                  </a:lnTo>
                  <a:lnTo>
                    <a:pt x="523" y="1998"/>
                  </a:lnTo>
                  <a:lnTo>
                    <a:pt x="738" y="2244"/>
                  </a:lnTo>
                  <a:lnTo>
                    <a:pt x="1014" y="2459"/>
                  </a:lnTo>
                  <a:lnTo>
                    <a:pt x="1260" y="2612"/>
                  </a:lnTo>
                  <a:lnTo>
                    <a:pt x="1567" y="2735"/>
                  </a:lnTo>
                  <a:lnTo>
                    <a:pt x="1844" y="2766"/>
                  </a:lnTo>
                  <a:lnTo>
                    <a:pt x="2059" y="2735"/>
                  </a:lnTo>
                  <a:lnTo>
                    <a:pt x="2243" y="2705"/>
                  </a:lnTo>
                  <a:lnTo>
                    <a:pt x="2428" y="2643"/>
                  </a:lnTo>
                  <a:lnTo>
                    <a:pt x="2581" y="2551"/>
                  </a:lnTo>
                  <a:lnTo>
                    <a:pt x="2766" y="2428"/>
                  </a:lnTo>
                  <a:lnTo>
                    <a:pt x="2919" y="2305"/>
                  </a:lnTo>
                  <a:lnTo>
                    <a:pt x="3073" y="2152"/>
                  </a:lnTo>
                  <a:lnTo>
                    <a:pt x="3196" y="1967"/>
                  </a:lnTo>
                  <a:lnTo>
                    <a:pt x="3350" y="1783"/>
                  </a:lnTo>
                  <a:lnTo>
                    <a:pt x="3442" y="1568"/>
                  </a:lnTo>
                  <a:lnTo>
                    <a:pt x="3657" y="1076"/>
                  </a:lnTo>
                  <a:lnTo>
                    <a:pt x="3810" y="554"/>
                  </a:lnTo>
                  <a:lnTo>
                    <a:pt x="3872" y="1"/>
                  </a:lnTo>
                  <a:close/>
                </a:path>
              </a:pathLst>
            </a:custGeom>
            <a:solidFill>
              <a:srgbClr val="2C2D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41"/>
            <p:cNvSpPr/>
            <p:nvPr/>
          </p:nvSpPr>
          <p:spPr>
            <a:xfrm>
              <a:off x="4605639" y="3637092"/>
              <a:ext cx="288614" cy="323358"/>
            </a:xfrm>
            <a:custGeom>
              <a:avLst/>
              <a:gdLst/>
              <a:ahLst/>
              <a:cxnLst/>
              <a:rect l="l" t="t" r="r" b="b"/>
              <a:pathLst>
                <a:path w="4087" h="4579" extrusionOk="0">
                  <a:moveTo>
                    <a:pt x="1844" y="0"/>
                  </a:moveTo>
                  <a:lnTo>
                    <a:pt x="1629" y="62"/>
                  </a:lnTo>
                  <a:lnTo>
                    <a:pt x="1444" y="123"/>
                  </a:lnTo>
                  <a:lnTo>
                    <a:pt x="1229" y="246"/>
                  </a:lnTo>
                  <a:lnTo>
                    <a:pt x="1075" y="369"/>
                  </a:lnTo>
                  <a:lnTo>
                    <a:pt x="891" y="523"/>
                  </a:lnTo>
                  <a:lnTo>
                    <a:pt x="738" y="707"/>
                  </a:lnTo>
                  <a:lnTo>
                    <a:pt x="584" y="922"/>
                  </a:lnTo>
                  <a:lnTo>
                    <a:pt x="461" y="1168"/>
                  </a:lnTo>
                  <a:lnTo>
                    <a:pt x="338" y="1414"/>
                  </a:lnTo>
                  <a:lnTo>
                    <a:pt x="246" y="1660"/>
                  </a:lnTo>
                  <a:lnTo>
                    <a:pt x="154" y="1936"/>
                  </a:lnTo>
                  <a:lnTo>
                    <a:pt x="92" y="2243"/>
                  </a:lnTo>
                  <a:lnTo>
                    <a:pt x="31" y="2551"/>
                  </a:lnTo>
                  <a:lnTo>
                    <a:pt x="0" y="2889"/>
                  </a:lnTo>
                  <a:lnTo>
                    <a:pt x="0" y="3196"/>
                  </a:lnTo>
                  <a:lnTo>
                    <a:pt x="0" y="3565"/>
                  </a:lnTo>
                  <a:lnTo>
                    <a:pt x="31" y="3933"/>
                  </a:lnTo>
                  <a:lnTo>
                    <a:pt x="123" y="4271"/>
                  </a:lnTo>
                  <a:lnTo>
                    <a:pt x="184" y="4579"/>
                  </a:lnTo>
                  <a:lnTo>
                    <a:pt x="1413" y="4302"/>
                  </a:lnTo>
                  <a:lnTo>
                    <a:pt x="1321" y="4056"/>
                  </a:lnTo>
                  <a:lnTo>
                    <a:pt x="1260" y="3780"/>
                  </a:lnTo>
                  <a:lnTo>
                    <a:pt x="1229" y="3503"/>
                  </a:lnTo>
                  <a:lnTo>
                    <a:pt x="1229" y="3196"/>
                  </a:lnTo>
                  <a:lnTo>
                    <a:pt x="1229" y="2827"/>
                  </a:lnTo>
                  <a:lnTo>
                    <a:pt x="1291" y="2489"/>
                  </a:lnTo>
                  <a:lnTo>
                    <a:pt x="1383" y="2151"/>
                  </a:lnTo>
                  <a:lnTo>
                    <a:pt x="1506" y="1875"/>
                  </a:lnTo>
                  <a:lnTo>
                    <a:pt x="1659" y="1660"/>
                  </a:lnTo>
                  <a:lnTo>
                    <a:pt x="1813" y="1475"/>
                  </a:lnTo>
                  <a:lnTo>
                    <a:pt x="1997" y="1383"/>
                  </a:lnTo>
                  <a:lnTo>
                    <a:pt x="2120" y="1352"/>
                  </a:lnTo>
                  <a:lnTo>
                    <a:pt x="2305" y="1352"/>
                  </a:lnTo>
                  <a:lnTo>
                    <a:pt x="2397" y="1383"/>
                  </a:lnTo>
                  <a:lnTo>
                    <a:pt x="2581" y="1475"/>
                  </a:lnTo>
                  <a:lnTo>
                    <a:pt x="2765" y="1660"/>
                  </a:lnTo>
                  <a:lnTo>
                    <a:pt x="2919" y="1875"/>
                  </a:lnTo>
                  <a:lnTo>
                    <a:pt x="3042" y="2151"/>
                  </a:lnTo>
                  <a:lnTo>
                    <a:pt x="3103" y="2489"/>
                  </a:lnTo>
                  <a:lnTo>
                    <a:pt x="3165" y="2827"/>
                  </a:lnTo>
                  <a:lnTo>
                    <a:pt x="3196" y="3196"/>
                  </a:lnTo>
                  <a:lnTo>
                    <a:pt x="3165" y="3534"/>
                  </a:lnTo>
                  <a:lnTo>
                    <a:pt x="3134" y="3872"/>
                  </a:lnTo>
                  <a:lnTo>
                    <a:pt x="4056" y="3657"/>
                  </a:lnTo>
                  <a:lnTo>
                    <a:pt x="4087" y="3196"/>
                  </a:lnTo>
                  <a:lnTo>
                    <a:pt x="4087" y="2889"/>
                  </a:lnTo>
                  <a:lnTo>
                    <a:pt x="4056" y="2551"/>
                  </a:lnTo>
                  <a:lnTo>
                    <a:pt x="3994" y="2243"/>
                  </a:lnTo>
                  <a:lnTo>
                    <a:pt x="3933" y="1936"/>
                  </a:lnTo>
                  <a:lnTo>
                    <a:pt x="3841" y="1660"/>
                  </a:lnTo>
                  <a:lnTo>
                    <a:pt x="3749" y="1414"/>
                  </a:lnTo>
                  <a:lnTo>
                    <a:pt x="3626" y="1168"/>
                  </a:lnTo>
                  <a:lnTo>
                    <a:pt x="3503" y="922"/>
                  </a:lnTo>
                  <a:lnTo>
                    <a:pt x="3349" y="707"/>
                  </a:lnTo>
                  <a:lnTo>
                    <a:pt x="3196" y="523"/>
                  </a:lnTo>
                  <a:lnTo>
                    <a:pt x="3011" y="369"/>
                  </a:lnTo>
                  <a:lnTo>
                    <a:pt x="2827" y="246"/>
                  </a:lnTo>
                  <a:lnTo>
                    <a:pt x="2642" y="123"/>
                  </a:lnTo>
                  <a:lnTo>
                    <a:pt x="2458" y="62"/>
                  </a:lnTo>
                  <a:lnTo>
                    <a:pt x="2243" y="0"/>
                  </a:lnTo>
                  <a:close/>
                </a:path>
              </a:pathLst>
            </a:custGeom>
            <a:solidFill>
              <a:srgbClr val="2C2D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41"/>
            <p:cNvSpPr/>
            <p:nvPr/>
          </p:nvSpPr>
          <p:spPr>
            <a:xfrm>
              <a:off x="4705421" y="3910452"/>
              <a:ext cx="121603" cy="84741"/>
            </a:xfrm>
            <a:custGeom>
              <a:avLst/>
              <a:gdLst/>
              <a:ahLst/>
              <a:cxnLst/>
              <a:rect l="l" t="t" r="r" b="b"/>
              <a:pathLst>
                <a:path w="1722" h="1200" extrusionOk="0">
                  <a:moveTo>
                    <a:pt x="1721" y="1"/>
                  </a:moveTo>
                  <a:lnTo>
                    <a:pt x="0" y="431"/>
                  </a:lnTo>
                  <a:lnTo>
                    <a:pt x="154" y="738"/>
                  </a:lnTo>
                  <a:lnTo>
                    <a:pt x="246" y="861"/>
                  </a:lnTo>
                  <a:lnTo>
                    <a:pt x="338" y="984"/>
                  </a:lnTo>
                  <a:lnTo>
                    <a:pt x="431" y="1076"/>
                  </a:lnTo>
                  <a:lnTo>
                    <a:pt x="554" y="1138"/>
                  </a:lnTo>
                  <a:lnTo>
                    <a:pt x="676" y="1168"/>
                  </a:lnTo>
                  <a:lnTo>
                    <a:pt x="799" y="1199"/>
                  </a:lnTo>
                  <a:lnTo>
                    <a:pt x="953" y="1168"/>
                  </a:lnTo>
                  <a:lnTo>
                    <a:pt x="1107" y="1107"/>
                  </a:lnTo>
                  <a:lnTo>
                    <a:pt x="1229" y="1015"/>
                  </a:lnTo>
                  <a:lnTo>
                    <a:pt x="1352" y="861"/>
                  </a:lnTo>
                  <a:lnTo>
                    <a:pt x="1475" y="677"/>
                  </a:lnTo>
                  <a:lnTo>
                    <a:pt x="1567" y="492"/>
                  </a:lnTo>
                  <a:lnTo>
                    <a:pt x="1660" y="247"/>
                  </a:lnTo>
                  <a:lnTo>
                    <a:pt x="172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41"/>
            <p:cNvSpPr/>
            <p:nvPr/>
          </p:nvSpPr>
          <p:spPr>
            <a:xfrm>
              <a:off x="4692428" y="3732567"/>
              <a:ext cx="138905" cy="208392"/>
            </a:xfrm>
            <a:custGeom>
              <a:avLst/>
              <a:gdLst/>
              <a:ahLst/>
              <a:cxnLst/>
              <a:rect l="l" t="t" r="r" b="b"/>
              <a:pathLst>
                <a:path w="1967" h="2951" extrusionOk="0">
                  <a:moveTo>
                    <a:pt x="891" y="0"/>
                  </a:moveTo>
                  <a:lnTo>
                    <a:pt x="768" y="31"/>
                  </a:lnTo>
                  <a:lnTo>
                    <a:pt x="584" y="123"/>
                  </a:lnTo>
                  <a:lnTo>
                    <a:pt x="430" y="308"/>
                  </a:lnTo>
                  <a:lnTo>
                    <a:pt x="277" y="523"/>
                  </a:lnTo>
                  <a:lnTo>
                    <a:pt x="154" y="799"/>
                  </a:lnTo>
                  <a:lnTo>
                    <a:pt x="62" y="1137"/>
                  </a:lnTo>
                  <a:lnTo>
                    <a:pt x="0" y="1475"/>
                  </a:lnTo>
                  <a:lnTo>
                    <a:pt x="0" y="1844"/>
                  </a:lnTo>
                  <a:lnTo>
                    <a:pt x="0" y="2151"/>
                  </a:lnTo>
                  <a:lnTo>
                    <a:pt x="31" y="2428"/>
                  </a:lnTo>
                  <a:lnTo>
                    <a:pt x="92" y="2704"/>
                  </a:lnTo>
                  <a:lnTo>
                    <a:pt x="184" y="2950"/>
                  </a:lnTo>
                  <a:lnTo>
                    <a:pt x="1905" y="2520"/>
                  </a:lnTo>
                  <a:lnTo>
                    <a:pt x="1936" y="2182"/>
                  </a:lnTo>
                  <a:lnTo>
                    <a:pt x="1967" y="1844"/>
                  </a:lnTo>
                  <a:lnTo>
                    <a:pt x="1936" y="1475"/>
                  </a:lnTo>
                  <a:lnTo>
                    <a:pt x="1874" y="1137"/>
                  </a:lnTo>
                  <a:lnTo>
                    <a:pt x="1813" y="799"/>
                  </a:lnTo>
                  <a:lnTo>
                    <a:pt x="1690" y="523"/>
                  </a:lnTo>
                  <a:lnTo>
                    <a:pt x="1536" y="308"/>
                  </a:lnTo>
                  <a:lnTo>
                    <a:pt x="1352" y="123"/>
                  </a:lnTo>
                  <a:lnTo>
                    <a:pt x="1168" y="31"/>
                  </a:lnTo>
                  <a:lnTo>
                    <a:pt x="10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41"/>
            <p:cNvSpPr/>
            <p:nvPr/>
          </p:nvSpPr>
          <p:spPr>
            <a:xfrm>
              <a:off x="3101984" y="3806362"/>
              <a:ext cx="1495043" cy="204014"/>
            </a:xfrm>
            <a:custGeom>
              <a:avLst/>
              <a:gdLst/>
              <a:ahLst/>
              <a:cxnLst/>
              <a:rect l="l" t="t" r="r" b="b"/>
              <a:pathLst>
                <a:path w="21171" h="2889" extrusionOk="0">
                  <a:moveTo>
                    <a:pt x="1076" y="0"/>
                  </a:moveTo>
                  <a:lnTo>
                    <a:pt x="645" y="61"/>
                  </a:lnTo>
                  <a:lnTo>
                    <a:pt x="492" y="123"/>
                  </a:lnTo>
                  <a:lnTo>
                    <a:pt x="369" y="184"/>
                  </a:lnTo>
                  <a:lnTo>
                    <a:pt x="246" y="277"/>
                  </a:lnTo>
                  <a:lnTo>
                    <a:pt x="184" y="369"/>
                  </a:lnTo>
                  <a:lnTo>
                    <a:pt x="62" y="676"/>
                  </a:lnTo>
                  <a:lnTo>
                    <a:pt x="0" y="983"/>
                  </a:lnTo>
                  <a:lnTo>
                    <a:pt x="0" y="1229"/>
                  </a:lnTo>
                  <a:lnTo>
                    <a:pt x="92" y="1444"/>
                  </a:lnTo>
                  <a:lnTo>
                    <a:pt x="215" y="1629"/>
                  </a:lnTo>
                  <a:lnTo>
                    <a:pt x="369" y="1751"/>
                  </a:lnTo>
                  <a:lnTo>
                    <a:pt x="584" y="1844"/>
                  </a:lnTo>
                  <a:lnTo>
                    <a:pt x="768" y="1905"/>
                  </a:lnTo>
                  <a:lnTo>
                    <a:pt x="1721" y="1997"/>
                  </a:lnTo>
                  <a:lnTo>
                    <a:pt x="3749" y="2089"/>
                  </a:lnTo>
                  <a:lnTo>
                    <a:pt x="9617" y="2427"/>
                  </a:lnTo>
                  <a:lnTo>
                    <a:pt x="18466" y="2888"/>
                  </a:lnTo>
                  <a:lnTo>
                    <a:pt x="18743" y="2888"/>
                  </a:lnTo>
                  <a:lnTo>
                    <a:pt x="19019" y="2858"/>
                  </a:lnTo>
                  <a:lnTo>
                    <a:pt x="19480" y="2796"/>
                  </a:lnTo>
                  <a:lnTo>
                    <a:pt x="19972" y="2673"/>
                  </a:lnTo>
                  <a:lnTo>
                    <a:pt x="20463" y="2520"/>
                  </a:lnTo>
                  <a:lnTo>
                    <a:pt x="20709" y="2397"/>
                  </a:lnTo>
                  <a:lnTo>
                    <a:pt x="20894" y="2274"/>
                  </a:lnTo>
                  <a:lnTo>
                    <a:pt x="21017" y="2151"/>
                  </a:lnTo>
                  <a:lnTo>
                    <a:pt x="21109" y="1997"/>
                  </a:lnTo>
                  <a:lnTo>
                    <a:pt x="21139" y="1813"/>
                  </a:lnTo>
                  <a:lnTo>
                    <a:pt x="21170" y="1659"/>
                  </a:lnTo>
                  <a:lnTo>
                    <a:pt x="21139" y="1475"/>
                  </a:lnTo>
                  <a:lnTo>
                    <a:pt x="21139" y="1291"/>
                  </a:lnTo>
                  <a:lnTo>
                    <a:pt x="21078" y="1137"/>
                  </a:lnTo>
                  <a:lnTo>
                    <a:pt x="21017" y="983"/>
                  </a:lnTo>
                  <a:lnTo>
                    <a:pt x="20924" y="860"/>
                  </a:lnTo>
                  <a:lnTo>
                    <a:pt x="20801" y="737"/>
                  </a:lnTo>
                  <a:lnTo>
                    <a:pt x="20679" y="645"/>
                  </a:lnTo>
                  <a:lnTo>
                    <a:pt x="20525" y="615"/>
                  </a:lnTo>
                  <a:lnTo>
                    <a:pt x="20371" y="615"/>
                  </a:lnTo>
                  <a:lnTo>
                    <a:pt x="20187" y="676"/>
                  </a:lnTo>
                  <a:lnTo>
                    <a:pt x="20003" y="768"/>
                  </a:lnTo>
                  <a:lnTo>
                    <a:pt x="19818" y="830"/>
                  </a:lnTo>
                  <a:lnTo>
                    <a:pt x="19388" y="922"/>
                  </a:lnTo>
                  <a:lnTo>
                    <a:pt x="19019" y="983"/>
                  </a:lnTo>
                  <a:lnTo>
                    <a:pt x="18712" y="983"/>
                  </a:lnTo>
                  <a:lnTo>
                    <a:pt x="16316" y="860"/>
                  </a:lnTo>
                  <a:lnTo>
                    <a:pt x="11737" y="615"/>
                  </a:lnTo>
                  <a:lnTo>
                    <a:pt x="4425" y="154"/>
                  </a:lnTo>
                  <a:lnTo>
                    <a:pt x="2858" y="31"/>
                  </a:lnTo>
                  <a:lnTo>
                    <a:pt x="2182" y="0"/>
                  </a:lnTo>
                  <a:close/>
                </a:path>
              </a:pathLst>
            </a:custGeom>
            <a:solidFill>
              <a:srgbClr val="E2E7E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41"/>
            <p:cNvSpPr/>
            <p:nvPr/>
          </p:nvSpPr>
          <p:spPr>
            <a:xfrm>
              <a:off x="3646585" y="3864904"/>
              <a:ext cx="748616" cy="86860"/>
            </a:xfrm>
            <a:custGeom>
              <a:avLst/>
              <a:gdLst/>
              <a:ahLst/>
              <a:cxnLst/>
              <a:rect l="l" t="t" r="r" b="b"/>
              <a:pathLst>
                <a:path w="10601" h="1230" extrusionOk="0">
                  <a:moveTo>
                    <a:pt x="0" y="1"/>
                  </a:moveTo>
                  <a:lnTo>
                    <a:pt x="10601" y="1230"/>
                  </a:lnTo>
                  <a:lnTo>
                    <a:pt x="10570" y="1045"/>
                  </a:lnTo>
                  <a:lnTo>
                    <a:pt x="10570" y="830"/>
                  </a:lnTo>
                  <a:lnTo>
                    <a:pt x="10601" y="58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41"/>
            <p:cNvSpPr/>
            <p:nvPr/>
          </p:nvSpPr>
          <p:spPr>
            <a:xfrm>
              <a:off x="3357972" y="3762933"/>
              <a:ext cx="102042" cy="225694"/>
            </a:xfrm>
            <a:custGeom>
              <a:avLst/>
              <a:gdLst/>
              <a:ahLst/>
              <a:cxnLst/>
              <a:rect l="l" t="t" r="r" b="b"/>
              <a:pathLst>
                <a:path w="1445" h="3196" extrusionOk="0">
                  <a:moveTo>
                    <a:pt x="892" y="1"/>
                  </a:moveTo>
                  <a:lnTo>
                    <a:pt x="769" y="31"/>
                  </a:lnTo>
                  <a:lnTo>
                    <a:pt x="677" y="93"/>
                  </a:lnTo>
                  <a:lnTo>
                    <a:pt x="585" y="185"/>
                  </a:lnTo>
                  <a:lnTo>
                    <a:pt x="339" y="584"/>
                  </a:lnTo>
                  <a:lnTo>
                    <a:pt x="185" y="953"/>
                  </a:lnTo>
                  <a:lnTo>
                    <a:pt x="62" y="1322"/>
                  </a:lnTo>
                  <a:lnTo>
                    <a:pt x="32" y="1690"/>
                  </a:lnTo>
                  <a:lnTo>
                    <a:pt x="1" y="2028"/>
                  </a:lnTo>
                  <a:lnTo>
                    <a:pt x="32" y="2336"/>
                  </a:lnTo>
                  <a:lnTo>
                    <a:pt x="62" y="2612"/>
                  </a:lnTo>
                  <a:lnTo>
                    <a:pt x="124" y="2858"/>
                  </a:lnTo>
                  <a:lnTo>
                    <a:pt x="185" y="2981"/>
                  </a:lnTo>
                  <a:lnTo>
                    <a:pt x="277" y="3104"/>
                  </a:lnTo>
                  <a:lnTo>
                    <a:pt x="400" y="3165"/>
                  </a:lnTo>
                  <a:lnTo>
                    <a:pt x="554" y="3196"/>
                  </a:lnTo>
                  <a:lnTo>
                    <a:pt x="707" y="3196"/>
                  </a:lnTo>
                  <a:lnTo>
                    <a:pt x="830" y="3165"/>
                  </a:lnTo>
                  <a:lnTo>
                    <a:pt x="923" y="3104"/>
                  </a:lnTo>
                  <a:lnTo>
                    <a:pt x="984" y="3042"/>
                  </a:lnTo>
                  <a:lnTo>
                    <a:pt x="1045" y="2981"/>
                  </a:lnTo>
                  <a:lnTo>
                    <a:pt x="1076" y="2858"/>
                  </a:lnTo>
                  <a:lnTo>
                    <a:pt x="1107" y="2766"/>
                  </a:lnTo>
                  <a:lnTo>
                    <a:pt x="1107" y="2674"/>
                  </a:lnTo>
                  <a:lnTo>
                    <a:pt x="1076" y="2366"/>
                  </a:lnTo>
                  <a:lnTo>
                    <a:pt x="1076" y="2090"/>
                  </a:lnTo>
                  <a:lnTo>
                    <a:pt x="1107" y="1813"/>
                  </a:lnTo>
                  <a:lnTo>
                    <a:pt x="1138" y="1537"/>
                  </a:lnTo>
                  <a:lnTo>
                    <a:pt x="1261" y="1076"/>
                  </a:lnTo>
                  <a:lnTo>
                    <a:pt x="1414" y="676"/>
                  </a:lnTo>
                  <a:lnTo>
                    <a:pt x="1445" y="554"/>
                  </a:lnTo>
                  <a:lnTo>
                    <a:pt x="1445" y="461"/>
                  </a:lnTo>
                  <a:lnTo>
                    <a:pt x="1445" y="339"/>
                  </a:lnTo>
                  <a:lnTo>
                    <a:pt x="1383" y="246"/>
                  </a:lnTo>
                  <a:lnTo>
                    <a:pt x="1322" y="154"/>
                  </a:lnTo>
                  <a:lnTo>
                    <a:pt x="1230" y="93"/>
                  </a:lnTo>
                  <a:lnTo>
                    <a:pt x="1138" y="31"/>
                  </a:lnTo>
                  <a:lnTo>
                    <a:pt x="1015" y="1"/>
                  </a:lnTo>
                  <a:close/>
                </a:path>
              </a:pathLst>
            </a:custGeom>
            <a:solidFill>
              <a:srgbClr val="C7CD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41"/>
            <p:cNvSpPr/>
            <p:nvPr/>
          </p:nvSpPr>
          <p:spPr>
            <a:xfrm>
              <a:off x="3956878" y="3795487"/>
              <a:ext cx="102042" cy="225694"/>
            </a:xfrm>
            <a:custGeom>
              <a:avLst/>
              <a:gdLst/>
              <a:ahLst/>
              <a:cxnLst/>
              <a:rect l="l" t="t" r="r" b="b"/>
              <a:pathLst>
                <a:path w="1445" h="3196" extrusionOk="0">
                  <a:moveTo>
                    <a:pt x="891" y="0"/>
                  </a:moveTo>
                  <a:lnTo>
                    <a:pt x="768" y="31"/>
                  </a:lnTo>
                  <a:lnTo>
                    <a:pt x="676" y="93"/>
                  </a:lnTo>
                  <a:lnTo>
                    <a:pt x="584" y="185"/>
                  </a:lnTo>
                  <a:lnTo>
                    <a:pt x="338" y="553"/>
                  </a:lnTo>
                  <a:lnTo>
                    <a:pt x="184" y="953"/>
                  </a:lnTo>
                  <a:lnTo>
                    <a:pt x="62" y="1322"/>
                  </a:lnTo>
                  <a:lnTo>
                    <a:pt x="0" y="1690"/>
                  </a:lnTo>
                  <a:lnTo>
                    <a:pt x="0" y="2028"/>
                  </a:lnTo>
                  <a:lnTo>
                    <a:pt x="31" y="2336"/>
                  </a:lnTo>
                  <a:lnTo>
                    <a:pt x="62" y="2612"/>
                  </a:lnTo>
                  <a:lnTo>
                    <a:pt x="123" y="2827"/>
                  </a:lnTo>
                  <a:lnTo>
                    <a:pt x="184" y="2981"/>
                  </a:lnTo>
                  <a:lnTo>
                    <a:pt x="277" y="3073"/>
                  </a:lnTo>
                  <a:lnTo>
                    <a:pt x="400" y="3165"/>
                  </a:lnTo>
                  <a:lnTo>
                    <a:pt x="553" y="3196"/>
                  </a:lnTo>
                  <a:lnTo>
                    <a:pt x="707" y="3196"/>
                  </a:lnTo>
                  <a:lnTo>
                    <a:pt x="799" y="3165"/>
                  </a:lnTo>
                  <a:lnTo>
                    <a:pt x="891" y="3104"/>
                  </a:lnTo>
                  <a:lnTo>
                    <a:pt x="983" y="3042"/>
                  </a:lnTo>
                  <a:lnTo>
                    <a:pt x="1045" y="2950"/>
                  </a:lnTo>
                  <a:lnTo>
                    <a:pt x="1075" y="2858"/>
                  </a:lnTo>
                  <a:lnTo>
                    <a:pt x="1106" y="2766"/>
                  </a:lnTo>
                  <a:lnTo>
                    <a:pt x="1106" y="2643"/>
                  </a:lnTo>
                  <a:lnTo>
                    <a:pt x="1075" y="2366"/>
                  </a:lnTo>
                  <a:lnTo>
                    <a:pt x="1075" y="2059"/>
                  </a:lnTo>
                  <a:lnTo>
                    <a:pt x="1075" y="1783"/>
                  </a:lnTo>
                  <a:lnTo>
                    <a:pt x="1137" y="1537"/>
                  </a:lnTo>
                  <a:lnTo>
                    <a:pt x="1260" y="1076"/>
                  </a:lnTo>
                  <a:lnTo>
                    <a:pt x="1413" y="676"/>
                  </a:lnTo>
                  <a:lnTo>
                    <a:pt x="1444" y="553"/>
                  </a:lnTo>
                  <a:lnTo>
                    <a:pt x="1444" y="431"/>
                  </a:lnTo>
                  <a:lnTo>
                    <a:pt x="1413" y="338"/>
                  </a:lnTo>
                  <a:lnTo>
                    <a:pt x="1383" y="215"/>
                  </a:lnTo>
                  <a:lnTo>
                    <a:pt x="1321" y="123"/>
                  </a:lnTo>
                  <a:lnTo>
                    <a:pt x="1229" y="62"/>
                  </a:lnTo>
                  <a:lnTo>
                    <a:pt x="1137" y="31"/>
                  </a:lnTo>
                  <a:lnTo>
                    <a:pt x="1014" y="0"/>
                  </a:lnTo>
                  <a:close/>
                </a:path>
              </a:pathLst>
            </a:custGeom>
            <a:solidFill>
              <a:srgbClr val="C7CD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41"/>
            <p:cNvSpPr/>
            <p:nvPr/>
          </p:nvSpPr>
          <p:spPr>
            <a:xfrm>
              <a:off x="4100019" y="3552493"/>
              <a:ext cx="214889" cy="217008"/>
            </a:xfrm>
            <a:custGeom>
              <a:avLst/>
              <a:gdLst/>
              <a:ahLst/>
              <a:cxnLst/>
              <a:rect l="l" t="t" r="r" b="b"/>
              <a:pathLst>
                <a:path w="3043" h="3073" extrusionOk="0">
                  <a:moveTo>
                    <a:pt x="1537" y="0"/>
                  </a:moveTo>
                  <a:lnTo>
                    <a:pt x="1230" y="31"/>
                  </a:lnTo>
                  <a:lnTo>
                    <a:pt x="923" y="123"/>
                  </a:lnTo>
                  <a:lnTo>
                    <a:pt x="677" y="277"/>
                  </a:lnTo>
                  <a:lnTo>
                    <a:pt x="462" y="461"/>
                  </a:lnTo>
                  <a:lnTo>
                    <a:pt x="278" y="676"/>
                  </a:lnTo>
                  <a:lnTo>
                    <a:pt x="124" y="953"/>
                  </a:lnTo>
                  <a:lnTo>
                    <a:pt x="32" y="1229"/>
                  </a:lnTo>
                  <a:lnTo>
                    <a:pt x="1" y="1536"/>
                  </a:lnTo>
                  <a:lnTo>
                    <a:pt x="32" y="1844"/>
                  </a:lnTo>
                  <a:lnTo>
                    <a:pt x="124" y="2120"/>
                  </a:lnTo>
                  <a:lnTo>
                    <a:pt x="278" y="2397"/>
                  </a:lnTo>
                  <a:lnTo>
                    <a:pt x="462" y="2612"/>
                  </a:lnTo>
                  <a:lnTo>
                    <a:pt x="677" y="2796"/>
                  </a:lnTo>
                  <a:lnTo>
                    <a:pt x="923" y="2950"/>
                  </a:lnTo>
                  <a:lnTo>
                    <a:pt x="1230" y="3042"/>
                  </a:lnTo>
                  <a:lnTo>
                    <a:pt x="1537" y="3073"/>
                  </a:lnTo>
                  <a:lnTo>
                    <a:pt x="1845" y="3042"/>
                  </a:lnTo>
                  <a:lnTo>
                    <a:pt x="2121" y="2950"/>
                  </a:lnTo>
                  <a:lnTo>
                    <a:pt x="2367" y="2796"/>
                  </a:lnTo>
                  <a:lnTo>
                    <a:pt x="2613" y="2612"/>
                  </a:lnTo>
                  <a:lnTo>
                    <a:pt x="2797" y="2397"/>
                  </a:lnTo>
                  <a:lnTo>
                    <a:pt x="2920" y="2120"/>
                  </a:lnTo>
                  <a:lnTo>
                    <a:pt x="3012" y="1844"/>
                  </a:lnTo>
                  <a:lnTo>
                    <a:pt x="3043" y="1536"/>
                  </a:lnTo>
                  <a:lnTo>
                    <a:pt x="3012" y="1229"/>
                  </a:lnTo>
                  <a:lnTo>
                    <a:pt x="2920" y="953"/>
                  </a:lnTo>
                  <a:lnTo>
                    <a:pt x="2797" y="676"/>
                  </a:lnTo>
                  <a:lnTo>
                    <a:pt x="2613" y="461"/>
                  </a:lnTo>
                  <a:lnTo>
                    <a:pt x="2367" y="277"/>
                  </a:lnTo>
                  <a:lnTo>
                    <a:pt x="2121" y="123"/>
                  </a:lnTo>
                  <a:lnTo>
                    <a:pt x="1845" y="31"/>
                  </a:lnTo>
                  <a:lnTo>
                    <a:pt x="1537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41"/>
            <p:cNvSpPr/>
            <p:nvPr/>
          </p:nvSpPr>
          <p:spPr>
            <a:xfrm>
              <a:off x="3312424" y="3506874"/>
              <a:ext cx="214889" cy="214889"/>
            </a:xfrm>
            <a:custGeom>
              <a:avLst/>
              <a:gdLst/>
              <a:ahLst/>
              <a:cxnLst/>
              <a:rect l="l" t="t" r="r" b="b"/>
              <a:pathLst>
                <a:path w="3043" h="3043" extrusionOk="0">
                  <a:moveTo>
                    <a:pt x="1537" y="1"/>
                  </a:moveTo>
                  <a:lnTo>
                    <a:pt x="1230" y="32"/>
                  </a:lnTo>
                  <a:lnTo>
                    <a:pt x="922" y="124"/>
                  </a:lnTo>
                  <a:lnTo>
                    <a:pt x="677" y="247"/>
                  </a:lnTo>
                  <a:lnTo>
                    <a:pt x="461" y="431"/>
                  </a:lnTo>
                  <a:lnTo>
                    <a:pt x="277" y="677"/>
                  </a:lnTo>
                  <a:lnTo>
                    <a:pt x="123" y="923"/>
                  </a:lnTo>
                  <a:lnTo>
                    <a:pt x="31" y="1199"/>
                  </a:lnTo>
                  <a:lnTo>
                    <a:pt x="1" y="1506"/>
                  </a:lnTo>
                  <a:lnTo>
                    <a:pt x="31" y="1814"/>
                  </a:lnTo>
                  <a:lnTo>
                    <a:pt x="123" y="2121"/>
                  </a:lnTo>
                  <a:lnTo>
                    <a:pt x="277" y="2367"/>
                  </a:lnTo>
                  <a:lnTo>
                    <a:pt x="461" y="2582"/>
                  </a:lnTo>
                  <a:lnTo>
                    <a:pt x="677" y="2766"/>
                  </a:lnTo>
                  <a:lnTo>
                    <a:pt x="922" y="2920"/>
                  </a:lnTo>
                  <a:lnTo>
                    <a:pt x="1230" y="3012"/>
                  </a:lnTo>
                  <a:lnTo>
                    <a:pt x="1537" y="3043"/>
                  </a:lnTo>
                  <a:lnTo>
                    <a:pt x="1844" y="3012"/>
                  </a:lnTo>
                  <a:lnTo>
                    <a:pt x="2121" y="2920"/>
                  </a:lnTo>
                  <a:lnTo>
                    <a:pt x="2366" y="2766"/>
                  </a:lnTo>
                  <a:lnTo>
                    <a:pt x="2612" y="2582"/>
                  </a:lnTo>
                  <a:lnTo>
                    <a:pt x="2797" y="2367"/>
                  </a:lnTo>
                  <a:lnTo>
                    <a:pt x="2919" y="2121"/>
                  </a:lnTo>
                  <a:lnTo>
                    <a:pt x="3012" y="1814"/>
                  </a:lnTo>
                  <a:lnTo>
                    <a:pt x="3042" y="1506"/>
                  </a:lnTo>
                  <a:lnTo>
                    <a:pt x="3012" y="1199"/>
                  </a:lnTo>
                  <a:lnTo>
                    <a:pt x="2919" y="923"/>
                  </a:lnTo>
                  <a:lnTo>
                    <a:pt x="2797" y="677"/>
                  </a:lnTo>
                  <a:lnTo>
                    <a:pt x="2612" y="431"/>
                  </a:lnTo>
                  <a:lnTo>
                    <a:pt x="2366" y="247"/>
                  </a:lnTo>
                  <a:lnTo>
                    <a:pt x="2121" y="124"/>
                  </a:lnTo>
                  <a:lnTo>
                    <a:pt x="1844" y="32"/>
                  </a:lnTo>
                  <a:lnTo>
                    <a:pt x="1537" y="1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41"/>
            <p:cNvSpPr/>
            <p:nvPr/>
          </p:nvSpPr>
          <p:spPr>
            <a:xfrm>
              <a:off x="4132574" y="3561179"/>
              <a:ext cx="182334" cy="208322"/>
            </a:xfrm>
            <a:custGeom>
              <a:avLst/>
              <a:gdLst/>
              <a:ahLst/>
              <a:cxnLst/>
              <a:rect l="l" t="t" r="r" b="b"/>
              <a:pathLst>
                <a:path w="2582" h="2950" extrusionOk="0">
                  <a:moveTo>
                    <a:pt x="1660" y="0"/>
                  </a:moveTo>
                  <a:lnTo>
                    <a:pt x="1875" y="246"/>
                  </a:lnTo>
                  <a:lnTo>
                    <a:pt x="1998" y="492"/>
                  </a:lnTo>
                  <a:lnTo>
                    <a:pt x="2090" y="799"/>
                  </a:lnTo>
                  <a:lnTo>
                    <a:pt x="2121" y="1106"/>
                  </a:lnTo>
                  <a:lnTo>
                    <a:pt x="2090" y="1413"/>
                  </a:lnTo>
                  <a:lnTo>
                    <a:pt x="1998" y="1690"/>
                  </a:lnTo>
                  <a:lnTo>
                    <a:pt x="1875" y="1966"/>
                  </a:lnTo>
                  <a:lnTo>
                    <a:pt x="1691" y="2182"/>
                  </a:lnTo>
                  <a:lnTo>
                    <a:pt x="1445" y="2366"/>
                  </a:lnTo>
                  <a:lnTo>
                    <a:pt x="1199" y="2520"/>
                  </a:lnTo>
                  <a:lnTo>
                    <a:pt x="923" y="2612"/>
                  </a:lnTo>
                  <a:lnTo>
                    <a:pt x="615" y="2642"/>
                  </a:lnTo>
                  <a:lnTo>
                    <a:pt x="308" y="2612"/>
                  </a:lnTo>
                  <a:lnTo>
                    <a:pt x="1" y="2520"/>
                  </a:lnTo>
                  <a:lnTo>
                    <a:pt x="247" y="2673"/>
                  </a:lnTo>
                  <a:lnTo>
                    <a:pt x="492" y="2827"/>
                  </a:lnTo>
                  <a:lnTo>
                    <a:pt x="769" y="2919"/>
                  </a:lnTo>
                  <a:lnTo>
                    <a:pt x="1076" y="2950"/>
                  </a:lnTo>
                  <a:lnTo>
                    <a:pt x="1384" y="2919"/>
                  </a:lnTo>
                  <a:lnTo>
                    <a:pt x="1660" y="2827"/>
                  </a:lnTo>
                  <a:lnTo>
                    <a:pt x="1906" y="2673"/>
                  </a:lnTo>
                  <a:lnTo>
                    <a:pt x="2152" y="2489"/>
                  </a:lnTo>
                  <a:lnTo>
                    <a:pt x="2336" y="2274"/>
                  </a:lnTo>
                  <a:lnTo>
                    <a:pt x="2459" y="1997"/>
                  </a:lnTo>
                  <a:lnTo>
                    <a:pt x="2551" y="1721"/>
                  </a:lnTo>
                  <a:lnTo>
                    <a:pt x="2582" y="1413"/>
                  </a:lnTo>
                  <a:lnTo>
                    <a:pt x="2582" y="1198"/>
                  </a:lnTo>
                  <a:lnTo>
                    <a:pt x="2520" y="953"/>
                  </a:lnTo>
                  <a:lnTo>
                    <a:pt x="2428" y="768"/>
                  </a:lnTo>
                  <a:lnTo>
                    <a:pt x="2336" y="553"/>
                  </a:lnTo>
                  <a:lnTo>
                    <a:pt x="2213" y="399"/>
                  </a:lnTo>
                  <a:lnTo>
                    <a:pt x="2029" y="246"/>
                  </a:lnTo>
                  <a:lnTo>
                    <a:pt x="1875" y="123"/>
                  </a:lnTo>
                  <a:lnTo>
                    <a:pt x="1660" y="0"/>
                  </a:lnTo>
                  <a:close/>
                </a:path>
              </a:pathLst>
            </a:custGeom>
            <a:solidFill>
              <a:srgbClr val="FD8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41"/>
            <p:cNvSpPr/>
            <p:nvPr/>
          </p:nvSpPr>
          <p:spPr>
            <a:xfrm>
              <a:off x="3344978" y="3515560"/>
              <a:ext cx="182334" cy="206203"/>
            </a:xfrm>
            <a:custGeom>
              <a:avLst/>
              <a:gdLst/>
              <a:ahLst/>
              <a:cxnLst/>
              <a:rect l="l" t="t" r="r" b="b"/>
              <a:pathLst>
                <a:path w="2582" h="2920" extrusionOk="0">
                  <a:moveTo>
                    <a:pt x="1660" y="1"/>
                  </a:moveTo>
                  <a:lnTo>
                    <a:pt x="1844" y="216"/>
                  </a:lnTo>
                  <a:lnTo>
                    <a:pt x="1998" y="492"/>
                  </a:lnTo>
                  <a:lnTo>
                    <a:pt x="2090" y="769"/>
                  </a:lnTo>
                  <a:lnTo>
                    <a:pt x="2120" y="1076"/>
                  </a:lnTo>
                  <a:lnTo>
                    <a:pt x="2090" y="1383"/>
                  </a:lnTo>
                  <a:lnTo>
                    <a:pt x="1998" y="1691"/>
                  </a:lnTo>
                  <a:lnTo>
                    <a:pt x="1875" y="1937"/>
                  </a:lnTo>
                  <a:lnTo>
                    <a:pt x="1690" y="2152"/>
                  </a:lnTo>
                  <a:lnTo>
                    <a:pt x="1445" y="2336"/>
                  </a:lnTo>
                  <a:lnTo>
                    <a:pt x="1199" y="2490"/>
                  </a:lnTo>
                  <a:lnTo>
                    <a:pt x="922" y="2582"/>
                  </a:lnTo>
                  <a:lnTo>
                    <a:pt x="615" y="2612"/>
                  </a:lnTo>
                  <a:lnTo>
                    <a:pt x="308" y="2582"/>
                  </a:lnTo>
                  <a:lnTo>
                    <a:pt x="0" y="2490"/>
                  </a:lnTo>
                  <a:lnTo>
                    <a:pt x="0" y="2490"/>
                  </a:lnTo>
                  <a:lnTo>
                    <a:pt x="246" y="2674"/>
                  </a:lnTo>
                  <a:lnTo>
                    <a:pt x="492" y="2797"/>
                  </a:lnTo>
                  <a:lnTo>
                    <a:pt x="769" y="2889"/>
                  </a:lnTo>
                  <a:lnTo>
                    <a:pt x="1076" y="2920"/>
                  </a:lnTo>
                  <a:lnTo>
                    <a:pt x="1383" y="2889"/>
                  </a:lnTo>
                  <a:lnTo>
                    <a:pt x="1660" y="2797"/>
                  </a:lnTo>
                  <a:lnTo>
                    <a:pt x="1905" y="2643"/>
                  </a:lnTo>
                  <a:lnTo>
                    <a:pt x="2151" y="2459"/>
                  </a:lnTo>
                  <a:lnTo>
                    <a:pt x="2336" y="2244"/>
                  </a:lnTo>
                  <a:lnTo>
                    <a:pt x="2458" y="1998"/>
                  </a:lnTo>
                  <a:lnTo>
                    <a:pt x="2551" y="1691"/>
                  </a:lnTo>
                  <a:lnTo>
                    <a:pt x="2581" y="1383"/>
                  </a:lnTo>
                  <a:lnTo>
                    <a:pt x="2581" y="1168"/>
                  </a:lnTo>
                  <a:lnTo>
                    <a:pt x="2520" y="953"/>
                  </a:lnTo>
                  <a:lnTo>
                    <a:pt x="2428" y="738"/>
                  </a:lnTo>
                  <a:lnTo>
                    <a:pt x="2336" y="554"/>
                  </a:lnTo>
                  <a:lnTo>
                    <a:pt x="2182" y="369"/>
                  </a:lnTo>
                  <a:lnTo>
                    <a:pt x="2028" y="216"/>
                  </a:lnTo>
                  <a:lnTo>
                    <a:pt x="1875" y="93"/>
                  </a:lnTo>
                  <a:lnTo>
                    <a:pt x="1660" y="1"/>
                  </a:lnTo>
                  <a:close/>
                </a:path>
              </a:pathLst>
            </a:custGeom>
            <a:solidFill>
              <a:srgbClr val="FD8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41"/>
            <p:cNvSpPr/>
            <p:nvPr/>
          </p:nvSpPr>
          <p:spPr>
            <a:xfrm>
              <a:off x="3572790" y="3582858"/>
              <a:ext cx="483942" cy="60802"/>
            </a:xfrm>
            <a:custGeom>
              <a:avLst/>
              <a:gdLst/>
              <a:ahLst/>
              <a:cxnLst/>
              <a:rect l="l" t="t" r="r" b="b"/>
              <a:pathLst>
                <a:path w="6853" h="861" extrusionOk="0">
                  <a:moveTo>
                    <a:pt x="1353" y="0"/>
                  </a:moveTo>
                  <a:lnTo>
                    <a:pt x="738" y="31"/>
                  </a:lnTo>
                  <a:lnTo>
                    <a:pt x="308" y="31"/>
                  </a:lnTo>
                  <a:lnTo>
                    <a:pt x="31" y="92"/>
                  </a:lnTo>
                  <a:lnTo>
                    <a:pt x="1" y="123"/>
                  </a:lnTo>
                  <a:lnTo>
                    <a:pt x="1" y="154"/>
                  </a:lnTo>
                  <a:lnTo>
                    <a:pt x="31" y="215"/>
                  </a:lnTo>
                  <a:lnTo>
                    <a:pt x="124" y="246"/>
                  </a:lnTo>
                  <a:lnTo>
                    <a:pt x="369" y="308"/>
                  </a:lnTo>
                  <a:lnTo>
                    <a:pt x="1015" y="461"/>
                  </a:lnTo>
                  <a:lnTo>
                    <a:pt x="1568" y="553"/>
                  </a:lnTo>
                  <a:lnTo>
                    <a:pt x="2858" y="707"/>
                  </a:lnTo>
                  <a:lnTo>
                    <a:pt x="4179" y="830"/>
                  </a:lnTo>
                  <a:lnTo>
                    <a:pt x="4855" y="861"/>
                  </a:lnTo>
                  <a:lnTo>
                    <a:pt x="6054" y="861"/>
                  </a:lnTo>
                  <a:lnTo>
                    <a:pt x="6453" y="830"/>
                  </a:lnTo>
                  <a:lnTo>
                    <a:pt x="6730" y="768"/>
                  </a:lnTo>
                  <a:lnTo>
                    <a:pt x="6822" y="738"/>
                  </a:lnTo>
                  <a:lnTo>
                    <a:pt x="6852" y="707"/>
                  </a:lnTo>
                  <a:lnTo>
                    <a:pt x="6822" y="646"/>
                  </a:lnTo>
                  <a:lnTo>
                    <a:pt x="6760" y="615"/>
                  </a:lnTo>
                  <a:lnTo>
                    <a:pt x="6453" y="492"/>
                  </a:lnTo>
                  <a:lnTo>
                    <a:pt x="5654" y="338"/>
                  </a:lnTo>
                  <a:lnTo>
                    <a:pt x="4794" y="215"/>
                  </a:lnTo>
                  <a:lnTo>
                    <a:pt x="3872" y="123"/>
                  </a:lnTo>
                  <a:lnTo>
                    <a:pt x="2950" y="62"/>
                  </a:lnTo>
                  <a:lnTo>
                    <a:pt x="2090" y="0"/>
                  </a:lnTo>
                  <a:close/>
                </a:path>
              </a:pathLst>
            </a:custGeom>
            <a:solidFill>
              <a:srgbClr val="008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41"/>
            <p:cNvSpPr/>
            <p:nvPr/>
          </p:nvSpPr>
          <p:spPr>
            <a:xfrm>
              <a:off x="3572790" y="3663150"/>
              <a:ext cx="483942" cy="60802"/>
            </a:xfrm>
            <a:custGeom>
              <a:avLst/>
              <a:gdLst/>
              <a:ahLst/>
              <a:cxnLst/>
              <a:rect l="l" t="t" r="r" b="b"/>
              <a:pathLst>
                <a:path w="6853" h="861" extrusionOk="0">
                  <a:moveTo>
                    <a:pt x="738" y="0"/>
                  </a:moveTo>
                  <a:lnTo>
                    <a:pt x="308" y="31"/>
                  </a:lnTo>
                  <a:lnTo>
                    <a:pt x="31" y="92"/>
                  </a:lnTo>
                  <a:lnTo>
                    <a:pt x="1" y="123"/>
                  </a:lnTo>
                  <a:lnTo>
                    <a:pt x="1" y="154"/>
                  </a:lnTo>
                  <a:lnTo>
                    <a:pt x="31" y="184"/>
                  </a:lnTo>
                  <a:lnTo>
                    <a:pt x="124" y="215"/>
                  </a:lnTo>
                  <a:lnTo>
                    <a:pt x="369" y="307"/>
                  </a:lnTo>
                  <a:lnTo>
                    <a:pt x="1015" y="461"/>
                  </a:lnTo>
                  <a:lnTo>
                    <a:pt x="1568" y="522"/>
                  </a:lnTo>
                  <a:lnTo>
                    <a:pt x="2858" y="707"/>
                  </a:lnTo>
                  <a:lnTo>
                    <a:pt x="4179" y="799"/>
                  </a:lnTo>
                  <a:lnTo>
                    <a:pt x="4855" y="860"/>
                  </a:lnTo>
                  <a:lnTo>
                    <a:pt x="6054" y="860"/>
                  </a:lnTo>
                  <a:lnTo>
                    <a:pt x="6453" y="799"/>
                  </a:lnTo>
                  <a:lnTo>
                    <a:pt x="6730" y="768"/>
                  </a:lnTo>
                  <a:lnTo>
                    <a:pt x="6822" y="707"/>
                  </a:lnTo>
                  <a:lnTo>
                    <a:pt x="6852" y="676"/>
                  </a:lnTo>
                  <a:lnTo>
                    <a:pt x="6822" y="645"/>
                  </a:lnTo>
                  <a:lnTo>
                    <a:pt x="6760" y="584"/>
                  </a:lnTo>
                  <a:lnTo>
                    <a:pt x="6453" y="492"/>
                  </a:lnTo>
                  <a:lnTo>
                    <a:pt x="5654" y="307"/>
                  </a:lnTo>
                  <a:lnTo>
                    <a:pt x="4794" y="184"/>
                  </a:lnTo>
                  <a:lnTo>
                    <a:pt x="3872" y="92"/>
                  </a:lnTo>
                  <a:lnTo>
                    <a:pt x="2950" y="31"/>
                  </a:lnTo>
                  <a:lnTo>
                    <a:pt x="2090" y="0"/>
                  </a:lnTo>
                  <a:close/>
                </a:path>
              </a:pathLst>
            </a:custGeom>
            <a:solidFill>
              <a:srgbClr val="008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41"/>
            <p:cNvSpPr/>
            <p:nvPr/>
          </p:nvSpPr>
          <p:spPr>
            <a:xfrm>
              <a:off x="4560020" y="3537310"/>
              <a:ext cx="438393" cy="440512"/>
            </a:xfrm>
            <a:custGeom>
              <a:avLst/>
              <a:gdLst/>
              <a:ahLst/>
              <a:cxnLst/>
              <a:rect l="l" t="t" r="r" b="b"/>
              <a:pathLst>
                <a:path w="6208" h="6238" extrusionOk="0">
                  <a:moveTo>
                    <a:pt x="2705" y="0"/>
                  </a:moveTo>
                  <a:lnTo>
                    <a:pt x="2336" y="61"/>
                  </a:lnTo>
                  <a:lnTo>
                    <a:pt x="1967" y="154"/>
                  </a:lnTo>
                  <a:lnTo>
                    <a:pt x="1629" y="307"/>
                  </a:lnTo>
                  <a:lnTo>
                    <a:pt x="1322" y="492"/>
                  </a:lnTo>
                  <a:lnTo>
                    <a:pt x="1046" y="737"/>
                  </a:lnTo>
                  <a:lnTo>
                    <a:pt x="769" y="1014"/>
                  </a:lnTo>
                  <a:lnTo>
                    <a:pt x="554" y="1352"/>
                  </a:lnTo>
                  <a:lnTo>
                    <a:pt x="370" y="1751"/>
                  </a:lnTo>
                  <a:lnTo>
                    <a:pt x="216" y="2182"/>
                  </a:lnTo>
                  <a:lnTo>
                    <a:pt x="93" y="2673"/>
                  </a:lnTo>
                  <a:lnTo>
                    <a:pt x="32" y="3196"/>
                  </a:lnTo>
                  <a:lnTo>
                    <a:pt x="1" y="3779"/>
                  </a:lnTo>
                  <a:lnTo>
                    <a:pt x="1" y="4425"/>
                  </a:lnTo>
                  <a:lnTo>
                    <a:pt x="93" y="5408"/>
                  </a:lnTo>
                  <a:lnTo>
                    <a:pt x="154" y="6237"/>
                  </a:lnTo>
                  <a:lnTo>
                    <a:pt x="1015" y="6022"/>
                  </a:lnTo>
                  <a:lnTo>
                    <a:pt x="984" y="5807"/>
                  </a:lnTo>
                  <a:lnTo>
                    <a:pt x="861" y="5316"/>
                  </a:lnTo>
                  <a:lnTo>
                    <a:pt x="800" y="4547"/>
                  </a:lnTo>
                  <a:lnTo>
                    <a:pt x="769" y="4148"/>
                  </a:lnTo>
                  <a:lnTo>
                    <a:pt x="769" y="3687"/>
                  </a:lnTo>
                  <a:lnTo>
                    <a:pt x="800" y="3257"/>
                  </a:lnTo>
                  <a:lnTo>
                    <a:pt x="892" y="2796"/>
                  </a:lnTo>
                  <a:lnTo>
                    <a:pt x="1015" y="2366"/>
                  </a:lnTo>
                  <a:lnTo>
                    <a:pt x="1199" y="1966"/>
                  </a:lnTo>
                  <a:lnTo>
                    <a:pt x="1291" y="1782"/>
                  </a:lnTo>
                  <a:lnTo>
                    <a:pt x="1445" y="1629"/>
                  </a:lnTo>
                  <a:lnTo>
                    <a:pt x="1599" y="1475"/>
                  </a:lnTo>
                  <a:lnTo>
                    <a:pt x="1752" y="1321"/>
                  </a:lnTo>
                  <a:lnTo>
                    <a:pt x="1937" y="1198"/>
                  </a:lnTo>
                  <a:lnTo>
                    <a:pt x="2152" y="1075"/>
                  </a:lnTo>
                  <a:lnTo>
                    <a:pt x="2367" y="983"/>
                  </a:lnTo>
                  <a:lnTo>
                    <a:pt x="2643" y="922"/>
                  </a:lnTo>
                  <a:lnTo>
                    <a:pt x="2889" y="891"/>
                  </a:lnTo>
                  <a:lnTo>
                    <a:pt x="3135" y="860"/>
                  </a:lnTo>
                  <a:lnTo>
                    <a:pt x="3350" y="891"/>
                  </a:lnTo>
                  <a:lnTo>
                    <a:pt x="3565" y="922"/>
                  </a:lnTo>
                  <a:lnTo>
                    <a:pt x="3749" y="983"/>
                  </a:lnTo>
                  <a:lnTo>
                    <a:pt x="3934" y="1075"/>
                  </a:lnTo>
                  <a:lnTo>
                    <a:pt x="4087" y="1198"/>
                  </a:lnTo>
                  <a:lnTo>
                    <a:pt x="4241" y="1321"/>
                  </a:lnTo>
                  <a:lnTo>
                    <a:pt x="4364" y="1444"/>
                  </a:lnTo>
                  <a:lnTo>
                    <a:pt x="4487" y="1598"/>
                  </a:lnTo>
                  <a:lnTo>
                    <a:pt x="4702" y="1936"/>
                  </a:lnTo>
                  <a:lnTo>
                    <a:pt x="4886" y="2335"/>
                  </a:lnTo>
                  <a:lnTo>
                    <a:pt x="5009" y="2735"/>
                  </a:lnTo>
                  <a:lnTo>
                    <a:pt x="5132" y="3134"/>
                  </a:lnTo>
                  <a:lnTo>
                    <a:pt x="5193" y="3534"/>
                  </a:lnTo>
                  <a:lnTo>
                    <a:pt x="5286" y="4271"/>
                  </a:lnTo>
                  <a:lnTo>
                    <a:pt x="5286" y="4793"/>
                  </a:lnTo>
                  <a:lnTo>
                    <a:pt x="5286" y="4978"/>
                  </a:lnTo>
                  <a:lnTo>
                    <a:pt x="5409" y="5008"/>
                  </a:lnTo>
                  <a:lnTo>
                    <a:pt x="5624" y="5039"/>
                  </a:lnTo>
                  <a:lnTo>
                    <a:pt x="5777" y="5039"/>
                  </a:lnTo>
                  <a:lnTo>
                    <a:pt x="5931" y="5008"/>
                  </a:lnTo>
                  <a:lnTo>
                    <a:pt x="6085" y="4916"/>
                  </a:lnTo>
                  <a:lnTo>
                    <a:pt x="6207" y="4763"/>
                  </a:lnTo>
                  <a:lnTo>
                    <a:pt x="6207" y="4578"/>
                  </a:lnTo>
                  <a:lnTo>
                    <a:pt x="6177" y="4117"/>
                  </a:lnTo>
                  <a:lnTo>
                    <a:pt x="6115" y="3441"/>
                  </a:lnTo>
                  <a:lnTo>
                    <a:pt x="6054" y="3042"/>
                  </a:lnTo>
                  <a:lnTo>
                    <a:pt x="5992" y="2642"/>
                  </a:lnTo>
                  <a:lnTo>
                    <a:pt x="5869" y="2243"/>
                  </a:lnTo>
                  <a:lnTo>
                    <a:pt x="5716" y="1844"/>
                  </a:lnTo>
                  <a:lnTo>
                    <a:pt x="5531" y="1444"/>
                  </a:lnTo>
                  <a:lnTo>
                    <a:pt x="5316" y="1075"/>
                  </a:lnTo>
                  <a:lnTo>
                    <a:pt x="5071" y="768"/>
                  </a:lnTo>
                  <a:lnTo>
                    <a:pt x="4917" y="615"/>
                  </a:lnTo>
                  <a:lnTo>
                    <a:pt x="4763" y="492"/>
                  </a:lnTo>
                  <a:lnTo>
                    <a:pt x="4579" y="369"/>
                  </a:lnTo>
                  <a:lnTo>
                    <a:pt x="4395" y="277"/>
                  </a:lnTo>
                  <a:lnTo>
                    <a:pt x="4210" y="184"/>
                  </a:lnTo>
                  <a:lnTo>
                    <a:pt x="3995" y="123"/>
                  </a:lnTo>
                  <a:lnTo>
                    <a:pt x="3534" y="31"/>
                  </a:lnTo>
                  <a:lnTo>
                    <a:pt x="3104" y="0"/>
                  </a:lnTo>
                  <a:close/>
                </a:path>
              </a:pathLst>
            </a:custGeom>
            <a:solidFill>
              <a:srgbClr val="008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41"/>
            <p:cNvSpPr/>
            <p:nvPr/>
          </p:nvSpPr>
          <p:spPr>
            <a:xfrm>
              <a:off x="4425494" y="3849721"/>
              <a:ext cx="171530" cy="160655"/>
            </a:xfrm>
            <a:custGeom>
              <a:avLst/>
              <a:gdLst/>
              <a:ahLst/>
              <a:cxnLst/>
              <a:rect l="l" t="t" r="r" b="b"/>
              <a:pathLst>
                <a:path w="2429" h="2275" extrusionOk="0">
                  <a:moveTo>
                    <a:pt x="1660" y="1"/>
                  </a:moveTo>
                  <a:lnTo>
                    <a:pt x="1537" y="31"/>
                  </a:lnTo>
                  <a:lnTo>
                    <a:pt x="1445" y="62"/>
                  </a:lnTo>
                  <a:lnTo>
                    <a:pt x="1138" y="185"/>
                  </a:lnTo>
                  <a:lnTo>
                    <a:pt x="830" y="277"/>
                  </a:lnTo>
                  <a:lnTo>
                    <a:pt x="462" y="339"/>
                  </a:lnTo>
                  <a:lnTo>
                    <a:pt x="339" y="461"/>
                  </a:lnTo>
                  <a:lnTo>
                    <a:pt x="216" y="615"/>
                  </a:lnTo>
                  <a:lnTo>
                    <a:pt x="124" y="769"/>
                  </a:lnTo>
                  <a:lnTo>
                    <a:pt x="62" y="922"/>
                  </a:lnTo>
                  <a:lnTo>
                    <a:pt x="1" y="1230"/>
                  </a:lnTo>
                  <a:lnTo>
                    <a:pt x="1" y="1537"/>
                  </a:lnTo>
                  <a:lnTo>
                    <a:pt x="32" y="1813"/>
                  </a:lnTo>
                  <a:lnTo>
                    <a:pt x="62" y="2059"/>
                  </a:lnTo>
                  <a:lnTo>
                    <a:pt x="124" y="2274"/>
                  </a:lnTo>
                  <a:lnTo>
                    <a:pt x="492" y="2244"/>
                  </a:lnTo>
                  <a:lnTo>
                    <a:pt x="923" y="2151"/>
                  </a:lnTo>
                  <a:lnTo>
                    <a:pt x="1414" y="1998"/>
                  </a:lnTo>
                  <a:lnTo>
                    <a:pt x="1875" y="1844"/>
                  </a:lnTo>
                  <a:lnTo>
                    <a:pt x="2090" y="1721"/>
                  </a:lnTo>
                  <a:lnTo>
                    <a:pt x="2213" y="1598"/>
                  </a:lnTo>
                  <a:lnTo>
                    <a:pt x="2305" y="1475"/>
                  </a:lnTo>
                  <a:lnTo>
                    <a:pt x="2367" y="1322"/>
                  </a:lnTo>
                  <a:lnTo>
                    <a:pt x="2397" y="1199"/>
                  </a:lnTo>
                  <a:lnTo>
                    <a:pt x="2428" y="1045"/>
                  </a:lnTo>
                  <a:lnTo>
                    <a:pt x="2397" y="830"/>
                  </a:lnTo>
                  <a:lnTo>
                    <a:pt x="2336" y="492"/>
                  </a:lnTo>
                  <a:lnTo>
                    <a:pt x="2213" y="246"/>
                  </a:lnTo>
                  <a:lnTo>
                    <a:pt x="2090" y="93"/>
                  </a:lnTo>
                  <a:lnTo>
                    <a:pt x="1937" y="31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C7CD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41"/>
            <p:cNvSpPr/>
            <p:nvPr/>
          </p:nvSpPr>
          <p:spPr>
            <a:xfrm>
              <a:off x="5221846" y="3433150"/>
              <a:ext cx="427518" cy="388467"/>
            </a:xfrm>
            <a:custGeom>
              <a:avLst/>
              <a:gdLst/>
              <a:ahLst/>
              <a:cxnLst/>
              <a:rect l="l" t="t" r="r" b="b"/>
              <a:pathLst>
                <a:path w="6054" h="5501" extrusionOk="0">
                  <a:moveTo>
                    <a:pt x="3226" y="0"/>
                  </a:moveTo>
                  <a:lnTo>
                    <a:pt x="2919" y="31"/>
                  </a:lnTo>
                  <a:lnTo>
                    <a:pt x="2643" y="92"/>
                  </a:lnTo>
                  <a:lnTo>
                    <a:pt x="2366" y="154"/>
                  </a:lnTo>
                  <a:lnTo>
                    <a:pt x="2090" y="246"/>
                  </a:lnTo>
                  <a:lnTo>
                    <a:pt x="1844" y="369"/>
                  </a:lnTo>
                  <a:lnTo>
                    <a:pt x="1629" y="492"/>
                  </a:lnTo>
                  <a:lnTo>
                    <a:pt x="1414" y="615"/>
                  </a:lnTo>
                  <a:lnTo>
                    <a:pt x="1229" y="768"/>
                  </a:lnTo>
                  <a:lnTo>
                    <a:pt x="1076" y="953"/>
                  </a:lnTo>
                  <a:lnTo>
                    <a:pt x="922" y="1137"/>
                  </a:lnTo>
                  <a:lnTo>
                    <a:pt x="768" y="1321"/>
                  </a:lnTo>
                  <a:lnTo>
                    <a:pt x="523" y="1752"/>
                  </a:lnTo>
                  <a:lnTo>
                    <a:pt x="338" y="2182"/>
                  </a:lnTo>
                  <a:lnTo>
                    <a:pt x="215" y="2643"/>
                  </a:lnTo>
                  <a:lnTo>
                    <a:pt x="92" y="3073"/>
                  </a:lnTo>
                  <a:lnTo>
                    <a:pt x="31" y="3534"/>
                  </a:lnTo>
                  <a:lnTo>
                    <a:pt x="0" y="3964"/>
                  </a:lnTo>
                  <a:lnTo>
                    <a:pt x="0" y="4363"/>
                  </a:lnTo>
                  <a:lnTo>
                    <a:pt x="0" y="4732"/>
                  </a:lnTo>
                  <a:lnTo>
                    <a:pt x="31" y="5039"/>
                  </a:lnTo>
                  <a:lnTo>
                    <a:pt x="62" y="5254"/>
                  </a:lnTo>
                  <a:lnTo>
                    <a:pt x="123" y="5439"/>
                  </a:lnTo>
                  <a:lnTo>
                    <a:pt x="185" y="5469"/>
                  </a:lnTo>
                  <a:lnTo>
                    <a:pt x="369" y="5500"/>
                  </a:lnTo>
                  <a:lnTo>
                    <a:pt x="492" y="5500"/>
                  </a:lnTo>
                  <a:lnTo>
                    <a:pt x="615" y="5469"/>
                  </a:lnTo>
                  <a:lnTo>
                    <a:pt x="738" y="5377"/>
                  </a:lnTo>
                  <a:lnTo>
                    <a:pt x="861" y="5254"/>
                  </a:lnTo>
                  <a:lnTo>
                    <a:pt x="861" y="5070"/>
                  </a:lnTo>
                  <a:lnTo>
                    <a:pt x="830" y="4578"/>
                  </a:lnTo>
                  <a:lnTo>
                    <a:pt x="861" y="3872"/>
                  </a:lnTo>
                  <a:lnTo>
                    <a:pt x="922" y="3472"/>
                  </a:lnTo>
                  <a:lnTo>
                    <a:pt x="983" y="3073"/>
                  </a:lnTo>
                  <a:lnTo>
                    <a:pt x="1106" y="2673"/>
                  </a:lnTo>
                  <a:lnTo>
                    <a:pt x="1260" y="2274"/>
                  </a:lnTo>
                  <a:lnTo>
                    <a:pt x="1444" y="1905"/>
                  </a:lnTo>
                  <a:lnTo>
                    <a:pt x="1690" y="1598"/>
                  </a:lnTo>
                  <a:lnTo>
                    <a:pt x="1844" y="1444"/>
                  </a:lnTo>
                  <a:lnTo>
                    <a:pt x="1997" y="1291"/>
                  </a:lnTo>
                  <a:lnTo>
                    <a:pt x="2151" y="1199"/>
                  </a:lnTo>
                  <a:lnTo>
                    <a:pt x="2335" y="1076"/>
                  </a:lnTo>
                  <a:lnTo>
                    <a:pt x="2550" y="1014"/>
                  </a:lnTo>
                  <a:lnTo>
                    <a:pt x="2766" y="953"/>
                  </a:lnTo>
                  <a:lnTo>
                    <a:pt x="3011" y="922"/>
                  </a:lnTo>
                  <a:lnTo>
                    <a:pt x="3257" y="891"/>
                  </a:lnTo>
                  <a:lnTo>
                    <a:pt x="3503" y="922"/>
                  </a:lnTo>
                  <a:lnTo>
                    <a:pt x="3718" y="953"/>
                  </a:lnTo>
                  <a:lnTo>
                    <a:pt x="3933" y="983"/>
                  </a:lnTo>
                  <a:lnTo>
                    <a:pt x="4117" y="1045"/>
                  </a:lnTo>
                  <a:lnTo>
                    <a:pt x="4455" y="1199"/>
                  </a:lnTo>
                  <a:lnTo>
                    <a:pt x="4732" y="1414"/>
                  </a:lnTo>
                  <a:lnTo>
                    <a:pt x="4978" y="1629"/>
                  </a:lnTo>
                  <a:lnTo>
                    <a:pt x="5162" y="1905"/>
                  </a:lnTo>
                  <a:lnTo>
                    <a:pt x="5285" y="2182"/>
                  </a:lnTo>
                  <a:lnTo>
                    <a:pt x="5408" y="2489"/>
                  </a:lnTo>
                  <a:lnTo>
                    <a:pt x="5469" y="2796"/>
                  </a:lnTo>
                  <a:lnTo>
                    <a:pt x="5531" y="3073"/>
                  </a:lnTo>
                  <a:lnTo>
                    <a:pt x="5562" y="3595"/>
                  </a:lnTo>
                  <a:lnTo>
                    <a:pt x="5562" y="3933"/>
                  </a:lnTo>
                  <a:lnTo>
                    <a:pt x="5562" y="4087"/>
                  </a:lnTo>
                  <a:lnTo>
                    <a:pt x="5746" y="4087"/>
                  </a:lnTo>
                  <a:lnTo>
                    <a:pt x="5838" y="4056"/>
                  </a:lnTo>
                  <a:lnTo>
                    <a:pt x="5930" y="3964"/>
                  </a:lnTo>
                  <a:lnTo>
                    <a:pt x="5992" y="3841"/>
                  </a:lnTo>
                  <a:lnTo>
                    <a:pt x="6053" y="3687"/>
                  </a:lnTo>
                  <a:lnTo>
                    <a:pt x="6053" y="3503"/>
                  </a:lnTo>
                  <a:lnTo>
                    <a:pt x="6022" y="3042"/>
                  </a:lnTo>
                  <a:lnTo>
                    <a:pt x="5992" y="2766"/>
                  </a:lnTo>
                  <a:lnTo>
                    <a:pt x="5930" y="2428"/>
                  </a:lnTo>
                  <a:lnTo>
                    <a:pt x="5838" y="2059"/>
                  </a:lnTo>
                  <a:lnTo>
                    <a:pt x="5715" y="1690"/>
                  </a:lnTo>
                  <a:lnTo>
                    <a:pt x="5562" y="1352"/>
                  </a:lnTo>
                  <a:lnTo>
                    <a:pt x="5377" y="1014"/>
                  </a:lnTo>
                  <a:lnTo>
                    <a:pt x="5131" y="707"/>
                  </a:lnTo>
                  <a:lnTo>
                    <a:pt x="4978" y="553"/>
                  </a:lnTo>
                  <a:lnTo>
                    <a:pt x="4824" y="430"/>
                  </a:lnTo>
                  <a:lnTo>
                    <a:pt x="4640" y="307"/>
                  </a:lnTo>
                  <a:lnTo>
                    <a:pt x="4455" y="215"/>
                  </a:lnTo>
                  <a:lnTo>
                    <a:pt x="4240" y="123"/>
                  </a:lnTo>
                  <a:lnTo>
                    <a:pt x="4025" y="62"/>
                  </a:lnTo>
                  <a:lnTo>
                    <a:pt x="3779" y="31"/>
                  </a:lnTo>
                  <a:lnTo>
                    <a:pt x="3503" y="0"/>
                  </a:lnTo>
                  <a:close/>
                </a:path>
              </a:pathLst>
            </a:custGeom>
            <a:solidFill>
              <a:srgbClr val="008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41"/>
            <p:cNvSpPr/>
            <p:nvPr/>
          </p:nvSpPr>
          <p:spPr>
            <a:xfrm>
              <a:off x="5510389" y="3227018"/>
              <a:ext cx="134597" cy="167152"/>
            </a:xfrm>
            <a:custGeom>
              <a:avLst/>
              <a:gdLst/>
              <a:ahLst/>
              <a:cxnLst/>
              <a:rect l="l" t="t" r="r" b="b"/>
              <a:pathLst>
                <a:path w="1906" h="2367" extrusionOk="0">
                  <a:moveTo>
                    <a:pt x="1" y="0"/>
                  </a:moveTo>
                  <a:lnTo>
                    <a:pt x="247" y="62"/>
                  </a:lnTo>
                  <a:lnTo>
                    <a:pt x="492" y="154"/>
                  </a:lnTo>
                  <a:lnTo>
                    <a:pt x="677" y="277"/>
                  </a:lnTo>
                  <a:lnTo>
                    <a:pt x="861" y="461"/>
                  </a:lnTo>
                  <a:lnTo>
                    <a:pt x="1045" y="645"/>
                  </a:lnTo>
                  <a:lnTo>
                    <a:pt x="1199" y="830"/>
                  </a:lnTo>
                  <a:lnTo>
                    <a:pt x="1476" y="1260"/>
                  </a:lnTo>
                  <a:lnTo>
                    <a:pt x="1660" y="1659"/>
                  </a:lnTo>
                  <a:lnTo>
                    <a:pt x="1783" y="2028"/>
                  </a:lnTo>
                  <a:lnTo>
                    <a:pt x="1906" y="2366"/>
                  </a:lnTo>
                  <a:lnTo>
                    <a:pt x="1875" y="1936"/>
                  </a:lnTo>
                  <a:lnTo>
                    <a:pt x="1783" y="1537"/>
                  </a:lnTo>
                  <a:lnTo>
                    <a:pt x="1691" y="1229"/>
                  </a:lnTo>
                  <a:lnTo>
                    <a:pt x="1568" y="953"/>
                  </a:lnTo>
                  <a:lnTo>
                    <a:pt x="1414" y="707"/>
                  </a:lnTo>
                  <a:lnTo>
                    <a:pt x="1260" y="523"/>
                  </a:lnTo>
                  <a:lnTo>
                    <a:pt x="1076" y="369"/>
                  </a:lnTo>
                  <a:lnTo>
                    <a:pt x="922" y="246"/>
                  </a:lnTo>
                  <a:lnTo>
                    <a:pt x="738" y="154"/>
                  </a:lnTo>
                  <a:lnTo>
                    <a:pt x="585" y="92"/>
                  </a:lnTo>
                  <a:lnTo>
                    <a:pt x="277" y="31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008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41"/>
            <p:cNvSpPr/>
            <p:nvPr/>
          </p:nvSpPr>
          <p:spPr>
            <a:xfrm>
              <a:off x="3846220" y="3240011"/>
              <a:ext cx="713872" cy="54305"/>
            </a:xfrm>
            <a:custGeom>
              <a:avLst/>
              <a:gdLst/>
              <a:ahLst/>
              <a:cxnLst/>
              <a:rect l="l" t="t" r="r" b="b"/>
              <a:pathLst>
                <a:path w="10109" h="769" extrusionOk="0">
                  <a:moveTo>
                    <a:pt x="4148" y="1"/>
                  </a:moveTo>
                  <a:lnTo>
                    <a:pt x="2581" y="31"/>
                  </a:lnTo>
                  <a:lnTo>
                    <a:pt x="1229" y="62"/>
                  </a:lnTo>
                  <a:lnTo>
                    <a:pt x="0" y="124"/>
                  </a:lnTo>
                  <a:lnTo>
                    <a:pt x="1751" y="124"/>
                  </a:lnTo>
                  <a:lnTo>
                    <a:pt x="3503" y="154"/>
                  </a:lnTo>
                  <a:lnTo>
                    <a:pt x="5193" y="277"/>
                  </a:lnTo>
                  <a:lnTo>
                    <a:pt x="6760" y="400"/>
                  </a:lnTo>
                  <a:lnTo>
                    <a:pt x="8112" y="523"/>
                  </a:lnTo>
                  <a:lnTo>
                    <a:pt x="9156" y="646"/>
                  </a:lnTo>
                  <a:lnTo>
                    <a:pt x="10109" y="769"/>
                  </a:lnTo>
                  <a:lnTo>
                    <a:pt x="9863" y="677"/>
                  </a:lnTo>
                  <a:lnTo>
                    <a:pt x="9587" y="584"/>
                  </a:lnTo>
                  <a:lnTo>
                    <a:pt x="8972" y="400"/>
                  </a:lnTo>
                  <a:lnTo>
                    <a:pt x="8296" y="277"/>
                  </a:lnTo>
                  <a:lnTo>
                    <a:pt x="7528" y="185"/>
                  </a:lnTo>
                  <a:lnTo>
                    <a:pt x="6698" y="93"/>
                  </a:lnTo>
                  <a:lnTo>
                    <a:pt x="5869" y="62"/>
                  </a:lnTo>
                  <a:lnTo>
                    <a:pt x="4148" y="1"/>
                  </a:lnTo>
                  <a:close/>
                </a:path>
              </a:pathLst>
            </a:custGeom>
            <a:solidFill>
              <a:srgbClr val="008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41"/>
            <p:cNvSpPr/>
            <p:nvPr/>
          </p:nvSpPr>
          <p:spPr>
            <a:xfrm>
              <a:off x="4449363" y="2252781"/>
              <a:ext cx="253941" cy="102042"/>
            </a:xfrm>
            <a:custGeom>
              <a:avLst/>
              <a:gdLst/>
              <a:ahLst/>
              <a:cxnLst/>
              <a:rect l="l" t="t" r="r" b="b"/>
              <a:pathLst>
                <a:path w="3596" h="1445" extrusionOk="0">
                  <a:moveTo>
                    <a:pt x="1660" y="0"/>
                  </a:moveTo>
                  <a:lnTo>
                    <a:pt x="892" y="93"/>
                  </a:lnTo>
                  <a:lnTo>
                    <a:pt x="462" y="154"/>
                  </a:lnTo>
                  <a:lnTo>
                    <a:pt x="1" y="277"/>
                  </a:lnTo>
                  <a:lnTo>
                    <a:pt x="400" y="277"/>
                  </a:lnTo>
                  <a:lnTo>
                    <a:pt x="830" y="338"/>
                  </a:lnTo>
                  <a:lnTo>
                    <a:pt x="1322" y="400"/>
                  </a:lnTo>
                  <a:lnTo>
                    <a:pt x="1844" y="553"/>
                  </a:lnTo>
                  <a:lnTo>
                    <a:pt x="2121" y="646"/>
                  </a:lnTo>
                  <a:lnTo>
                    <a:pt x="2367" y="769"/>
                  </a:lnTo>
                  <a:lnTo>
                    <a:pt x="2582" y="891"/>
                  </a:lnTo>
                  <a:lnTo>
                    <a:pt x="2797" y="1045"/>
                  </a:lnTo>
                  <a:lnTo>
                    <a:pt x="2981" y="1229"/>
                  </a:lnTo>
                  <a:lnTo>
                    <a:pt x="3104" y="1444"/>
                  </a:lnTo>
                  <a:lnTo>
                    <a:pt x="3135" y="1291"/>
                  </a:lnTo>
                  <a:lnTo>
                    <a:pt x="3227" y="953"/>
                  </a:lnTo>
                  <a:lnTo>
                    <a:pt x="3381" y="584"/>
                  </a:lnTo>
                  <a:lnTo>
                    <a:pt x="3504" y="400"/>
                  </a:lnTo>
                  <a:lnTo>
                    <a:pt x="3596" y="277"/>
                  </a:lnTo>
                  <a:lnTo>
                    <a:pt x="3411" y="185"/>
                  </a:lnTo>
                  <a:lnTo>
                    <a:pt x="3135" y="93"/>
                  </a:lnTo>
                  <a:lnTo>
                    <a:pt x="2766" y="31"/>
                  </a:lnTo>
                  <a:lnTo>
                    <a:pt x="2275" y="0"/>
                  </a:lnTo>
                  <a:close/>
                </a:path>
              </a:pathLst>
            </a:custGeom>
            <a:solidFill>
              <a:srgbClr val="0081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41"/>
            <p:cNvSpPr/>
            <p:nvPr/>
          </p:nvSpPr>
          <p:spPr>
            <a:xfrm>
              <a:off x="5653601" y="3524246"/>
              <a:ext cx="80363" cy="136786"/>
            </a:xfrm>
            <a:custGeom>
              <a:avLst/>
              <a:gdLst/>
              <a:ahLst/>
              <a:cxnLst/>
              <a:rect l="l" t="t" r="r" b="b"/>
              <a:pathLst>
                <a:path w="1138" h="1937" extrusionOk="0">
                  <a:moveTo>
                    <a:pt x="554" y="1"/>
                  </a:moveTo>
                  <a:lnTo>
                    <a:pt x="308" y="31"/>
                  </a:lnTo>
                  <a:lnTo>
                    <a:pt x="216" y="62"/>
                  </a:lnTo>
                  <a:lnTo>
                    <a:pt x="185" y="124"/>
                  </a:lnTo>
                  <a:lnTo>
                    <a:pt x="93" y="339"/>
                  </a:lnTo>
                  <a:lnTo>
                    <a:pt x="31" y="615"/>
                  </a:lnTo>
                  <a:lnTo>
                    <a:pt x="1" y="953"/>
                  </a:lnTo>
                  <a:lnTo>
                    <a:pt x="31" y="1291"/>
                  </a:lnTo>
                  <a:lnTo>
                    <a:pt x="93" y="1568"/>
                  </a:lnTo>
                  <a:lnTo>
                    <a:pt x="154" y="1814"/>
                  </a:lnTo>
                  <a:lnTo>
                    <a:pt x="216" y="1875"/>
                  </a:lnTo>
                  <a:lnTo>
                    <a:pt x="277" y="1936"/>
                  </a:lnTo>
                  <a:lnTo>
                    <a:pt x="431" y="1936"/>
                  </a:lnTo>
                  <a:lnTo>
                    <a:pt x="584" y="1906"/>
                  </a:lnTo>
                  <a:lnTo>
                    <a:pt x="707" y="1844"/>
                  </a:lnTo>
                  <a:lnTo>
                    <a:pt x="861" y="1752"/>
                  </a:lnTo>
                  <a:lnTo>
                    <a:pt x="984" y="1598"/>
                  </a:lnTo>
                  <a:lnTo>
                    <a:pt x="1076" y="1414"/>
                  </a:lnTo>
                  <a:lnTo>
                    <a:pt x="1107" y="1168"/>
                  </a:lnTo>
                  <a:lnTo>
                    <a:pt x="1137" y="892"/>
                  </a:lnTo>
                  <a:lnTo>
                    <a:pt x="1107" y="646"/>
                  </a:lnTo>
                  <a:lnTo>
                    <a:pt x="1076" y="431"/>
                  </a:lnTo>
                  <a:lnTo>
                    <a:pt x="1015" y="246"/>
                  </a:lnTo>
                  <a:lnTo>
                    <a:pt x="922" y="93"/>
                  </a:lnTo>
                  <a:lnTo>
                    <a:pt x="861" y="62"/>
                  </a:lnTo>
                  <a:lnTo>
                    <a:pt x="769" y="1"/>
                  </a:lnTo>
                  <a:close/>
                </a:path>
              </a:pathLst>
            </a:custGeom>
            <a:solidFill>
              <a:srgbClr val="C7CD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5" name="Google Shape;1155;p41"/>
          <p:cNvSpPr txBox="1"/>
          <p:nvPr/>
        </p:nvSpPr>
        <p:spPr>
          <a:xfrm>
            <a:off x="1699634" y="3477833"/>
            <a:ext cx="2141400" cy="1815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-Génération Pdf personnalisée</a:t>
            </a:r>
            <a:endParaRPr sz="800" dirty="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lvl="0">
              <a:lnSpc>
                <a:spcPct val="115000"/>
              </a:lnSpc>
              <a:spcBef>
                <a:spcPts val="1200"/>
              </a:spcBef>
            </a:pPr>
            <a:r>
              <a:rPr lang="en" sz="800" dirty="0" smtClean="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-</a:t>
            </a:r>
            <a:r>
              <a:rPr lang="en-US" sz="800" dirty="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Search and </a:t>
            </a:r>
            <a:r>
              <a:rPr lang="en-US" sz="800" dirty="0" smtClean="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sorting</a:t>
            </a:r>
          </a:p>
          <a:p>
            <a:pPr lvl="0">
              <a:lnSpc>
                <a:spcPct val="115000"/>
              </a:lnSpc>
              <a:spcBef>
                <a:spcPts val="1200"/>
              </a:spcBef>
            </a:pPr>
            <a:r>
              <a:rPr lang="en" sz="800" dirty="0" smtClean="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-</a:t>
            </a:r>
            <a:r>
              <a:rPr lang="en-US" sz="800" dirty="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Statistical </a:t>
            </a:r>
            <a:r>
              <a:rPr lang="en-US" sz="800" dirty="0" smtClean="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calculations</a:t>
            </a:r>
          </a:p>
          <a:p>
            <a:pPr lvl="0">
              <a:lnSpc>
                <a:spcPct val="115000"/>
              </a:lnSpc>
              <a:spcBef>
                <a:spcPts val="1200"/>
              </a:spcBef>
            </a:pPr>
            <a:r>
              <a:rPr lang="en" sz="800" dirty="0" smtClean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+ </a:t>
            </a:r>
            <a:r>
              <a:rPr lang="en-US" sz="800" dirty="0" smtClean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Needle </a:t>
            </a:r>
            <a:r>
              <a:rPr lang="en-US" sz="800" dirty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update during charging</a:t>
            </a:r>
            <a:endParaRPr sz="800" dirty="0" smtClean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lv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-US" sz="800" dirty="0" smtClean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+ Vehicle history</a:t>
            </a:r>
            <a:endParaRPr sz="800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56" name="Google Shape;1156;p41"/>
          <p:cNvSpPr txBox="1">
            <a:spLocks noGrp="1"/>
          </p:cNvSpPr>
          <p:nvPr>
            <p:ph type="title" idx="4294967295"/>
          </p:nvPr>
        </p:nvSpPr>
        <p:spPr>
          <a:xfrm>
            <a:off x="8453775" y="118825"/>
            <a:ext cx="549000" cy="43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15</a:t>
            </a:r>
            <a:endParaRPr sz="2200" b="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57" name="Google Shape;1157;p41"/>
          <p:cNvSpPr/>
          <p:nvPr/>
        </p:nvSpPr>
        <p:spPr>
          <a:xfrm>
            <a:off x="8370825" y="118825"/>
            <a:ext cx="549000" cy="4326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1407;p45"/>
          <p:cNvSpPr/>
          <p:nvPr/>
        </p:nvSpPr>
        <p:spPr>
          <a:xfrm>
            <a:off x="6598765" y="425300"/>
            <a:ext cx="799105" cy="803234"/>
          </a:xfrm>
          <a:custGeom>
            <a:avLst/>
            <a:gdLst/>
            <a:ahLst/>
            <a:cxnLst/>
            <a:rect l="l" t="t" r="r" b="b"/>
            <a:pathLst>
              <a:path w="3504" h="4548" extrusionOk="0">
                <a:moveTo>
                  <a:pt x="0" y="0"/>
                </a:moveTo>
                <a:lnTo>
                  <a:pt x="891" y="4548"/>
                </a:lnTo>
                <a:lnTo>
                  <a:pt x="3503" y="4548"/>
                </a:lnTo>
                <a:lnTo>
                  <a:pt x="2551" y="0"/>
                </a:lnTo>
                <a:close/>
              </a:path>
            </a:pathLst>
          </a:custGeom>
          <a:solidFill>
            <a:srgbClr val="B3E3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1408;p45"/>
          <p:cNvSpPr/>
          <p:nvPr/>
        </p:nvSpPr>
        <p:spPr>
          <a:xfrm>
            <a:off x="6801966" y="1228367"/>
            <a:ext cx="595908" cy="2029807"/>
          </a:xfrm>
          <a:custGeom>
            <a:avLst/>
            <a:gdLst/>
            <a:ahLst/>
            <a:cxnLst/>
            <a:rect l="l" t="t" r="r" b="b"/>
            <a:pathLst>
              <a:path w="2613" h="11493" extrusionOk="0">
                <a:moveTo>
                  <a:pt x="0" y="1"/>
                </a:moveTo>
                <a:lnTo>
                  <a:pt x="0" y="11492"/>
                </a:lnTo>
                <a:lnTo>
                  <a:pt x="2090" y="11492"/>
                </a:lnTo>
                <a:lnTo>
                  <a:pt x="2213" y="11431"/>
                </a:lnTo>
                <a:lnTo>
                  <a:pt x="2336" y="11400"/>
                </a:lnTo>
                <a:lnTo>
                  <a:pt x="2428" y="11308"/>
                </a:lnTo>
                <a:lnTo>
                  <a:pt x="2489" y="11216"/>
                </a:lnTo>
                <a:lnTo>
                  <a:pt x="2551" y="11093"/>
                </a:lnTo>
                <a:lnTo>
                  <a:pt x="2612" y="10970"/>
                </a:lnTo>
                <a:lnTo>
                  <a:pt x="2612" y="10847"/>
                </a:lnTo>
                <a:lnTo>
                  <a:pt x="2612" y="1"/>
                </a:lnTo>
                <a:close/>
              </a:path>
            </a:pathLst>
          </a:custGeom>
          <a:solidFill>
            <a:srgbClr val="81E5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1410;p45"/>
          <p:cNvSpPr/>
          <p:nvPr/>
        </p:nvSpPr>
        <p:spPr>
          <a:xfrm>
            <a:off x="6528700" y="497424"/>
            <a:ext cx="259527" cy="2724248"/>
          </a:xfrm>
          <a:custGeom>
            <a:avLst/>
            <a:gdLst/>
            <a:ahLst/>
            <a:cxnLst/>
            <a:rect l="l" t="t" r="r" b="b"/>
            <a:pathLst>
              <a:path w="1138" h="15425" extrusionOk="0">
                <a:moveTo>
                  <a:pt x="369" y="1"/>
                </a:moveTo>
                <a:lnTo>
                  <a:pt x="308" y="31"/>
                </a:lnTo>
                <a:lnTo>
                  <a:pt x="215" y="93"/>
                </a:lnTo>
                <a:lnTo>
                  <a:pt x="154" y="216"/>
                </a:lnTo>
                <a:lnTo>
                  <a:pt x="123" y="461"/>
                </a:lnTo>
                <a:lnTo>
                  <a:pt x="62" y="861"/>
                </a:lnTo>
                <a:lnTo>
                  <a:pt x="31" y="1414"/>
                </a:lnTo>
                <a:lnTo>
                  <a:pt x="0" y="3196"/>
                </a:lnTo>
                <a:lnTo>
                  <a:pt x="0" y="15425"/>
                </a:lnTo>
                <a:lnTo>
                  <a:pt x="1137" y="15425"/>
                </a:lnTo>
                <a:lnTo>
                  <a:pt x="1137" y="4333"/>
                </a:lnTo>
                <a:lnTo>
                  <a:pt x="369" y="1"/>
                </a:lnTo>
                <a:close/>
              </a:path>
            </a:pathLst>
          </a:custGeom>
          <a:solidFill>
            <a:srgbClr val="403C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1411;p45"/>
          <p:cNvSpPr/>
          <p:nvPr/>
        </p:nvSpPr>
        <p:spPr>
          <a:xfrm>
            <a:off x="6928083" y="1358708"/>
            <a:ext cx="343679" cy="461312"/>
          </a:xfrm>
          <a:custGeom>
            <a:avLst/>
            <a:gdLst/>
            <a:ahLst/>
            <a:cxnLst/>
            <a:rect l="l" t="t" r="r" b="b"/>
            <a:pathLst>
              <a:path w="1507" h="2612" extrusionOk="0">
                <a:moveTo>
                  <a:pt x="369" y="0"/>
                </a:moveTo>
                <a:lnTo>
                  <a:pt x="216" y="31"/>
                </a:lnTo>
                <a:lnTo>
                  <a:pt x="93" y="123"/>
                </a:lnTo>
                <a:lnTo>
                  <a:pt x="31" y="215"/>
                </a:lnTo>
                <a:lnTo>
                  <a:pt x="0" y="369"/>
                </a:lnTo>
                <a:lnTo>
                  <a:pt x="0" y="2243"/>
                </a:lnTo>
                <a:lnTo>
                  <a:pt x="31" y="2366"/>
                </a:lnTo>
                <a:lnTo>
                  <a:pt x="93" y="2489"/>
                </a:lnTo>
                <a:lnTo>
                  <a:pt x="216" y="2581"/>
                </a:lnTo>
                <a:lnTo>
                  <a:pt x="369" y="2612"/>
                </a:lnTo>
                <a:lnTo>
                  <a:pt x="1137" y="2612"/>
                </a:lnTo>
                <a:lnTo>
                  <a:pt x="1291" y="2581"/>
                </a:lnTo>
                <a:lnTo>
                  <a:pt x="1383" y="2489"/>
                </a:lnTo>
                <a:lnTo>
                  <a:pt x="1475" y="2366"/>
                </a:lnTo>
                <a:lnTo>
                  <a:pt x="1506" y="2243"/>
                </a:lnTo>
                <a:lnTo>
                  <a:pt x="1506" y="369"/>
                </a:lnTo>
                <a:lnTo>
                  <a:pt x="1475" y="215"/>
                </a:lnTo>
                <a:lnTo>
                  <a:pt x="1383" y="123"/>
                </a:lnTo>
                <a:lnTo>
                  <a:pt x="1291" y="31"/>
                </a:lnTo>
                <a:lnTo>
                  <a:pt x="1137" y="0"/>
                </a:lnTo>
                <a:close/>
              </a:path>
            </a:pathLst>
          </a:custGeom>
          <a:solidFill>
            <a:srgbClr val="CFDBF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1412;p45"/>
          <p:cNvSpPr/>
          <p:nvPr/>
        </p:nvSpPr>
        <p:spPr>
          <a:xfrm>
            <a:off x="7019079" y="1586541"/>
            <a:ext cx="161463" cy="130517"/>
          </a:xfrm>
          <a:custGeom>
            <a:avLst/>
            <a:gdLst/>
            <a:ahLst/>
            <a:cxnLst/>
            <a:rect l="l" t="t" r="r" b="b"/>
            <a:pathLst>
              <a:path w="708" h="739" extrusionOk="0">
                <a:moveTo>
                  <a:pt x="339" y="1"/>
                </a:moveTo>
                <a:lnTo>
                  <a:pt x="216" y="31"/>
                </a:lnTo>
                <a:lnTo>
                  <a:pt x="93" y="93"/>
                </a:lnTo>
                <a:lnTo>
                  <a:pt x="1" y="216"/>
                </a:lnTo>
                <a:lnTo>
                  <a:pt x="1" y="369"/>
                </a:lnTo>
                <a:lnTo>
                  <a:pt x="1" y="492"/>
                </a:lnTo>
                <a:lnTo>
                  <a:pt x="93" y="615"/>
                </a:lnTo>
                <a:lnTo>
                  <a:pt x="216" y="707"/>
                </a:lnTo>
                <a:lnTo>
                  <a:pt x="339" y="738"/>
                </a:lnTo>
                <a:lnTo>
                  <a:pt x="493" y="707"/>
                </a:lnTo>
                <a:lnTo>
                  <a:pt x="615" y="615"/>
                </a:lnTo>
                <a:lnTo>
                  <a:pt x="677" y="492"/>
                </a:lnTo>
                <a:lnTo>
                  <a:pt x="708" y="369"/>
                </a:lnTo>
                <a:lnTo>
                  <a:pt x="677" y="216"/>
                </a:lnTo>
                <a:lnTo>
                  <a:pt x="615" y="93"/>
                </a:lnTo>
                <a:lnTo>
                  <a:pt x="493" y="31"/>
                </a:lnTo>
                <a:lnTo>
                  <a:pt x="339" y="1"/>
                </a:lnTo>
                <a:close/>
              </a:path>
            </a:pathLst>
          </a:custGeom>
          <a:solidFill>
            <a:srgbClr val="403C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413;p45"/>
          <p:cNvSpPr/>
          <p:nvPr/>
        </p:nvSpPr>
        <p:spPr>
          <a:xfrm>
            <a:off x="7026149" y="1922991"/>
            <a:ext cx="161463" cy="276928"/>
          </a:xfrm>
          <a:custGeom>
            <a:avLst/>
            <a:gdLst/>
            <a:ahLst/>
            <a:cxnLst/>
            <a:rect l="l" t="t" r="r" b="b"/>
            <a:pathLst>
              <a:path w="708" h="1568" extrusionOk="0">
                <a:moveTo>
                  <a:pt x="246" y="1"/>
                </a:moveTo>
                <a:lnTo>
                  <a:pt x="462" y="677"/>
                </a:lnTo>
                <a:lnTo>
                  <a:pt x="1" y="677"/>
                </a:lnTo>
                <a:lnTo>
                  <a:pt x="554" y="1568"/>
                </a:lnTo>
                <a:lnTo>
                  <a:pt x="308" y="892"/>
                </a:lnTo>
                <a:lnTo>
                  <a:pt x="707" y="892"/>
                </a:lnTo>
                <a:lnTo>
                  <a:pt x="24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414;p45"/>
          <p:cNvSpPr/>
          <p:nvPr/>
        </p:nvSpPr>
        <p:spPr>
          <a:xfrm>
            <a:off x="6717812" y="517493"/>
            <a:ext cx="560787" cy="635099"/>
          </a:xfrm>
          <a:custGeom>
            <a:avLst/>
            <a:gdLst/>
            <a:ahLst/>
            <a:cxnLst/>
            <a:rect l="l" t="t" r="r" b="b"/>
            <a:pathLst>
              <a:path w="2459" h="3596" extrusionOk="0">
                <a:moveTo>
                  <a:pt x="1" y="1"/>
                </a:moveTo>
                <a:lnTo>
                  <a:pt x="707" y="3596"/>
                </a:lnTo>
                <a:lnTo>
                  <a:pt x="2459" y="3596"/>
                </a:lnTo>
                <a:lnTo>
                  <a:pt x="1691" y="1"/>
                </a:lnTo>
                <a:close/>
              </a:path>
            </a:pathLst>
          </a:custGeom>
          <a:solidFill>
            <a:srgbClr val="A1D43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415;p45"/>
          <p:cNvSpPr/>
          <p:nvPr/>
        </p:nvSpPr>
        <p:spPr>
          <a:xfrm>
            <a:off x="7012237" y="1423702"/>
            <a:ext cx="231476" cy="76297"/>
          </a:xfrm>
          <a:custGeom>
            <a:avLst/>
            <a:gdLst/>
            <a:ahLst/>
            <a:cxnLst/>
            <a:rect l="l" t="t" r="r" b="b"/>
            <a:pathLst>
              <a:path w="1015" h="432" extrusionOk="0">
                <a:moveTo>
                  <a:pt x="0" y="1"/>
                </a:moveTo>
                <a:lnTo>
                  <a:pt x="0" y="431"/>
                </a:lnTo>
                <a:lnTo>
                  <a:pt x="1014" y="431"/>
                </a:lnTo>
                <a:lnTo>
                  <a:pt x="1014" y="1"/>
                </a:lnTo>
                <a:close/>
              </a:path>
            </a:pathLst>
          </a:custGeom>
          <a:solidFill>
            <a:srgbClr val="403C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416;p45"/>
          <p:cNvSpPr/>
          <p:nvPr/>
        </p:nvSpPr>
        <p:spPr>
          <a:xfrm>
            <a:off x="7187387" y="1434652"/>
            <a:ext cx="42190" cy="59872"/>
          </a:xfrm>
          <a:custGeom>
            <a:avLst/>
            <a:gdLst/>
            <a:ahLst/>
            <a:cxnLst/>
            <a:rect l="l" t="t" r="r" b="b"/>
            <a:pathLst>
              <a:path w="185" h="339" extrusionOk="0">
                <a:moveTo>
                  <a:pt x="0" y="0"/>
                </a:moveTo>
                <a:lnTo>
                  <a:pt x="0" y="338"/>
                </a:lnTo>
                <a:lnTo>
                  <a:pt x="185" y="338"/>
                </a:lnTo>
                <a:lnTo>
                  <a:pt x="185" y="0"/>
                </a:lnTo>
                <a:close/>
              </a:path>
            </a:pathLst>
          </a:custGeom>
          <a:solidFill>
            <a:srgbClr val="DEAB1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417;p45"/>
          <p:cNvSpPr/>
          <p:nvPr/>
        </p:nvSpPr>
        <p:spPr>
          <a:xfrm>
            <a:off x="7131284" y="1434652"/>
            <a:ext cx="42190" cy="59872"/>
          </a:xfrm>
          <a:custGeom>
            <a:avLst/>
            <a:gdLst/>
            <a:ahLst/>
            <a:cxnLst/>
            <a:rect l="l" t="t" r="r" b="b"/>
            <a:pathLst>
              <a:path w="185" h="339" extrusionOk="0">
                <a:moveTo>
                  <a:pt x="1" y="0"/>
                </a:moveTo>
                <a:lnTo>
                  <a:pt x="1" y="338"/>
                </a:lnTo>
                <a:lnTo>
                  <a:pt x="185" y="338"/>
                </a:lnTo>
                <a:lnTo>
                  <a:pt x="185" y="0"/>
                </a:lnTo>
                <a:close/>
              </a:path>
            </a:pathLst>
          </a:custGeom>
          <a:solidFill>
            <a:srgbClr val="DEAB1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418;p45"/>
          <p:cNvSpPr/>
          <p:nvPr/>
        </p:nvSpPr>
        <p:spPr>
          <a:xfrm>
            <a:off x="6977116" y="1440127"/>
            <a:ext cx="35349" cy="48922"/>
          </a:xfrm>
          <a:custGeom>
            <a:avLst/>
            <a:gdLst/>
            <a:ahLst/>
            <a:cxnLst/>
            <a:rect l="l" t="t" r="r" b="b"/>
            <a:pathLst>
              <a:path w="155" h="277" extrusionOk="0">
                <a:moveTo>
                  <a:pt x="1" y="0"/>
                </a:moveTo>
                <a:lnTo>
                  <a:pt x="1" y="277"/>
                </a:lnTo>
                <a:lnTo>
                  <a:pt x="154" y="277"/>
                </a:lnTo>
                <a:lnTo>
                  <a:pt x="154" y="0"/>
                </a:lnTo>
                <a:close/>
              </a:path>
            </a:pathLst>
          </a:custGeom>
          <a:solidFill>
            <a:srgbClr val="403C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419;p45"/>
          <p:cNvSpPr/>
          <p:nvPr/>
        </p:nvSpPr>
        <p:spPr>
          <a:xfrm>
            <a:off x="7075182" y="1434652"/>
            <a:ext cx="49260" cy="59872"/>
          </a:xfrm>
          <a:custGeom>
            <a:avLst/>
            <a:gdLst/>
            <a:ahLst/>
            <a:cxnLst/>
            <a:rect l="l" t="t" r="r" b="b"/>
            <a:pathLst>
              <a:path w="216" h="339" extrusionOk="0">
                <a:moveTo>
                  <a:pt x="62" y="0"/>
                </a:moveTo>
                <a:lnTo>
                  <a:pt x="124" y="154"/>
                </a:lnTo>
                <a:lnTo>
                  <a:pt x="1" y="154"/>
                </a:lnTo>
                <a:lnTo>
                  <a:pt x="154" y="338"/>
                </a:lnTo>
                <a:lnTo>
                  <a:pt x="93" y="185"/>
                </a:lnTo>
                <a:lnTo>
                  <a:pt x="216" y="185"/>
                </a:lnTo>
                <a:lnTo>
                  <a:pt x="62" y="0"/>
                </a:lnTo>
                <a:close/>
              </a:path>
            </a:pathLst>
          </a:custGeom>
          <a:solidFill>
            <a:srgbClr val="DEAB1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420;p45"/>
          <p:cNvSpPr/>
          <p:nvPr/>
        </p:nvSpPr>
        <p:spPr>
          <a:xfrm>
            <a:off x="7075182" y="1038506"/>
            <a:ext cx="168533" cy="76120"/>
          </a:xfrm>
          <a:custGeom>
            <a:avLst/>
            <a:gdLst/>
            <a:ahLst/>
            <a:cxnLst/>
            <a:rect l="l" t="t" r="r" b="b"/>
            <a:pathLst>
              <a:path w="739" h="431" extrusionOk="0">
                <a:moveTo>
                  <a:pt x="1" y="0"/>
                </a:moveTo>
                <a:lnTo>
                  <a:pt x="93" y="431"/>
                </a:lnTo>
                <a:lnTo>
                  <a:pt x="738" y="431"/>
                </a:lnTo>
                <a:lnTo>
                  <a:pt x="615" y="0"/>
                </a:lnTo>
                <a:close/>
              </a:path>
            </a:pathLst>
          </a:custGeom>
          <a:solidFill>
            <a:srgbClr val="DEAB1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421;p45"/>
          <p:cNvSpPr/>
          <p:nvPr/>
        </p:nvSpPr>
        <p:spPr>
          <a:xfrm>
            <a:off x="6900032" y="1038506"/>
            <a:ext cx="168305" cy="76120"/>
          </a:xfrm>
          <a:custGeom>
            <a:avLst/>
            <a:gdLst/>
            <a:ahLst/>
            <a:cxnLst/>
            <a:rect l="l" t="t" r="r" b="b"/>
            <a:pathLst>
              <a:path w="738" h="431" extrusionOk="0">
                <a:moveTo>
                  <a:pt x="1" y="0"/>
                </a:moveTo>
                <a:lnTo>
                  <a:pt x="93" y="431"/>
                </a:lnTo>
                <a:lnTo>
                  <a:pt x="738" y="431"/>
                </a:lnTo>
                <a:lnTo>
                  <a:pt x="615" y="0"/>
                </a:lnTo>
                <a:close/>
              </a:path>
            </a:pathLst>
          </a:custGeom>
          <a:solidFill>
            <a:srgbClr val="B42C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422;p45"/>
          <p:cNvSpPr/>
          <p:nvPr/>
        </p:nvSpPr>
        <p:spPr>
          <a:xfrm>
            <a:off x="7040289" y="935363"/>
            <a:ext cx="168305" cy="76120"/>
          </a:xfrm>
          <a:custGeom>
            <a:avLst/>
            <a:gdLst/>
            <a:ahLst/>
            <a:cxnLst/>
            <a:rect l="l" t="t" r="r" b="b"/>
            <a:pathLst>
              <a:path w="738" h="431" extrusionOk="0">
                <a:moveTo>
                  <a:pt x="0" y="1"/>
                </a:moveTo>
                <a:lnTo>
                  <a:pt x="123" y="431"/>
                </a:lnTo>
                <a:lnTo>
                  <a:pt x="738" y="431"/>
                </a:lnTo>
                <a:lnTo>
                  <a:pt x="645" y="1"/>
                </a:lnTo>
                <a:close/>
              </a:path>
            </a:pathLst>
          </a:custGeom>
          <a:solidFill>
            <a:srgbClr val="403C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423;p45"/>
          <p:cNvSpPr/>
          <p:nvPr/>
        </p:nvSpPr>
        <p:spPr>
          <a:xfrm>
            <a:off x="6871981" y="935363"/>
            <a:ext cx="161463" cy="76120"/>
          </a:xfrm>
          <a:custGeom>
            <a:avLst/>
            <a:gdLst/>
            <a:ahLst/>
            <a:cxnLst/>
            <a:rect l="l" t="t" r="r" b="b"/>
            <a:pathLst>
              <a:path w="708" h="431" extrusionOk="0">
                <a:moveTo>
                  <a:pt x="1" y="1"/>
                </a:moveTo>
                <a:lnTo>
                  <a:pt x="93" y="431"/>
                </a:lnTo>
                <a:lnTo>
                  <a:pt x="707" y="431"/>
                </a:lnTo>
                <a:lnTo>
                  <a:pt x="615" y="1"/>
                </a:lnTo>
                <a:close/>
              </a:path>
            </a:pathLst>
          </a:custGeom>
          <a:solidFill>
            <a:srgbClr val="403C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424;p45"/>
          <p:cNvSpPr/>
          <p:nvPr/>
        </p:nvSpPr>
        <p:spPr>
          <a:xfrm>
            <a:off x="7012237" y="826922"/>
            <a:ext cx="168305" cy="81418"/>
          </a:xfrm>
          <a:custGeom>
            <a:avLst/>
            <a:gdLst/>
            <a:ahLst/>
            <a:cxnLst/>
            <a:rect l="l" t="t" r="r" b="b"/>
            <a:pathLst>
              <a:path w="738" h="461" extrusionOk="0">
                <a:moveTo>
                  <a:pt x="0" y="0"/>
                </a:moveTo>
                <a:lnTo>
                  <a:pt x="123" y="461"/>
                </a:lnTo>
                <a:lnTo>
                  <a:pt x="738" y="461"/>
                </a:lnTo>
                <a:lnTo>
                  <a:pt x="645" y="0"/>
                </a:lnTo>
                <a:close/>
              </a:path>
            </a:pathLst>
          </a:custGeom>
          <a:solidFill>
            <a:srgbClr val="403C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425;p45"/>
          <p:cNvSpPr/>
          <p:nvPr/>
        </p:nvSpPr>
        <p:spPr>
          <a:xfrm>
            <a:off x="6837088" y="826922"/>
            <a:ext cx="168305" cy="81418"/>
          </a:xfrm>
          <a:custGeom>
            <a:avLst/>
            <a:gdLst/>
            <a:ahLst/>
            <a:cxnLst/>
            <a:rect l="l" t="t" r="r" b="b"/>
            <a:pathLst>
              <a:path w="738" h="461" extrusionOk="0">
                <a:moveTo>
                  <a:pt x="0" y="0"/>
                </a:moveTo>
                <a:lnTo>
                  <a:pt x="123" y="461"/>
                </a:lnTo>
                <a:lnTo>
                  <a:pt x="737" y="461"/>
                </a:lnTo>
                <a:lnTo>
                  <a:pt x="645" y="0"/>
                </a:lnTo>
                <a:close/>
              </a:path>
            </a:pathLst>
          </a:custGeom>
          <a:solidFill>
            <a:srgbClr val="403C5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426;p45"/>
          <p:cNvSpPr/>
          <p:nvPr/>
        </p:nvSpPr>
        <p:spPr>
          <a:xfrm>
            <a:off x="6773915" y="550167"/>
            <a:ext cx="371502" cy="249730"/>
          </a:xfrm>
          <a:custGeom>
            <a:avLst/>
            <a:gdLst/>
            <a:ahLst/>
            <a:cxnLst/>
            <a:rect l="l" t="t" r="r" b="b"/>
            <a:pathLst>
              <a:path w="1629" h="1414" extrusionOk="0">
                <a:moveTo>
                  <a:pt x="1" y="0"/>
                </a:moveTo>
                <a:lnTo>
                  <a:pt x="277" y="1413"/>
                </a:lnTo>
                <a:lnTo>
                  <a:pt x="1629" y="1413"/>
                </a:lnTo>
                <a:lnTo>
                  <a:pt x="1352" y="0"/>
                </a:lnTo>
                <a:close/>
              </a:path>
            </a:pathLst>
          </a:custGeom>
          <a:solidFill>
            <a:srgbClr val="C5CF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409;p45"/>
          <p:cNvSpPr/>
          <p:nvPr/>
        </p:nvSpPr>
        <p:spPr>
          <a:xfrm>
            <a:off x="6384261" y="453036"/>
            <a:ext cx="392711" cy="2832865"/>
          </a:xfrm>
          <a:custGeom>
            <a:avLst/>
            <a:gdLst/>
            <a:ahLst/>
            <a:cxnLst/>
            <a:rect l="l" t="t" r="r" b="b"/>
            <a:pathLst>
              <a:path w="1722" h="16040" extrusionOk="0">
                <a:moveTo>
                  <a:pt x="830" y="0"/>
                </a:moveTo>
                <a:lnTo>
                  <a:pt x="677" y="31"/>
                </a:lnTo>
                <a:lnTo>
                  <a:pt x="585" y="62"/>
                </a:lnTo>
                <a:lnTo>
                  <a:pt x="492" y="123"/>
                </a:lnTo>
                <a:lnTo>
                  <a:pt x="431" y="185"/>
                </a:lnTo>
                <a:lnTo>
                  <a:pt x="369" y="308"/>
                </a:lnTo>
                <a:lnTo>
                  <a:pt x="247" y="615"/>
                </a:lnTo>
                <a:lnTo>
                  <a:pt x="124" y="1076"/>
                </a:lnTo>
                <a:lnTo>
                  <a:pt x="62" y="1721"/>
                </a:lnTo>
                <a:lnTo>
                  <a:pt x="1" y="2581"/>
                </a:lnTo>
                <a:lnTo>
                  <a:pt x="1" y="3687"/>
                </a:lnTo>
                <a:lnTo>
                  <a:pt x="1" y="16039"/>
                </a:lnTo>
                <a:lnTo>
                  <a:pt x="1721" y="16039"/>
                </a:lnTo>
                <a:lnTo>
                  <a:pt x="1721" y="4548"/>
                </a:lnTo>
                <a:lnTo>
                  <a:pt x="830" y="0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/>
                                        <p:tgtEl>
                                          <p:spTgt spid="10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00"/>
                            </p:stCondLst>
                            <p:childTnLst>
                              <p:par>
                                <p:cTn id="10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700"/>
                            </p:stCondLst>
                            <p:childTnLst>
                              <p:par>
                                <p:cTn id="66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9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900"/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62" name="Google Shape;1162;p42"/>
          <p:cNvCxnSpPr/>
          <p:nvPr/>
        </p:nvCxnSpPr>
        <p:spPr>
          <a:xfrm rot="10800000">
            <a:off x="5228275" y="5074150"/>
            <a:ext cx="23412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1163" name="Google Shape;1163;p42"/>
          <p:cNvGrpSpPr/>
          <p:nvPr/>
        </p:nvGrpSpPr>
        <p:grpSpPr>
          <a:xfrm>
            <a:off x="5843276" y="-336951"/>
            <a:ext cx="1538508" cy="602437"/>
            <a:chOff x="5205411" y="-75307"/>
            <a:chExt cx="1728661" cy="837300"/>
          </a:xfrm>
        </p:grpSpPr>
        <p:cxnSp>
          <p:nvCxnSpPr>
            <p:cNvPr id="1164" name="Google Shape;1164;p42"/>
            <p:cNvCxnSpPr/>
            <p:nvPr/>
          </p:nvCxnSpPr>
          <p:spPr>
            <a:xfrm>
              <a:off x="5205411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165" name="Google Shape;1165;p42"/>
            <p:cNvCxnSpPr/>
            <p:nvPr/>
          </p:nvCxnSpPr>
          <p:spPr>
            <a:xfrm>
              <a:off x="5651144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166" name="Google Shape;1166;p42"/>
            <p:cNvCxnSpPr/>
            <p:nvPr/>
          </p:nvCxnSpPr>
          <p:spPr>
            <a:xfrm>
              <a:off x="6096772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167" name="Google Shape;1167;p42"/>
          <p:cNvGrpSpPr/>
          <p:nvPr/>
        </p:nvGrpSpPr>
        <p:grpSpPr>
          <a:xfrm rot="10800000">
            <a:off x="173067" y="4850146"/>
            <a:ext cx="943676" cy="572713"/>
            <a:chOff x="5205411" y="-75307"/>
            <a:chExt cx="1728661" cy="837300"/>
          </a:xfrm>
        </p:grpSpPr>
        <p:cxnSp>
          <p:nvCxnSpPr>
            <p:cNvPr id="1168" name="Google Shape;1168;p42"/>
            <p:cNvCxnSpPr/>
            <p:nvPr/>
          </p:nvCxnSpPr>
          <p:spPr>
            <a:xfrm>
              <a:off x="5205411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169" name="Google Shape;1169;p42"/>
            <p:cNvCxnSpPr/>
            <p:nvPr/>
          </p:nvCxnSpPr>
          <p:spPr>
            <a:xfrm>
              <a:off x="5651144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170" name="Google Shape;1170;p42"/>
            <p:cNvCxnSpPr/>
            <p:nvPr/>
          </p:nvCxnSpPr>
          <p:spPr>
            <a:xfrm>
              <a:off x="6096772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cxnSp>
        <p:nvCxnSpPr>
          <p:cNvPr id="1171" name="Google Shape;1171;p42"/>
          <p:cNvCxnSpPr/>
          <p:nvPr/>
        </p:nvCxnSpPr>
        <p:spPr>
          <a:xfrm rot="10800000">
            <a:off x="5376500" y="5000350"/>
            <a:ext cx="23412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72" name="Google Shape;1172;p42"/>
          <p:cNvCxnSpPr/>
          <p:nvPr/>
        </p:nvCxnSpPr>
        <p:spPr>
          <a:xfrm rot="10800000">
            <a:off x="5554000" y="4926550"/>
            <a:ext cx="23412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173" name="Google Shape;1173;p42"/>
          <p:cNvSpPr txBox="1">
            <a:spLocks noGrp="1"/>
          </p:cNvSpPr>
          <p:nvPr>
            <p:ph type="title" idx="4294967295"/>
          </p:nvPr>
        </p:nvSpPr>
        <p:spPr>
          <a:xfrm>
            <a:off x="120075" y="118824"/>
            <a:ext cx="4040400" cy="7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 dirty="0" smtClean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Employee management </a:t>
            </a:r>
            <a:endParaRPr sz="2000" u="sng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200" b="0" dirty="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174" name="Google Shape;1174;p42"/>
          <p:cNvCxnSpPr/>
          <p:nvPr/>
        </p:nvCxnSpPr>
        <p:spPr>
          <a:xfrm rot="10800000">
            <a:off x="609125" y="1423650"/>
            <a:ext cx="5589600" cy="27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75" name="Google Shape;1175;p42"/>
          <p:cNvCxnSpPr/>
          <p:nvPr/>
        </p:nvCxnSpPr>
        <p:spPr>
          <a:xfrm flipH="1">
            <a:off x="657425" y="2265488"/>
            <a:ext cx="5493000" cy="117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76" name="Google Shape;1176;p42"/>
          <p:cNvCxnSpPr/>
          <p:nvPr/>
        </p:nvCxnSpPr>
        <p:spPr>
          <a:xfrm flipH="1">
            <a:off x="709325" y="3557063"/>
            <a:ext cx="5488800" cy="132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graphicFrame>
        <p:nvGraphicFramePr>
          <p:cNvPr id="1177" name="Google Shape;1177;p42"/>
          <p:cNvGraphicFramePr/>
          <p:nvPr>
            <p:extLst>
              <p:ext uri="{D42A27DB-BD31-4B8C-83A1-F6EECF244321}">
                <p14:modId xmlns:p14="http://schemas.microsoft.com/office/powerpoint/2010/main" val="48366803"/>
              </p:ext>
            </p:extLst>
          </p:nvPr>
        </p:nvGraphicFramePr>
        <p:xfrm>
          <a:off x="709325" y="1917367"/>
          <a:ext cx="1070050" cy="825978"/>
        </p:xfrm>
        <a:graphic>
          <a:graphicData uri="http://schemas.openxmlformats.org/drawingml/2006/table">
            <a:tbl>
              <a:tblPr>
                <a:noFill/>
                <a:tableStyleId>{E27AC86C-F63F-454A-B734-E85C376B1308}</a:tableStyleId>
              </a:tblPr>
              <a:tblGrid>
                <a:gridCol w="1070050"/>
              </a:tblGrid>
              <a:tr h="5097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endParaRPr lang="en" b="1" dirty="0" smtClean="0">
                        <a:solidFill>
                          <a:schemeClr val="lt2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 smtClean="0">
                          <a:solidFill>
                            <a:schemeClr val="lt2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CRUD</a:t>
                      </a:r>
                      <a:r>
                        <a:rPr lang="en" b="1" dirty="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:</a:t>
                      </a:r>
                      <a:endParaRPr b="1" dirty="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68575" marR="68575" marT="91425" marB="91425">
                    <a:lnL w="10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178" name="Google Shape;1178;p42"/>
          <p:cNvSpPr txBox="1"/>
          <p:nvPr/>
        </p:nvSpPr>
        <p:spPr>
          <a:xfrm>
            <a:off x="1772200" y="2117825"/>
            <a:ext cx="1843800" cy="169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 dirty="0" smtClean="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-Add Employee</a:t>
            </a:r>
            <a:endParaRPr sz="800" dirty="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lvl="0">
              <a:lnSpc>
                <a:spcPct val="150000"/>
              </a:lnSpc>
              <a:spcBef>
                <a:spcPts val="1200"/>
              </a:spcBef>
            </a:pPr>
            <a:r>
              <a:rPr lang="en" sz="800" dirty="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-Delete Employee </a:t>
            </a:r>
            <a:endParaRPr sz="800" dirty="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lvl="0">
              <a:lnSpc>
                <a:spcPct val="150000"/>
              </a:lnSpc>
              <a:spcBef>
                <a:spcPts val="1200"/>
              </a:spcBef>
            </a:pPr>
            <a:r>
              <a:rPr lang="en" sz="800" dirty="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- Edit Employee</a:t>
            </a:r>
            <a:endParaRPr sz="800" dirty="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lv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" sz="800" dirty="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-View Employee </a:t>
            </a:r>
            <a:endParaRPr sz="800" dirty="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79" name="Google Shape;1179;p42"/>
          <p:cNvSpPr txBox="1"/>
          <p:nvPr/>
        </p:nvSpPr>
        <p:spPr>
          <a:xfrm>
            <a:off x="641800" y="1444450"/>
            <a:ext cx="153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Users</a:t>
            </a:r>
            <a:endParaRPr b="1" dirty="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1180" name="Google Shape;1180;p42"/>
          <p:cNvGraphicFramePr/>
          <p:nvPr/>
        </p:nvGraphicFramePr>
        <p:xfrm>
          <a:off x="609113" y="3537163"/>
          <a:ext cx="6743700" cy="567175"/>
        </p:xfrm>
        <a:graphic>
          <a:graphicData uri="http://schemas.openxmlformats.org/drawingml/2006/table">
            <a:tbl>
              <a:tblPr>
                <a:noFill/>
                <a:tableStyleId>{E27AC86C-F63F-454A-B734-E85C376B1308}</a:tableStyleId>
              </a:tblPr>
              <a:tblGrid>
                <a:gridCol w="6743700"/>
              </a:tblGrid>
              <a:tr h="567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lt2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Métiers:  </a:t>
                      </a:r>
                      <a:endParaRPr b="1" dirty="0">
                        <a:solidFill>
                          <a:schemeClr val="lt2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68575" marR="68575" marT="91425" marB="91425">
                    <a:lnL w="10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181" name="Google Shape;1181;p42"/>
          <p:cNvSpPr txBox="1"/>
          <p:nvPr/>
        </p:nvSpPr>
        <p:spPr>
          <a:xfrm>
            <a:off x="609125" y="741125"/>
            <a:ext cx="149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Entity</a:t>
            </a:r>
            <a:endParaRPr b="1" dirty="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82" name="Google Shape;1182;p42"/>
          <p:cNvSpPr txBox="1"/>
          <p:nvPr/>
        </p:nvSpPr>
        <p:spPr>
          <a:xfrm>
            <a:off x="675375" y="1066838"/>
            <a:ext cx="2929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omfortaa"/>
              <a:buChar char="●"/>
            </a:pPr>
            <a:r>
              <a:rPr lang="en" sz="1000" dirty="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1000" dirty="0" smtClean="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Employee</a:t>
            </a:r>
            <a:endParaRPr sz="1000" dirty="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83" name="Google Shape;1183;p42"/>
          <p:cNvSpPr txBox="1"/>
          <p:nvPr/>
        </p:nvSpPr>
        <p:spPr>
          <a:xfrm>
            <a:off x="1779375" y="3551650"/>
            <a:ext cx="2727600" cy="1366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 dirty="0" smtClean="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-Generate </a:t>
            </a:r>
            <a:r>
              <a:rPr lang="en-US" sz="800" dirty="0" smtClean="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personalized</a:t>
            </a:r>
            <a:r>
              <a:rPr lang="en" sz="800" dirty="0" smtClean="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 Pdf</a:t>
            </a:r>
            <a:endParaRPr sz="800" dirty="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 dirty="0" smtClean="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-</a:t>
            </a:r>
            <a:r>
              <a:rPr lang="en-US" sz="800" dirty="0" smtClean="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sorting/searching </a:t>
            </a:r>
            <a:endParaRPr sz="800" dirty="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-</a:t>
            </a:r>
            <a:r>
              <a:rPr lang="en" sz="800" dirty="0" smtClean="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Authentification</a:t>
            </a:r>
            <a:endParaRPr lang="en" sz="800" dirty="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 dirty="0" smtClean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-Prime membership</a:t>
            </a:r>
            <a:endParaRPr sz="800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84" name="Google Shape;1184;p42"/>
          <p:cNvSpPr txBox="1"/>
          <p:nvPr/>
        </p:nvSpPr>
        <p:spPr>
          <a:xfrm>
            <a:off x="675375" y="1784588"/>
            <a:ext cx="2929800" cy="520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omfortaa"/>
              <a:buChar char="●"/>
            </a:pPr>
            <a:r>
              <a:rPr lang="en" sz="1000" dirty="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900" dirty="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900" dirty="0" smtClean="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Employee</a:t>
            </a:r>
            <a:endParaRPr sz="900" dirty="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Comfortaa"/>
              <a:buChar char="●"/>
            </a:pPr>
            <a:r>
              <a:rPr lang="en" sz="900" dirty="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  Admin</a:t>
            </a:r>
            <a:endParaRPr sz="900" dirty="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1185" name="Google Shape;1185;p42"/>
          <p:cNvGrpSpPr/>
          <p:nvPr/>
        </p:nvGrpSpPr>
        <p:grpSpPr>
          <a:xfrm>
            <a:off x="6778488" y="1195550"/>
            <a:ext cx="1175875" cy="3315225"/>
            <a:chOff x="4484200" y="1349425"/>
            <a:chExt cx="1175875" cy="3315225"/>
          </a:xfrm>
        </p:grpSpPr>
        <p:sp>
          <p:nvSpPr>
            <p:cNvPr id="1186" name="Google Shape;1186;p42"/>
            <p:cNvSpPr/>
            <p:nvPr/>
          </p:nvSpPr>
          <p:spPr>
            <a:xfrm>
              <a:off x="4484200" y="2026050"/>
              <a:ext cx="431175" cy="622975"/>
            </a:xfrm>
            <a:custGeom>
              <a:avLst/>
              <a:gdLst/>
              <a:ahLst/>
              <a:cxnLst/>
              <a:rect l="l" t="t" r="r" b="b"/>
              <a:pathLst>
                <a:path w="17247" h="24919" extrusionOk="0">
                  <a:moveTo>
                    <a:pt x="11742" y="1"/>
                  </a:moveTo>
                  <a:lnTo>
                    <a:pt x="1" y="7740"/>
                  </a:lnTo>
                  <a:lnTo>
                    <a:pt x="9674" y="24919"/>
                  </a:lnTo>
                  <a:lnTo>
                    <a:pt x="17246" y="20616"/>
                  </a:lnTo>
                  <a:lnTo>
                    <a:pt x="14711" y="6372"/>
                  </a:lnTo>
                  <a:lnTo>
                    <a:pt x="1174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42"/>
            <p:cNvSpPr/>
            <p:nvPr/>
          </p:nvSpPr>
          <p:spPr>
            <a:xfrm>
              <a:off x="4923675" y="3506275"/>
              <a:ext cx="260225" cy="1065150"/>
            </a:xfrm>
            <a:custGeom>
              <a:avLst/>
              <a:gdLst/>
              <a:ahLst/>
              <a:cxnLst/>
              <a:rect l="l" t="t" r="r" b="b"/>
              <a:pathLst>
                <a:path w="10409" h="42606" extrusionOk="0">
                  <a:moveTo>
                    <a:pt x="902" y="1"/>
                  </a:moveTo>
                  <a:cubicBezTo>
                    <a:pt x="902" y="1"/>
                    <a:pt x="802" y="3270"/>
                    <a:pt x="1435" y="4838"/>
                  </a:cubicBezTo>
                  <a:cubicBezTo>
                    <a:pt x="2069" y="6372"/>
                    <a:pt x="2536" y="9374"/>
                    <a:pt x="2536" y="9374"/>
                  </a:cubicBezTo>
                  <a:lnTo>
                    <a:pt x="4304" y="23785"/>
                  </a:lnTo>
                  <a:lnTo>
                    <a:pt x="6105" y="35927"/>
                  </a:lnTo>
                  <a:cubicBezTo>
                    <a:pt x="5572" y="37728"/>
                    <a:pt x="1" y="42231"/>
                    <a:pt x="1" y="42231"/>
                  </a:cubicBezTo>
                  <a:cubicBezTo>
                    <a:pt x="351" y="42493"/>
                    <a:pt x="807" y="42605"/>
                    <a:pt x="1333" y="42605"/>
                  </a:cubicBezTo>
                  <a:cubicBezTo>
                    <a:pt x="4561" y="42605"/>
                    <a:pt x="10408" y="38362"/>
                    <a:pt x="10408" y="38362"/>
                  </a:cubicBezTo>
                  <a:cubicBezTo>
                    <a:pt x="10408" y="38362"/>
                    <a:pt x="8774" y="29455"/>
                    <a:pt x="8607" y="26487"/>
                  </a:cubicBezTo>
                  <a:cubicBezTo>
                    <a:pt x="8407" y="23518"/>
                    <a:pt x="9274" y="12710"/>
                    <a:pt x="9007" y="10142"/>
                  </a:cubicBezTo>
                  <a:cubicBezTo>
                    <a:pt x="8707" y="7573"/>
                    <a:pt x="6806" y="2303"/>
                    <a:pt x="6806" y="2303"/>
                  </a:cubicBezTo>
                  <a:lnTo>
                    <a:pt x="9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42"/>
            <p:cNvSpPr/>
            <p:nvPr/>
          </p:nvSpPr>
          <p:spPr>
            <a:xfrm>
              <a:off x="4905350" y="3501275"/>
              <a:ext cx="281050" cy="1134175"/>
            </a:xfrm>
            <a:custGeom>
              <a:avLst/>
              <a:gdLst/>
              <a:ahLst/>
              <a:cxnLst/>
              <a:rect l="l" t="t" r="r" b="b"/>
              <a:pathLst>
                <a:path w="11242" h="45367" fill="none" extrusionOk="0">
                  <a:moveTo>
                    <a:pt x="7372" y="2036"/>
                  </a:moveTo>
                  <a:cubicBezTo>
                    <a:pt x="7372" y="2036"/>
                    <a:pt x="9440" y="7606"/>
                    <a:pt x="9907" y="11576"/>
                  </a:cubicBezTo>
                  <a:cubicBezTo>
                    <a:pt x="10408" y="15545"/>
                    <a:pt x="8940" y="24585"/>
                    <a:pt x="9440" y="28921"/>
                  </a:cubicBezTo>
                  <a:cubicBezTo>
                    <a:pt x="9907" y="33291"/>
                    <a:pt x="10374" y="35693"/>
                    <a:pt x="11241" y="37995"/>
                  </a:cubicBezTo>
                  <a:lnTo>
                    <a:pt x="10808" y="44699"/>
                  </a:lnTo>
                  <a:lnTo>
                    <a:pt x="9740" y="44699"/>
                  </a:lnTo>
                  <a:lnTo>
                    <a:pt x="9307" y="40897"/>
                  </a:lnTo>
                  <a:cubicBezTo>
                    <a:pt x="9307" y="40897"/>
                    <a:pt x="7639" y="40196"/>
                    <a:pt x="6605" y="42631"/>
                  </a:cubicBezTo>
                  <a:cubicBezTo>
                    <a:pt x="5571" y="45066"/>
                    <a:pt x="1768" y="45367"/>
                    <a:pt x="0" y="43966"/>
                  </a:cubicBezTo>
                  <a:cubicBezTo>
                    <a:pt x="0" y="43966"/>
                    <a:pt x="0" y="42865"/>
                    <a:pt x="1334" y="41897"/>
                  </a:cubicBezTo>
                  <a:cubicBezTo>
                    <a:pt x="2702" y="40963"/>
                    <a:pt x="6205" y="37928"/>
                    <a:pt x="6872" y="36127"/>
                  </a:cubicBezTo>
                  <a:cubicBezTo>
                    <a:pt x="6872" y="36127"/>
                    <a:pt x="4937" y="23618"/>
                    <a:pt x="4470" y="19581"/>
                  </a:cubicBezTo>
                  <a:cubicBezTo>
                    <a:pt x="4036" y="15512"/>
                    <a:pt x="3336" y="8173"/>
                    <a:pt x="2435" y="5772"/>
                  </a:cubicBezTo>
                  <a:cubicBezTo>
                    <a:pt x="1535" y="3403"/>
                    <a:pt x="1535" y="1"/>
                    <a:pt x="1535" y="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42"/>
            <p:cNvSpPr/>
            <p:nvPr/>
          </p:nvSpPr>
          <p:spPr>
            <a:xfrm>
              <a:off x="4932850" y="4419450"/>
              <a:ext cx="242700" cy="143450"/>
            </a:xfrm>
            <a:custGeom>
              <a:avLst/>
              <a:gdLst/>
              <a:ahLst/>
              <a:cxnLst/>
              <a:rect l="l" t="t" r="r" b="b"/>
              <a:pathLst>
                <a:path w="9708" h="5738" fill="none" extrusionOk="0">
                  <a:moveTo>
                    <a:pt x="9708" y="0"/>
                  </a:moveTo>
                  <a:cubicBezTo>
                    <a:pt x="9708" y="0"/>
                    <a:pt x="4437" y="5738"/>
                    <a:pt x="1" y="5704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42"/>
            <p:cNvSpPr/>
            <p:nvPr/>
          </p:nvSpPr>
          <p:spPr>
            <a:xfrm>
              <a:off x="4894500" y="4426950"/>
              <a:ext cx="290225" cy="196075"/>
            </a:xfrm>
            <a:custGeom>
              <a:avLst/>
              <a:gdLst/>
              <a:ahLst/>
              <a:cxnLst/>
              <a:rect l="l" t="t" r="r" b="b"/>
              <a:pathLst>
                <a:path w="11609" h="7843" extrusionOk="0">
                  <a:moveTo>
                    <a:pt x="10942" y="0"/>
                  </a:moveTo>
                  <a:cubicBezTo>
                    <a:pt x="8840" y="2635"/>
                    <a:pt x="4537" y="4737"/>
                    <a:pt x="3336" y="5137"/>
                  </a:cubicBezTo>
                  <a:cubicBezTo>
                    <a:pt x="2815" y="5336"/>
                    <a:pt x="2275" y="5442"/>
                    <a:pt x="1730" y="5442"/>
                  </a:cubicBezTo>
                  <a:cubicBezTo>
                    <a:pt x="1543" y="5442"/>
                    <a:pt x="1355" y="5430"/>
                    <a:pt x="1168" y="5404"/>
                  </a:cubicBezTo>
                  <a:cubicBezTo>
                    <a:pt x="0" y="6338"/>
                    <a:pt x="434" y="6939"/>
                    <a:pt x="434" y="6939"/>
                  </a:cubicBezTo>
                  <a:cubicBezTo>
                    <a:pt x="434" y="6939"/>
                    <a:pt x="2216" y="7842"/>
                    <a:pt x="3712" y="7842"/>
                  </a:cubicBezTo>
                  <a:cubicBezTo>
                    <a:pt x="3941" y="7842"/>
                    <a:pt x="4162" y="7821"/>
                    <a:pt x="4370" y="7773"/>
                  </a:cubicBezTo>
                  <a:cubicBezTo>
                    <a:pt x="5938" y="7439"/>
                    <a:pt x="6572" y="6372"/>
                    <a:pt x="7472" y="4804"/>
                  </a:cubicBezTo>
                  <a:cubicBezTo>
                    <a:pt x="7970" y="3937"/>
                    <a:pt x="8611" y="3743"/>
                    <a:pt x="9085" y="3743"/>
                  </a:cubicBezTo>
                  <a:cubicBezTo>
                    <a:pt x="9467" y="3743"/>
                    <a:pt x="9741" y="3870"/>
                    <a:pt x="9741" y="3870"/>
                  </a:cubicBezTo>
                  <a:lnTo>
                    <a:pt x="10174" y="7672"/>
                  </a:lnTo>
                  <a:lnTo>
                    <a:pt x="11275" y="7506"/>
                  </a:lnTo>
                  <a:lnTo>
                    <a:pt x="11609" y="734"/>
                  </a:lnTo>
                  <a:lnTo>
                    <a:pt x="10942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42"/>
            <p:cNvSpPr/>
            <p:nvPr/>
          </p:nvSpPr>
          <p:spPr>
            <a:xfrm>
              <a:off x="5186375" y="3539650"/>
              <a:ext cx="462850" cy="1063275"/>
            </a:xfrm>
            <a:custGeom>
              <a:avLst/>
              <a:gdLst/>
              <a:ahLst/>
              <a:cxnLst/>
              <a:rect l="l" t="t" r="r" b="b"/>
              <a:pathLst>
                <a:path w="18514" h="42531" extrusionOk="0">
                  <a:moveTo>
                    <a:pt x="6705" y="0"/>
                  </a:moveTo>
                  <a:lnTo>
                    <a:pt x="0" y="1168"/>
                  </a:lnTo>
                  <a:cubicBezTo>
                    <a:pt x="501" y="2969"/>
                    <a:pt x="1101" y="4770"/>
                    <a:pt x="1802" y="6538"/>
                  </a:cubicBezTo>
                  <a:cubicBezTo>
                    <a:pt x="2769" y="8706"/>
                    <a:pt x="10942" y="30689"/>
                    <a:pt x="10942" y="30689"/>
                  </a:cubicBezTo>
                  <a:cubicBezTo>
                    <a:pt x="10942" y="30689"/>
                    <a:pt x="11540" y="42531"/>
                    <a:pt x="15030" y="42531"/>
                  </a:cubicBezTo>
                  <a:cubicBezTo>
                    <a:pt x="15035" y="42531"/>
                    <a:pt x="15040" y="42531"/>
                    <a:pt x="15045" y="42531"/>
                  </a:cubicBezTo>
                  <a:cubicBezTo>
                    <a:pt x="18514" y="42497"/>
                    <a:pt x="14911" y="34225"/>
                    <a:pt x="14911" y="34225"/>
                  </a:cubicBezTo>
                  <a:lnTo>
                    <a:pt x="12776" y="29688"/>
                  </a:lnTo>
                  <a:cubicBezTo>
                    <a:pt x="12776" y="29688"/>
                    <a:pt x="11976" y="16379"/>
                    <a:pt x="10975" y="11475"/>
                  </a:cubicBezTo>
                  <a:lnTo>
                    <a:pt x="67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42"/>
            <p:cNvSpPr/>
            <p:nvPr/>
          </p:nvSpPr>
          <p:spPr>
            <a:xfrm>
              <a:off x="5168850" y="3492100"/>
              <a:ext cx="491225" cy="1172550"/>
            </a:xfrm>
            <a:custGeom>
              <a:avLst/>
              <a:gdLst/>
              <a:ahLst/>
              <a:cxnLst/>
              <a:rect l="l" t="t" r="r" b="b"/>
              <a:pathLst>
                <a:path w="19649" h="46902" fill="none" extrusionOk="0">
                  <a:moveTo>
                    <a:pt x="7440" y="2302"/>
                  </a:moveTo>
                  <a:cubicBezTo>
                    <a:pt x="7440" y="2302"/>
                    <a:pt x="10942" y="10242"/>
                    <a:pt x="11676" y="13377"/>
                  </a:cubicBezTo>
                  <a:cubicBezTo>
                    <a:pt x="12410" y="16513"/>
                    <a:pt x="13110" y="30623"/>
                    <a:pt x="13477" y="31590"/>
                  </a:cubicBezTo>
                  <a:cubicBezTo>
                    <a:pt x="13844" y="32557"/>
                    <a:pt x="19648" y="42798"/>
                    <a:pt x="16146" y="44866"/>
                  </a:cubicBezTo>
                  <a:cubicBezTo>
                    <a:pt x="12643" y="46901"/>
                    <a:pt x="11809" y="33058"/>
                    <a:pt x="11809" y="33058"/>
                  </a:cubicBezTo>
                  <a:cubicBezTo>
                    <a:pt x="11809" y="33058"/>
                    <a:pt x="3737" y="10608"/>
                    <a:pt x="2536" y="8440"/>
                  </a:cubicBezTo>
                  <a:cubicBezTo>
                    <a:pt x="1302" y="6272"/>
                    <a:pt x="1" y="1"/>
                    <a:pt x="1" y="1"/>
                  </a:cubicBezTo>
                  <a:close/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42"/>
            <p:cNvSpPr/>
            <p:nvPr/>
          </p:nvSpPr>
          <p:spPr>
            <a:xfrm>
              <a:off x="5486600" y="4481975"/>
              <a:ext cx="102575" cy="89275"/>
            </a:xfrm>
            <a:custGeom>
              <a:avLst/>
              <a:gdLst/>
              <a:ahLst/>
              <a:cxnLst/>
              <a:rect l="l" t="t" r="r" b="b"/>
              <a:pathLst>
                <a:path w="4103" h="3571" fill="none" extrusionOk="0">
                  <a:moveTo>
                    <a:pt x="4103" y="1"/>
                  </a:moveTo>
                  <a:cubicBezTo>
                    <a:pt x="4103" y="1"/>
                    <a:pt x="3869" y="2770"/>
                    <a:pt x="2935" y="3170"/>
                  </a:cubicBezTo>
                  <a:cubicBezTo>
                    <a:pt x="2035" y="3570"/>
                    <a:pt x="0" y="434"/>
                    <a:pt x="0" y="434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42"/>
            <p:cNvSpPr/>
            <p:nvPr/>
          </p:nvSpPr>
          <p:spPr>
            <a:xfrm>
              <a:off x="5486600" y="4497000"/>
              <a:ext cx="122600" cy="121100"/>
            </a:xfrm>
            <a:custGeom>
              <a:avLst/>
              <a:gdLst/>
              <a:ahLst/>
              <a:cxnLst/>
              <a:rect l="l" t="t" r="r" b="b"/>
              <a:pathLst>
                <a:path w="4904" h="4844" extrusionOk="0">
                  <a:moveTo>
                    <a:pt x="4103" y="0"/>
                  </a:moveTo>
                  <a:cubicBezTo>
                    <a:pt x="4103" y="1"/>
                    <a:pt x="3836" y="2068"/>
                    <a:pt x="2935" y="2569"/>
                  </a:cubicBezTo>
                  <a:cubicBezTo>
                    <a:pt x="2929" y="2569"/>
                    <a:pt x="2923" y="2569"/>
                    <a:pt x="2917" y="2569"/>
                  </a:cubicBezTo>
                  <a:cubicBezTo>
                    <a:pt x="2039" y="2569"/>
                    <a:pt x="0" y="301"/>
                    <a:pt x="0" y="300"/>
                  </a:cubicBezTo>
                  <a:lnTo>
                    <a:pt x="0" y="300"/>
                  </a:lnTo>
                  <a:cubicBezTo>
                    <a:pt x="0" y="301"/>
                    <a:pt x="1216" y="4843"/>
                    <a:pt x="2832" y="4843"/>
                  </a:cubicBezTo>
                  <a:cubicBezTo>
                    <a:pt x="2867" y="4843"/>
                    <a:pt x="2901" y="4841"/>
                    <a:pt x="2935" y="4837"/>
                  </a:cubicBezTo>
                  <a:cubicBezTo>
                    <a:pt x="4603" y="4637"/>
                    <a:pt x="4904" y="2035"/>
                    <a:pt x="4103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42"/>
            <p:cNvSpPr/>
            <p:nvPr/>
          </p:nvSpPr>
          <p:spPr>
            <a:xfrm>
              <a:off x="4826125" y="2513900"/>
              <a:ext cx="542900" cy="1082775"/>
            </a:xfrm>
            <a:custGeom>
              <a:avLst/>
              <a:gdLst/>
              <a:ahLst/>
              <a:cxnLst/>
              <a:rect l="l" t="t" r="r" b="b"/>
              <a:pathLst>
                <a:path w="21716" h="43311" extrusionOk="0">
                  <a:moveTo>
                    <a:pt x="11675" y="1"/>
                  </a:moveTo>
                  <a:cubicBezTo>
                    <a:pt x="9121" y="1063"/>
                    <a:pt x="3751" y="1137"/>
                    <a:pt x="2302" y="1137"/>
                  </a:cubicBezTo>
                  <a:cubicBezTo>
                    <a:pt x="2067" y="1137"/>
                    <a:pt x="1935" y="1135"/>
                    <a:pt x="1935" y="1135"/>
                  </a:cubicBezTo>
                  <a:lnTo>
                    <a:pt x="0" y="41064"/>
                  </a:lnTo>
                  <a:cubicBezTo>
                    <a:pt x="4087" y="42784"/>
                    <a:pt x="8225" y="43310"/>
                    <a:pt x="11759" y="43310"/>
                  </a:cubicBezTo>
                  <a:cubicBezTo>
                    <a:pt x="17339" y="43310"/>
                    <a:pt x="21415" y="41998"/>
                    <a:pt x="21415" y="41998"/>
                  </a:cubicBezTo>
                  <a:cubicBezTo>
                    <a:pt x="21415" y="41998"/>
                    <a:pt x="21716" y="24285"/>
                    <a:pt x="18814" y="15012"/>
                  </a:cubicBezTo>
                  <a:cubicBezTo>
                    <a:pt x="15878" y="5772"/>
                    <a:pt x="11675" y="1"/>
                    <a:pt x="1167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42"/>
            <p:cNvSpPr/>
            <p:nvPr/>
          </p:nvSpPr>
          <p:spPr>
            <a:xfrm>
              <a:off x="4851975" y="1470650"/>
              <a:ext cx="331925" cy="392825"/>
            </a:xfrm>
            <a:custGeom>
              <a:avLst/>
              <a:gdLst/>
              <a:ahLst/>
              <a:cxnLst/>
              <a:rect l="l" t="t" r="r" b="b"/>
              <a:pathLst>
                <a:path w="13277" h="15713" extrusionOk="0">
                  <a:moveTo>
                    <a:pt x="5171" y="1"/>
                  </a:moveTo>
                  <a:cubicBezTo>
                    <a:pt x="5171" y="1"/>
                    <a:pt x="1902" y="3070"/>
                    <a:pt x="1535" y="5105"/>
                  </a:cubicBezTo>
                  <a:cubicBezTo>
                    <a:pt x="1201" y="6506"/>
                    <a:pt x="701" y="7840"/>
                    <a:pt x="0" y="9107"/>
                  </a:cubicBezTo>
                  <a:cubicBezTo>
                    <a:pt x="367" y="9641"/>
                    <a:pt x="868" y="10075"/>
                    <a:pt x="1501" y="10275"/>
                  </a:cubicBezTo>
                  <a:cubicBezTo>
                    <a:pt x="1501" y="10275"/>
                    <a:pt x="1701" y="14378"/>
                    <a:pt x="2902" y="14711"/>
                  </a:cubicBezTo>
                  <a:lnTo>
                    <a:pt x="5771" y="13944"/>
                  </a:lnTo>
                  <a:lnTo>
                    <a:pt x="6071" y="15712"/>
                  </a:lnTo>
                  <a:lnTo>
                    <a:pt x="10174" y="14144"/>
                  </a:lnTo>
                  <a:lnTo>
                    <a:pt x="10174" y="11776"/>
                  </a:lnTo>
                  <a:lnTo>
                    <a:pt x="13276" y="9741"/>
                  </a:lnTo>
                  <a:lnTo>
                    <a:pt x="12176" y="4404"/>
                  </a:lnTo>
                  <a:lnTo>
                    <a:pt x="7105" y="2036"/>
                  </a:lnTo>
                  <a:lnTo>
                    <a:pt x="517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42"/>
            <p:cNvSpPr/>
            <p:nvPr/>
          </p:nvSpPr>
          <p:spPr>
            <a:xfrm>
              <a:off x="4797775" y="1799225"/>
              <a:ext cx="672150" cy="1046600"/>
            </a:xfrm>
            <a:custGeom>
              <a:avLst/>
              <a:gdLst/>
              <a:ahLst/>
              <a:cxnLst/>
              <a:rect l="l" t="t" r="r" b="b"/>
              <a:pathLst>
                <a:path w="26886" h="41864" extrusionOk="0">
                  <a:moveTo>
                    <a:pt x="14711" y="1"/>
                  </a:moveTo>
                  <a:lnTo>
                    <a:pt x="6872" y="3370"/>
                  </a:lnTo>
                  <a:lnTo>
                    <a:pt x="7405" y="7406"/>
                  </a:lnTo>
                  <a:cubicBezTo>
                    <a:pt x="7405" y="7406"/>
                    <a:pt x="1801" y="14778"/>
                    <a:pt x="867" y="16779"/>
                  </a:cubicBezTo>
                  <a:cubicBezTo>
                    <a:pt x="0" y="18614"/>
                    <a:pt x="2669" y="23618"/>
                    <a:pt x="2669" y="23618"/>
                  </a:cubicBezTo>
                  <a:lnTo>
                    <a:pt x="3036" y="29388"/>
                  </a:lnTo>
                  <a:cubicBezTo>
                    <a:pt x="3714" y="29696"/>
                    <a:pt x="4617" y="29813"/>
                    <a:pt x="5602" y="29813"/>
                  </a:cubicBezTo>
                  <a:cubicBezTo>
                    <a:pt x="8783" y="29813"/>
                    <a:pt x="12809" y="28588"/>
                    <a:pt x="12809" y="28588"/>
                  </a:cubicBezTo>
                  <a:lnTo>
                    <a:pt x="14944" y="19748"/>
                  </a:lnTo>
                  <a:lnTo>
                    <a:pt x="20315" y="27620"/>
                  </a:lnTo>
                  <a:lnTo>
                    <a:pt x="9707" y="37494"/>
                  </a:lnTo>
                  <a:lnTo>
                    <a:pt x="7839" y="37494"/>
                  </a:lnTo>
                  <a:cubicBezTo>
                    <a:pt x="7342" y="37064"/>
                    <a:pt x="6908" y="36911"/>
                    <a:pt x="6541" y="36911"/>
                  </a:cubicBezTo>
                  <a:cubicBezTo>
                    <a:pt x="5629" y="36911"/>
                    <a:pt x="5137" y="37861"/>
                    <a:pt x="5137" y="37861"/>
                  </a:cubicBezTo>
                  <a:cubicBezTo>
                    <a:pt x="5137" y="37861"/>
                    <a:pt x="3503" y="39362"/>
                    <a:pt x="3836" y="39996"/>
                  </a:cubicBezTo>
                  <a:cubicBezTo>
                    <a:pt x="4170" y="40630"/>
                    <a:pt x="5771" y="41664"/>
                    <a:pt x="6905" y="41864"/>
                  </a:cubicBezTo>
                  <a:cubicBezTo>
                    <a:pt x="9822" y="39638"/>
                    <a:pt x="11032" y="39246"/>
                    <a:pt x="11522" y="39246"/>
                  </a:cubicBezTo>
                  <a:cubicBezTo>
                    <a:pt x="11788" y="39246"/>
                    <a:pt x="11842" y="39362"/>
                    <a:pt x="11842" y="39362"/>
                  </a:cubicBezTo>
                  <a:cubicBezTo>
                    <a:pt x="15645" y="37427"/>
                    <a:pt x="26886" y="29255"/>
                    <a:pt x="26352" y="26920"/>
                  </a:cubicBezTo>
                  <a:cubicBezTo>
                    <a:pt x="25785" y="24585"/>
                    <a:pt x="18914" y="12476"/>
                    <a:pt x="17079" y="9074"/>
                  </a:cubicBezTo>
                  <a:cubicBezTo>
                    <a:pt x="15799" y="6633"/>
                    <a:pt x="15395" y="6280"/>
                    <a:pt x="15268" y="6280"/>
                  </a:cubicBezTo>
                  <a:cubicBezTo>
                    <a:pt x="15217" y="6280"/>
                    <a:pt x="15211" y="6339"/>
                    <a:pt x="15211" y="6339"/>
                  </a:cubicBezTo>
                  <a:lnTo>
                    <a:pt x="14143" y="4070"/>
                  </a:lnTo>
                  <a:lnTo>
                    <a:pt x="15111" y="3370"/>
                  </a:lnTo>
                  <a:lnTo>
                    <a:pt x="1471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42"/>
            <p:cNvSpPr/>
            <p:nvPr/>
          </p:nvSpPr>
          <p:spPr>
            <a:xfrm>
              <a:off x="4969550" y="1799225"/>
              <a:ext cx="206000" cy="186825"/>
            </a:xfrm>
            <a:custGeom>
              <a:avLst/>
              <a:gdLst/>
              <a:ahLst/>
              <a:cxnLst/>
              <a:rect l="l" t="t" r="r" b="b"/>
              <a:pathLst>
                <a:path w="8240" h="7473" fill="none" extrusionOk="0">
                  <a:moveTo>
                    <a:pt x="1" y="3370"/>
                  </a:moveTo>
                  <a:lnTo>
                    <a:pt x="534" y="7473"/>
                  </a:lnTo>
                  <a:lnTo>
                    <a:pt x="8240" y="3370"/>
                  </a:lnTo>
                  <a:lnTo>
                    <a:pt x="7840" y="1"/>
                  </a:lnTo>
                  <a:close/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42"/>
            <p:cNvSpPr/>
            <p:nvPr/>
          </p:nvSpPr>
          <p:spPr>
            <a:xfrm>
              <a:off x="4808600" y="1986025"/>
              <a:ext cx="362800" cy="559600"/>
            </a:xfrm>
            <a:custGeom>
              <a:avLst/>
              <a:gdLst/>
              <a:ahLst/>
              <a:cxnLst/>
              <a:rect l="l" t="t" r="r" b="b"/>
              <a:pathLst>
                <a:path w="14512" h="22384" fill="none" extrusionOk="0">
                  <a:moveTo>
                    <a:pt x="6972" y="1"/>
                  </a:moveTo>
                  <a:cubicBezTo>
                    <a:pt x="6972" y="1"/>
                    <a:pt x="1" y="8574"/>
                    <a:pt x="201" y="10241"/>
                  </a:cubicBezTo>
                  <a:cubicBezTo>
                    <a:pt x="368" y="11943"/>
                    <a:pt x="2236" y="16146"/>
                    <a:pt x="2236" y="16146"/>
                  </a:cubicBezTo>
                  <a:lnTo>
                    <a:pt x="2636" y="22217"/>
                  </a:lnTo>
                  <a:cubicBezTo>
                    <a:pt x="2636" y="22217"/>
                    <a:pt x="8273" y="22383"/>
                    <a:pt x="12376" y="21116"/>
                  </a:cubicBezTo>
                  <a:lnTo>
                    <a:pt x="14511" y="1231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42"/>
            <p:cNvSpPr/>
            <p:nvPr/>
          </p:nvSpPr>
          <p:spPr>
            <a:xfrm>
              <a:off x="5007925" y="1920975"/>
              <a:ext cx="458675" cy="889000"/>
            </a:xfrm>
            <a:custGeom>
              <a:avLst/>
              <a:gdLst/>
              <a:ahLst/>
              <a:cxnLst/>
              <a:rect l="l" t="t" r="r" b="b"/>
              <a:pathLst>
                <a:path w="18347" h="35560" fill="none" extrusionOk="0">
                  <a:moveTo>
                    <a:pt x="11909" y="22750"/>
                  </a:moveTo>
                  <a:lnTo>
                    <a:pt x="1067" y="6439"/>
                  </a:lnTo>
                  <a:cubicBezTo>
                    <a:pt x="1067" y="6439"/>
                    <a:pt x="0" y="2703"/>
                    <a:pt x="2569" y="1335"/>
                  </a:cubicBezTo>
                  <a:cubicBezTo>
                    <a:pt x="5137" y="1"/>
                    <a:pt x="7372" y="1702"/>
                    <a:pt x="8139" y="2603"/>
                  </a:cubicBezTo>
                  <a:cubicBezTo>
                    <a:pt x="8940" y="3503"/>
                    <a:pt x="17546" y="20049"/>
                    <a:pt x="17946" y="22017"/>
                  </a:cubicBezTo>
                  <a:cubicBezTo>
                    <a:pt x="18346" y="24018"/>
                    <a:pt x="9273" y="31957"/>
                    <a:pt x="4003" y="34125"/>
                  </a:cubicBezTo>
                  <a:cubicBezTo>
                    <a:pt x="4003" y="34125"/>
                    <a:pt x="1635" y="35560"/>
                    <a:pt x="1635" y="32624"/>
                  </a:cubicBezTo>
                  <a:close/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1" name="Google Shape;1201;p42"/>
            <p:cNvSpPr/>
            <p:nvPr/>
          </p:nvSpPr>
          <p:spPr>
            <a:xfrm>
              <a:off x="5149675" y="1896800"/>
              <a:ext cx="25050" cy="60900"/>
            </a:xfrm>
            <a:custGeom>
              <a:avLst/>
              <a:gdLst/>
              <a:ahLst/>
              <a:cxnLst/>
              <a:rect l="l" t="t" r="r" b="b"/>
              <a:pathLst>
                <a:path w="1002" h="2436" fill="none" extrusionOk="0">
                  <a:moveTo>
                    <a:pt x="1001" y="2436"/>
                  </a:moveTo>
                  <a:lnTo>
                    <a:pt x="1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2" name="Google Shape;1202;p42"/>
            <p:cNvSpPr/>
            <p:nvPr/>
          </p:nvSpPr>
          <p:spPr>
            <a:xfrm>
              <a:off x="4886150" y="2699050"/>
              <a:ext cx="181825" cy="154300"/>
            </a:xfrm>
            <a:custGeom>
              <a:avLst/>
              <a:gdLst/>
              <a:ahLst/>
              <a:cxnLst/>
              <a:rect l="l" t="t" r="r" b="b"/>
              <a:pathLst>
                <a:path w="7273" h="6172" fill="none" extrusionOk="0">
                  <a:moveTo>
                    <a:pt x="6506" y="1501"/>
                  </a:moveTo>
                  <a:lnTo>
                    <a:pt x="4304" y="1501"/>
                  </a:lnTo>
                  <a:cubicBezTo>
                    <a:pt x="4304" y="1501"/>
                    <a:pt x="2636" y="0"/>
                    <a:pt x="1802" y="1501"/>
                  </a:cubicBezTo>
                  <a:cubicBezTo>
                    <a:pt x="1002" y="3036"/>
                    <a:pt x="1" y="3336"/>
                    <a:pt x="301" y="4036"/>
                  </a:cubicBezTo>
                  <a:cubicBezTo>
                    <a:pt x="601" y="4737"/>
                    <a:pt x="2336" y="6171"/>
                    <a:pt x="3370" y="5904"/>
                  </a:cubicBezTo>
                  <a:cubicBezTo>
                    <a:pt x="4404" y="5638"/>
                    <a:pt x="7273" y="3302"/>
                    <a:pt x="7273" y="3302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3" name="Google Shape;1203;p42"/>
            <p:cNvSpPr/>
            <p:nvPr/>
          </p:nvSpPr>
          <p:spPr>
            <a:xfrm>
              <a:off x="4851975" y="1498175"/>
              <a:ext cx="258525" cy="351950"/>
            </a:xfrm>
            <a:custGeom>
              <a:avLst/>
              <a:gdLst/>
              <a:ahLst/>
              <a:cxnLst/>
              <a:rect l="l" t="t" r="r" b="b"/>
              <a:pathLst>
                <a:path w="10341" h="14078" fill="none" extrusionOk="0">
                  <a:moveTo>
                    <a:pt x="4403" y="1"/>
                  </a:moveTo>
                  <a:cubicBezTo>
                    <a:pt x="4403" y="1"/>
                    <a:pt x="1835" y="2236"/>
                    <a:pt x="1568" y="3470"/>
                  </a:cubicBezTo>
                  <a:cubicBezTo>
                    <a:pt x="1268" y="4704"/>
                    <a:pt x="1401" y="6806"/>
                    <a:pt x="0" y="8040"/>
                  </a:cubicBezTo>
                  <a:cubicBezTo>
                    <a:pt x="0" y="8040"/>
                    <a:pt x="100" y="9041"/>
                    <a:pt x="1501" y="9174"/>
                  </a:cubicBezTo>
                  <a:cubicBezTo>
                    <a:pt x="1501" y="9174"/>
                    <a:pt x="2202" y="13110"/>
                    <a:pt x="2902" y="13610"/>
                  </a:cubicBezTo>
                  <a:cubicBezTo>
                    <a:pt x="3569" y="14077"/>
                    <a:pt x="7839" y="11909"/>
                    <a:pt x="9474" y="11009"/>
                  </a:cubicBezTo>
                  <a:cubicBezTo>
                    <a:pt x="9907" y="10708"/>
                    <a:pt x="10208" y="10275"/>
                    <a:pt x="10341" y="9774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4" name="Google Shape;1204;p42"/>
            <p:cNvSpPr/>
            <p:nvPr/>
          </p:nvSpPr>
          <p:spPr>
            <a:xfrm>
              <a:off x="4912000" y="1728350"/>
              <a:ext cx="50075" cy="29200"/>
            </a:xfrm>
            <a:custGeom>
              <a:avLst/>
              <a:gdLst/>
              <a:ahLst/>
              <a:cxnLst/>
              <a:rect l="l" t="t" r="r" b="b"/>
              <a:pathLst>
                <a:path w="2003" h="1168" fill="none" extrusionOk="0">
                  <a:moveTo>
                    <a:pt x="1" y="1168"/>
                  </a:moveTo>
                  <a:cubicBezTo>
                    <a:pt x="802" y="1034"/>
                    <a:pt x="1502" y="634"/>
                    <a:pt x="2002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42"/>
            <p:cNvSpPr/>
            <p:nvPr/>
          </p:nvSpPr>
          <p:spPr>
            <a:xfrm>
              <a:off x="4912000" y="1599925"/>
              <a:ext cx="39225" cy="25050"/>
            </a:xfrm>
            <a:custGeom>
              <a:avLst/>
              <a:gdLst/>
              <a:ahLst/>
              <a:cxnLst/>
              <a:rect l="l" t="t" r="r" b="b"/>
              <a:pathLst>
                <a:path w="1569" h="1002" fill="none" extrusionOk="0">
                  <a:moveTo>
                    <a:pt x="1" y="601"/>
                  </a:moveTo>
                  <a:cubicBezTo>
                    <a:pt x="1" y="601"/>
                    <a:pt x="1035" y="0"/>
                    <a:pt x="1569" y="1001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42"/>
            <p:cNvSpPr/>
            <p:nvPr/>
          </p:nvSpPr>
          <p:spPr>
            <a:xfrm>
              <a:off x="4915350" y="1652450"/>
              <a:ext cx="14200" cy="30125"/>
            </a:xfrm>
            <a:custGeom>
              <a:avLst/>
              <a:gdLst/>
              <a:ahLst/>
              <a:cxnLst/>
              <a:rect l="l" t="t" r="r" b="b"/>
              <a:pathLst>
                <a:path w="568" h="1205" extrusionOk="0">
                  <a:moveTo>
                    <a:pt x="267" y="1"/>
                  </a:moveTo>
                  <a:cubicBezTo>
                    <a:pt x="100" y="1"/>
                    <a:pt x="0" y="301"/>
                    <a:pt x="0" y="635"/>
                  </a:cubicBezTo>
                  <a:cubicBezTo>
                    <a:pt x="32" y="949"/>
                    <a:pt x="152" y="1205"/>
                    <a:pt x="306" y="1205"/>
                  </a:cubicBezTo>
                  <a:cubicBezTo>
                    <a:pt x="315" y="1205"/>
                    <a:pt x="325" y="1204"/>
                    <a:pt x="334" y="1202"/>
                  </a:cubicBezTo>
                  <a:cubicBezTo>
                    <a:pt x="467" y="1202"/>
                    <a:pt x="567" y="935"/>
                    <a:pt x="567" y="601"/>
                  </a:cubicBezTo>
                  <a:cubicBezTo>
                    <a:pt x="567" y="268"/>
                    <a:pt x="401" y="1"/>
                    <a:pt x="26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42"/>
            <p:cNvSpPr/>
            <p:nvPr/>
          </p:nvSpPr>
          <p:spPr>
            <a:xfrm>
              <a:off x="4995400" y="1819250"/>
              <a:ext cx="9200" cy="49225"/>
            </a:xfrm>
            <a:custGeom>
              <a:avLst/>
              <a:gdLst/>
              <a:ahLst/>
              <a:cxnLst/>
              <a:rect l="l" t="t" r="r" b="b"/>
              <a:pathLst>
                <a:path w="368" h="1969" fill="none" extrusionOk="0">
                  <a:moveTo>
                    <a:pt x="1" y="0"/>
                  </a:moveTo>
                  <a:lnTo>
                    <a:pt x="368" y="1968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42"/>
            <p:cNvSpPr/>
            <p:nvPr/>
          </p:nvSpPr>
          <p:spPr>
            <a:xfrm>
              <a:off x="4792175" y="1349425"/>
              <a:ext cx="453150" cy="442950"/>
            </a:xfrm>
            <a:custGeom>
              <a:avLst/>
              <a:gdLst/>
              <a:ahLst/>
              <a:cxnLst/>
              <a:rect l="l" t="t" r="r" b="b"/>
              <a:pathLst>
                <a:path w="18126" h="17718" extrusionOk="0">
                  <a:moveTo>
                    <a:pt x="6072" y="0"/>
                  </a:moveTo>
                  <a:cubicBezTo>
                    <a:pt x="5481" y="0"/>
                    <a:pt x="4870" y="170"/>
                    <a:pt x="4260" y="580"/>
                  </a:cubicBezTo>
                  <a:cubicBezTo>
                    <a:pt x="824" y="2915"/>
                    <a:pt x="3126" y="6484"/>
                    <a:pt x="2392" y="7285"/>
                  </a:cubicBezTo>
                  <a:cubicBezTo>
                    <a:pt x="1658" y="8119"/>
                    <a:pt x="91" y="7352"/>
                    <a:pt x="57" y="9520"/>
                  </a:cubicBezTo>
                  <a:cubicBezTo>
                    <a:pt x="1" y="11350"/>
                    <a:pt x="2583" y="11493"/>
                    <a:pt x="3389" y="11493"/>
                  </a:cubicBezTo>
                  <a:cubicBezTo>
                    <a:pt x="3538" y="11493"/>
                    <a:pt x="3626" y="11488"/>
                    <a:pt x="3626" y="11488"/>
                  </a:cubicBezTo>
                  <a:lnTo>
                    <a:pt x="4060" y="9086"/>
                  </a:lnTo>
                  <a:lnTo>
                    <a:pt x="7096" y="5951"/>
                  </a:lnTo>
                  <a:lnTo>
                    <a:pt x="7096" y="5951"/>
                  </a:lnTo>
                  <a:cubicBezTo>
                    <a:pt x="7096" y="5951"/>
                    <a:pt x="6362" y="8219"/>
                    <a:pt x="7563" y="10187"/>
                  </a:cubicBezTo>
                  <a:cubicBezTo>
                    <a:pt x="8663" y="11955"/>
                    <a:pt x="11432" y="12455"/>
                    <a:pt x="11432" y="12455"/>
                  </a:cubicBezTo>
                  <a:cubicBezTo>
                    <a:pt x="11432" y="12455"/>
                    <a:pt x="11812" y="11736"/>
                    <a:pt x="12293" y="11736"/>
                  </a:cubicBezTo>
                  <a:cubicBezTo>
                    <a:pt x="12433" y="11736"/>
                    <a:pt x="12582" y="11797"/>
                    <a:pt x="12733" y="11955"/>
                  </a:cubicBezTo>
                  <a:cubicBezTo>
                    <a:pt x="13361" y="12583"/>
                    <a:pt x="14497" y="15273"/>
                    <a:pt x="12158" y="15273"/>
                  </a:cubicBezTo>
                  <a:cubicBezTo>
                    <a:pt x="11887" y="15273"/>
                    <a:pt x="11569" y="15237"/>
                    <a:pt x="11199" y="15157"/>
                  </a:cubicBezTo>
                  <a:lnTo>
                    <a:pt x="11199" y="15157"/>
                  </a:lnTo>
                  <a:cubicBezTo>
                    <a:pt x="11199" y="15157"/>
                    <a:pt x="10965" y="17159"/>
                    <a:pt x="12733" y="17659"/>
                  </a:cubicBezTo>
                  <a:cubicBezTo>
                    <a:pt x="12873" y="17698"/>
                    <a:pt x="13023" y="17717"/>
                    <a:pt x="13180" y="17717"/>
                  </a:cubicBezTo>
                  <a:cubicBezTo>
                    <a:pt x="15043" y="17717"/>
                    <a:pt x="17944" y="15025"/>
                    <a:pt x="18037" y="10687"/>
                  </a:cubicBezTo>
                  <a:cubicBezTo>
                    <a:pt x="18125" y="6524"/>
                    <a:pt x="14580" y="3563"/>
                    <a:pt x="12100" y="3563"/>
                  </a:cubicBezTo>
                  <a:cubicBezTo>
                    <a:pt x="11778" y="3563"/>
                    <a:pt x="11474" y="3612"/>
                    <a:pt x="11199" y="3716"/>
                  </a:cubicBezTo>
                  <a:cubicBezTo>
                    <a:pt x="11199" y="3716"/>
                    <a:pt x="8842" y="0"/>
                    <a:pt x="60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9" name="Google Shape;1209;p42"/>
            <p:cNvSpPr/>
            <p:nvPr/>
          </p:nvSpPr>
          <p:spPr>
            <a:xfrm>
              <a:off x="5040425" y="1529875"/>
              <a:ext cx="509575" cy="880650"/>
            </a:xfrm>
            <a:custGeom>
              <a:avLst/>
              <a:gdLst/>
              <a:ahLst/>
              <a:cxnLst/>
              <a:rect l="l" t="t" r="r" b="b"/>
              <a:pathLst>
                <a:path w="20383" h="35226" extrusionOk="0">
                  <a:moveTo>
                    <a:pt x="10028" y="0"/>
                  </a:moveTo>
                  <a:cubicBezTo>
                    <a:pt x="5073" y="0"/>
                    <a:pt x="1" y="4237"/>
                    <a:pt x="1" y="4237"/>
                  </a:cubicBezTo>
                  <a:lnTo>
                    <a:pt x="4371" y="2802"/>
                  </a:lnTo>
                  <a:lnTo>
                    <a:pt x="8107" y="3469"/>
                  </a:lnTo>
                  <a:cubicBezTo>
                    <a:pt x="8107" y="3469"/>
                    <a:pt x="9775" y="3836"/>
                    <a:pt x="9574" y="6105"/>
                  </a:cubicBezTo>
                  <a:cubicBezTo>
                    <a:pt x="9408" y="8373"/>
                    <a:pt x="5638" y="13910"/>
                    <a:pt x="5939" y="17113"/>
                  </a:cubicBezTo>
                  <a:lnTo>
                    <a:pt x="15645" y="35226"/>
                  </a:lnTo>
                  <a:cubicBezTo>
                    <a:pt x="15645" y="35226"/>
                    <a:pt x="20015" y="34392"/>
                    <a:pt x="19815" y="29888"/>
                  </a:cubicBezTo>
                  <a:cubicBezTo>
                    <a:pt x="19615" y="25385"/>
                    <a:pt x="14278" y="21582"/>
                    <a:pt x="15312" y="18247"/>
                  </a:cubicBezTo>
                  <a:cubicBezTo>
                    <a:pt x="16346" y="14944"/>
                    <a:pt x="20382" y="6472"/>
                    <a:pt x="14645" y="1635"/>
                  </a:cubicBezTo>
                  <a:cubicBezTo>
                    <a:pt x="13237" y="448"/>
                    <a:pt x="11639" y="0"/>
                    <a:pt x="1002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0" name="Google Shape;1210;p42"/>
            <p:cNvSpPr/>
            <p:nvPr/>
          </p:nvSpPr>
          <p:spPr>
            <a:xfrm>
              <a:off x="4484200" y="2026050"/>
              <a:ext cx="388650" cy="622975"/>
            </a:xfrm>
            <a:custGeom>
              <a:avLst/>
              <a:gdLst/>
              <a:ahLst/>
              <a:cxnLst/>
              <a:rect l="l" t="t" r="r" b="b"/>
              <a:pathLst>
                <a:path w="15546" h="24919" fill="none" extrusionOk="0">
                  <a:moveTo>
                    <a:pt x="14344" y="6005"/>
                  </a:moveTo>
                  <a:lnTo>
                    <a:pt x="11742" y="1"/>
                  </a:lnTo>
                  <a:lnTo>
                    <a:pt x="1" y="7740"/>
                  </a:lnTo>
                  <a:lnTo>
                    <a:pt x="9674" y="24919"/>
                  </a:lnTo>
                  <a:lnTo>
                    <a:pt x="15545" y="21683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1" name="Google Shape;1211;p42"/>
            <p:cNvSpPr/>
            <p:nvPr/>
          </p:nvSpPr>
          <p:spPr>
            <a:xfrm>
              <a:off x="4560100" y="2320825"/>
              <a:ext cx="168475" cy="184175"/>
            </a:xfrm>
            <a:custGeom>
              <a:avLst/>
              <a:gdLst/>
              <a:ahLst/>
              <a:cxnLst/>
              <a:rect l="l" t="t" r="r" b="b"/>
              <a:pathLst>
                <a:path w="6739" h="7367" extrusionOk="0">
                  <a:moveTo>
                    <a:pt x="4505" y="0"/>
                  </a:moveTo>
                  <a:cubicBezTo>
                    <a:pt x="3988" y="0"/>
                    <a:pt x="1577" y="1766"/>
                    <a:pt x="834" y="2420"/>
                  </a:cubicBezTo>
                  <a:cubicBezTo>
                    <a:pt x="0" y="3154"/>
                    <a:pt x="634" y="4455"/>
                    <a:pt x="634" y="4455"/>
                  </a:cubicBezTo>
                  <a:cubicBezTo>
                    <a:pt x="1740" y="7137"/>
                    <a:pt x="3167" y="7367"/>
                    <a:pt x="3623" y="7367"/>
                  </a:cubicBezTo>
                  <a:cubicBezTo>
                    <a:pt x="3717" y="7367"/>
                    <a:pt x="3770" y="7357"/>
                    <a:pt x="3770" y="7357"/>
                  </a:cubicBezTo>
                  <a:lnTo>
                    <a:pt x="2836" y="5756"/>
                  </a:lnTo>
                  <a:cubicBezTo>
                    <a:pt x="4003" y="5289"/>
                    <a:pt x="5137" y="4722"/>
                    <a:pt x="6271" y="4121"/>
                  </a:cubicBezTo>
                  <a:cubicBezTo>
                    <a:pt x="6705" y="3854"/>
                    <a:pt x="6738" y="3654"/>
                    <a:pt x="6605" y="3588"/>
                  </a:cubicBezTo>
                  <a:cubicBezTo>
                    <a:pt x="6564" y="3566"/>
                    <a:pt x="6501" y="3556"/>
                    <a:pt x="6420" y="3556"/>
                  </a:cubicBezTo>
                  <a:cubicBezTo>
                    <a:pt x="5504" y="3556"/>
                    <a:pt x="2269" y="4822"/>
                    <a:pt x="2269" y="4822"/>
                  </a:cubicBezTo>
                  <a:cubicBezTo>
                    <a:pt x="3369" y="4055"/>
                    <a:pt x="4403" y="3254"/>
                    <a:pt x="5404" y="2353"/>
                  </a:cubicBezTo>
                  <a:cubicBezTo>
                    <a:pt x="5704" y="2053"/>
                    <a:pt x="5771" y="1720"/>
                    <a:pt x="5671" y="1686"/>
                  </a:cubicBezTo>
                  <a:cubicBezTo>
                    <a:pt x="5656" y="1675"/>
                    <a:pt x="5633" y="1670"/>
                    <a:pt x="5604" y="1670"/>
                  </a:cubicBezTo>
                  <a:cubicBezTo>
                    <a:pt x="5005" y="1670"/>
                    <a:pt x="1668" y="3854"/>
                    <a:pt x="1668" y="3854"/>
                  </a:cubicBezTo>
                  <a:cubicBezTo>
                    <a:pt x="1568" y="3721"/>
                    <a:pt x="3536" y="1920"/>
                    <a:pt x="4370" y="819"/>
                  </a:cubicBezTo>
                  <a:cubicBezTo>
                    <a:pt x="4537" y="585"/>
                    <a:pt x="4637" y="352"/>
                    <a:pt x="4604" y="85"/>
                  </a:cubicBezTo>
                  <a:cubicBezTo>
                    <a:pt x="4604" y="27"/>
                    <a:pt x="4569" y="0"/>
                    <a:pt x="4505" y="0"/>
                  </a:cubicBezTo>
                  <a:close/>
                </a:path>
              </a:pathLst>
            </a:custGeom>
            <a:solidFill>
              <a:srgbClr val="FFFFFF"/>
            </a:solidFill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2" name="Google Shape;1212;p42"/>
            <p:cNvSpPr/>
            <p:nvPr/>
          </p:nvSpPr>
          <p:spPr>
            <a:xfrm>
              <a:off x="5099650" y="1757525"/>
              <a:ext cx="6700" cy="66750"/>
            </a:xfrm>
            <a:custGeom>
              <a:avLst/>
              <a:gdLst/>
              <a:ahLst/>
              <a:cxnLst/>
              <a:rect l="l" t="t" r="r" b="b"/>
              <a:pathLst>
                <a:path w="268" h="2670" fill="none" extrusionOk="0">
                  <a:moveTo>
                    <a:pt x="0" y="1"/>
                  </a:moveTo>
                  <a:lnTo>
                    <a:pt x="267" y="2669"/>
                  </a:lnTo>
                </a:path>
              </a:pathLst>
            </a:custGeom>
            <a:noFill/>
            <a:ln w="10850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13" name="Google Shape;1213;p42"/>
          <p:cNvSpPr txBox="1">
            <a:spLocks noGrp="1"/>
          </p:cNvSpPr>
          <p:nvPr>
            <p:ph type="title" idx="4294967295"/>
          </p:nvPr>
        </p:nvSpPr>
        <p:spPr>
          <a:xfrm>
            <a:off x="8453775" y="118825"/>
            <a:ext cx="549000" cy="43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16</a:t>
            </a:r>
            <a:endParaRPr sz="2200" b="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14" name="Google Shape;1214;p42"/>
          <p:cNvSpPr/>
          <p:nvPr/>
        </p:nvSpPr>
        <p:spPr>
          <a:xfrm>
            <a:off x="8370825" y="150338"/>
            <a:ext cx="549000" cy="4326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00"/>
                                        <p:tgtEl>
                                          <p:spTgt spid="1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00"/>
                                        <p:tgtEl>
                                          <p:spTgt spid="1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19" name="Google Shape;1219;p43"/>
          <p:cNvCxnSpPr/>
          <p:nvPr/>
        </p:nvCxnSpPr>
        <p:spPr>
          <a:xfrm rot="10800000">
            <a:off x="5228275" y="5074150"/>
            <a:ext cx="23412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1220" name="Google Shape;1220;p43"/>
          <p:cNvGrpSpPr/>
          <p:nvPr/>
        </p:nvGrpSpPr>
        <p:grpSpPr>
          <a:xfrm>
            <a:off x="5843276" y="-336951"/>
            <a:ext cx="1538508" cy="602437"/>
            <a:chOff x="5205411" y="-75307"/>
            <a:chExt cx="1728661" cy="837300"/>
          </a:xfrm>
        </p:grpSpPr>
        <p:cxnSp>
          <p:nvCxnSpPr>
            <p:cNvPr id="1221" name="Google Shape;1221;p43"/>
            <p:cNvCxnSpPr/>
            <p:nvPr/>
          </p:nvCxnSpPr>
          <p:spPr>
            <a:xfrm>
              <a:off x="5205411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222" name="Google Shape;1222;p43"/>
            <p:cNvCxnSpPr/>
            <p:nvPr/>
          </p:nvCxnSpPr>
          <p:spPr>
            <a:xfrm>
              <a:off x="5651144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223" name="Google Shape;1223;p43"/>
            <p:cNvCxnSpPr/>
            <p:nvPr/>
          </p:nvCxnSpPr>
          <p:spPr>
            <a:xfrm>
              <a:off x="6096772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224" name="Google Shape;1224;p43"/>
          <p:cNvGrpSpPr/>
          <p:nvPr/>
        </p:nvGrpSpPr>
        <p:grpSpPr>
          <a:xfrm rot="10800000">
            <a:off x="173067" y="4850146"/>
            <a:ext cx="943676" cy="572713"/>
            <a:chOff x="5205411" y="-75307"/>
            <a:chExt cx="1728661" cy="837300"/>
          </a:xfrm>
        </p:grpSpPr>
        <p:cxnSp>
          <p:nvCxnSpPr>
            <p:cNvPr id="1225" name="Google Shape;1225;p43"/>
            <p:cNvCxnSpPr/>
            <p:nvPr/>
          </p:nvCxnSpPr>
          <p:spPr>
            <a:xfrm>
              <a:off x="5205411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226" name="Google Shape;1226;p43"/>
            <p:cNvCxnSpPr/>
            <p:nvPr/>
          </p:nvCxnSpPr>
          <p:spPr>
            <a:xfrm>
              <a:off x="5651144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227" name="Google Shape;1227;p43"/>
            <p:cNvCxnSpPr/>
            <p:nvPr/>
          </p:nvCxnSpPr>
          <p:spPr>
            <a:xfrm>
              <a:off x="6096772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cxnSp>
        <p:nvCxnSpPr>
          <p:cNvPr id="1228" name="Google Shape;1228;p43"/>
          <p:cNvCxnSpPr/>
          <p:nvPr/>
        </p:nvCxnSpPr>
        <p:spPr>
          <a:xfrm rot="10800000">
            <a:off x="5376500" y="5000350"/>
            <a:ext cx="23412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29" name="Google Shape;1229;p43"/>
          <p:cNvCxnSpPr/>
          <p:nvPr/>
        </p:nvCxnSpPr>
        <p:spPr>
          <a:xfrm rot="10800000">
            <a:off x="5554000" y="4926550"/>
            <a:ext cx="23412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230" name="Google Shape;1230;p43"/>
          <p:cNvSpPr txBox="1">
            <a:spLocks noGrp="1"/>
          </p:cNvSpPr>
          <p:nvPr>
            <p:ph type="title" idx="4294967295"/>
          </p:nvPr>
        </p:nvSpPr>
        <p:spPr>
          <a:xfrm>
            <a:off x="120075" y="130674"/>
            <a:ext cx="4040400" cy="7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 dirty="0" smtClean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Client  Management </a:t>
            </a:r>
            <a:endParaRPr sz="2000" u="sng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200" b="0" dirty="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231" name="Google Shape;1231;p43"/>
          <p:cNvCxnSpPr/>
          <p:nvPr/>
        </p:nvCxnSpPr>
        <p:spPr>
          <a:xfrm rot="10800000">
            <a:off x="609125" y="1423650"/>
            <a:ext cx="5589600" cy="27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32" name="Google Shape;1232;p43"/>
          <p:cNvCxnSpPr/>
          <p:nvPr/>
        </p:nvCxnSpPr>
        <p:spPr>
          <a:xfrm flipH="1">
            <a:off x="657425" y="2265488"/>
            <a:ext cx="5493000" cy="117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33" name="Google Shape;1233;p43"/>
          <p:cNvCxnSpPr/>
          <p:nvPr/>
        </p:nvCxnSpPr>
        <p:spPr>
          <a:xfrm flipH="1">
            <a:off x="709325" y="3557063"/>
            <a:ext cx="5488800" cy="132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graphicFrame>
        <p:nvGraphicFramePr>
          <p:cNvPr id="1234" name="Google Shape;1234;p43"/>
          <p:cNvGraphicFramePr/>
          <p:nvPr/>
        </p:nvGraphicFramePr>
        <p:xfrm>
          <a:off x="709325" y="2147775"/>
          <a:ext cx="6676175" cy="567175"/>
        </p:xfrm>
        <a:graphic>
          <a:graphicData uri="http://schemas.openxmlformats.org/drawingml/2006/table">
            <a:tbl>
              <a:tblPr>
                <a:noFill/>
                <a:tableStyleId>{E27AC86C-F63F-454A-B734-E85C376B1308}</a:tableStyleId>
              </a:tblPr>
              <a:tblGrid>
                <a:gridCol w="6676175"/>
              </a:tblGrid>
              <a:tr h="567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CRUD:</a:t>
                      </a:r>
                      <a:endParaRPr b="1" dirty="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68575" marR="68575" marT="91425" marB="91425">
                    <a:lnL w="10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235" name="Google Shape;1235;p43"/>
          <p:cNvSpPr txBox="1"/>
          <p:nvPr/>
        </p:nvSpPr>
        <p:spPr>
          <a:xfrm>
            <a:off x="1760539" y="2079195"/>
            <a:ext cx="1603500" cy="169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50000"/>
              </a:lnSpc>
              <a:spcBef>
                <a:spcPts val="1200"/>
              </a:spcBef>
            </a:pPr>
            <a:r>
              <a:rPr lang="en" sz="800" dirty="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-Add client</a:t>
            </a:r>
            <a:endParaRPr sz="800" dirty="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 dirty="0" smtClean="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-Delete client</a:t>
            </a:r>
            <a:endParaRPr sz="800" dirty="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 dirty="0" smtClean="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-Edit </a:t>
            </a:r>
            <a:r>
              <a:rPr lang="en" sz="800" dirty="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client</a:t>
            </a:r>
            <a:endParaRPr sz="800" dirty="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00" dirty="0" smtClean="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-View  </a:t>
            </a:r>
            <a:r>
              <a:rPr lang="en" sz="800" dirty="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clients</a:t>
            </a:r>
            <a:endParaRPr sz="800" dirty="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36" name="Google Shape;1236;p43"/>
          <p:cNvSpPr txBox="1"/>
          <p:nvPr/>
        </p:nvSpPr>
        <p:spPr>
          <a:xfrm>
            <a:off x="641800" y="1444450"/>
            <a:ext cx="153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Users</a:t>
            </a:r>
            <a:endParaRPr b="1" dirty="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1237" name="Google Shape;1237;p43"/>
          <p:cNvGraphicFramePr/>
          <p:nvPr/>
        </p:nvGraphicFramePr>
        <p:xfrm>
          <a:off x="609113" y="3537163"/>
          <a:ext cx="6743700" cy="567175"/>
        </p:xfrm>
        <a:graphic>
          <a:graphicData uri="http://schemas.openxmlformats.org/drawingml/2006/table">
            <a:tbl>
              <a:tblPr>
                <a:noFill/>
                <a:tableStyleId>{E27AC86C-F63F-454A-B734-E85C376B1308}</a:tableStyleId>
              </a:tblPr>
              <a:tblGrid>
                <a:gridCol w="6743700"/>
              </a:tblGrid>
              <a:tr h="567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Métiers:  </a:t>
                      </a:r>
                      <a:endParaRPr b="1" dirty="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68575" marR="68575" marT="91425" marB="91425">
                    <a:lnL w="10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238" name="Google Shape;1238;p43"/>
          <p:cNvSpPr txBox="1"/>
          <p:nvPr/>
        </p:nvSpPr>
        <p:spPr>
          <a:xfrm>
            <a:off x="609125" y="741125"/>
            <a:ext cx="149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Entity</a:t>
            </a:r>
            <a:endParaRPr b="1" dirty="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39" name="Google Shape;1239;p43"/>
          <p:cNvSpPr txBox="1"/>
          <p:nvPr/>
        </p:nvSpPr>
        <p:spPr>
          <a:xfrm>
            <a:off x="675375" y="1066838"/>
            <a:ext cx="2929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omfortaa"/>
              <a:buChar char="●"/>
            </a:pPr>
            <a:r>
              <a:rPr lang="en" sz="10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  Client</a:t>
            </a:r>
            <a:endParaRPr sz="10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40" name="Google Shape;1240;p43"/>
          <p:cNvSpPr txBox="1"/>
          <p:nvPr/>
        </p:nvSpPr>
        <p:spPr>
          <a:xfrm>
            <a:off x="1753898" y="3418165"/>
            <a:ext cx="2141400" cy="1815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200"/>
              </a:spcBef>
            </a:pPr>
            <a:r>
              <a:rPr lang="en-US" sz="800" dirty="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-Generate personalized Pdf</a:t>
            </a:r>
          </a:p>
          <a:p>
            <a:pPr lvl="0">
              <a:lnSpc>
                <a:spcPct val="115000"/>
              </a:lnSpc>
              <a:spcBef>
                <a:spcPts val="1200"/>
              </a:spcBef>
            </a:pPr>
            <a:r>
              <a:rPr lang="en-US" sz="800" dirty="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-sorting/searching 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 dirty="0" smtClean="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-</a:t>
            </a:r>
            <a:r>
              <a:rPr lang="en" sz="800" dirty="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Calcul du statistique</a:t>
            </a:r>
            <a:endParaRPr sz="800" dirty="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 dirty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-Offrire une carte de fidélité</a:t>
            </a:r>
            <a:endParaRPr sz="800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00" dirty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-Prévenir le Happy-Hour</a:t>
            </a:r>
            <a:endParaRPr sz="800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41" name="Google Shape;1241;p43"/>
          <p:cNvSpPr txBox="1"/>
          <p:nvPr/>
        </p:nvSpPr>
        <p:spPr>
          <a:xfrm>
            <a:off x="675375" y="1784588"/>
            <a:ext cx="2929800" cy="50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Comfortaa"/>
              <a:buChar char="●"/>
            </a:pPr>
            <a:r>
              <a:rPr lang="en" sz="900" dirty="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  </a:t>
            </a:r>
            <a:r>
              <a:rPr lang="en" sz="900" dirty="0" smtClean="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Employee</a:t>
            </a:r>
            <a:endParaRPr sz="900" dirty="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Comfortaa"/>
              <a:buChar char="●"/>
            </a:pPr>
            <a:r>
              <a:rPr lang="en" sz="900" dirty="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  Admin</a:t>
            </a:r>
            <a:endParaRPr sz="900" dirty="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1242" name="Google Shape;1242;p43"/>
          <p:cNvGrpSpPr/>
          <p:nvPr/>
        </p:nvGrpSpPr>
        <p:grpSpPr>
          <a:xfrm flipH="1">
            <a:off x="6839639" y="850815"/>
            <a:ext cx="1756121" cy="3848119"/>
            <a:chOff x="1799800" y="1089550"/>
            <a:chExt cx="1477725" cy="3557575"/>
          </a:xfrm>
        </p:grpSpPr>
        <p:sp>
          <p:nvSpPr>
            <p:cNvPr id="1243" name="Google Shape;1243;p43"/>
            <p:cNvSpPr/>
            <p:nvPr/>
          </p:nvSpPr>
          <p:spPr>
            <a:xfrm>
              <a:off x="3035675" y="1974350"/>
              <a:ext cx="85075" cy="66750"/>
            </a:xfrm>
            <a:custGeom>
              <a:avLst/>
              <a:gdLst/>
              <a:ahLst/>
              <a:cxnLst/>
              <a:rect l="l" t="t" r="r" b="b"/>
              <a:pathLst>
                <a:path w="3403" h="2670" extrusionOk="0">
                  <a:moveTo>
                    <a:pt x="0" y="1"/>
                  </a:moveTo>
                  <a:lnTo>
                    <a:pt x="0" y="2669"/>
                  </a:lnTo>
                  <a:lnTo>
                    <a:pt x="3403" y="2669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43"/>
            <p:cNvSpPr/>
            <p:nvPr/>
          </p:nvSpPr>
          <p:spPr>
            <a:xfrm>
              <a:off x="1799800" y="4388575"/>
              <a:ext cx="171800" cy="231075"/>
            </a:xfrm>
            <a:custGeom>
              <a:avLst/>
              <a:gdLst/>
              <a:ahLst/>
              <a:cxnLst/>
              <a:rect l="l" t="t" r="r" b="b"/>
              <a:pathLst>
                <a:path w="6872" h="9243" extrusionOk="0">
                  <a:moveTo>
                    <a:pt x="2068" y="1"/>
                  </a:moveTo>
                  <a:cubicBezTo>
                    <a:pt x="2068" y="1"/>
                    <a:pt x="0" y="6872"/>
                    <a:pt x="300" y="7840"/>
                  </a:cubicBezTo>
                  <a:cubicBezTo>
                    <a:pt x="527" y="8570"/>
                    <a:pt x="1494" y="9242"/>
                    <a:pt x="2958" y="9242"/>
                  </a:cubicBezTo>
                  <a:cubicBezTo>
                    <a:pt x="3434" y="9242"/>
                    <a:pt x="3963" y="9171"/>
                    <a:pt x="4537" y="9007"/>
                  </a:cubicBezTo>
                  <a:cubicBezTo>
                    <a:pt x="6872" y="8340"/>
                    <a:pt x="5904" y="1902"/>
                    <a:pt x="5904" y="1902"/>
                  </a:cubicBezTo>
                  <a:lnTo>
                    <a:pt x="206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43"/>
            <p:cNvSpPr/>
            <p:nvPr/>
          </p:nvSpPr>
          <p:spPr>
            <a:xfrm>
              <a:off x="2808850" y="4428600"/>
              <a:ext cx="424500" cy="214600"/>
            </a:xfrm>
            <a:custGeom>
              <a:avLst/>
              <a:gdLst/>
              <a:ahLst/>
              <a:cxnLst/>
              <a:rect l="l" t="t" r="r" b="b"/>
              <a:pathLst>
                <a:path w="16980" h="8584" extrusionOk="0">
                  <a:moveTo>
                    <a:pt x="2235" y="1"/>
                  </a:moveTo>
                  <a:cubicBezTo>
                    <a:pt x="2235" y="1"/>
                    <a:pt x="0" y="7273"/>
                    <a:pt x="1068" y="8207"/>
                  </a:cubicBezTo>
                  <a:cubicBezTo>
                    <a:pt x="1385" y="8483"/>
                    <a:pt x="2309" y="8583"/>
                    <a:pt x="3477" y="8583"/>
                  </a:cubicBezTo>
                  <a:cubicBezTo>
                    <a:pt x="6120" y="8583"/>
                    <a:pt x="10006" y="8069"/>
                    <a:pt x="10908" y="7907"/>
                  </a:cubicBezTo>
                  <a:cubicBezTo>
                    <a:pt x="12209" y="7673"/>
                    <a:pt x="16812" y="5939"/>
                    <a:pt x="16912" y="5238"/>
                  </a:cubicBezTo>
                  <a:cubicBezTo>
                    <a:pt x="16979" y="4538"/>
                    <a:pt x="16212" y="4137"/>
                    <a:pt x="16212" y="4137"/>
                  </a:cubicBezTo>
                  <a:lnTo>
                    <a:pt x="6105" y="1736"/>
                  </a:lnTo>
                  <a:lnTo>
                    <a:pt x="223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43"/>
            <p:cNvSpPr/>
            <p:nvPr/>
          </p:nvSpPr>
          <p:spPr>
            <a:xfrm>
              <a:off x="2287650" y="1536900"/>
              <a:ext cx="294400" cy="391625"/>
            </a:xfrm>
            <a:custGeom>
              <a:avLst/>
              <a:gdLst/>
              <a:ahLst/>
              <a:cxnLst/>
              <a:rect l="l" t="t" r="r" b="b"/>
              <a:pathLst>
                <a:path w="11776" h="15665" extrusionOk="0">
                  <a:moveTo>
                    <a:pt x="7999" y="0"/>
                  </a:moveTo>
                  <a:cubicBezTo>
                    <a:pt x="5000" y="0"/>
                    <a:pt x="0" y="9593"/>
                    <a:pt x="0" y="9593"/>
                  </a:cubicBezTo>
                  <a:lnTo>
                    <a:pt x="467" y="14663"/>
                  </a:lnTo>
                  <a:cubicBezTo>
                    <a:pt x="695" y="14643"/>
                    <a:pt x="931" y="14634"/>
                    <a:pt x="1173" y="14634"/>
                  </a:cubicBezTo>
                  <a:cubicBezTo>
                    <a:pt x="3731" y="14634"/>
                    <a:pt x="6905" y="15664"/>
                    <a:pt x="6905" y="15664"/>
                  </a:cubicBezTo>
                  <a:lnTo>
                    <a:pt x="6905" y="13296"/>
                  </a:lnTo>
                  <a:cubicBezTo>
                    <a:pt x="6905" y="13296"/>
                    <a:pt x="8106" y="13592"/>
                    <a:pt x="9163" y="13592"/>
                  </a:cubicBezTo>
                  <a:cubicBezTo>
                    <a:pt x="9692" y="13592"/>
                    <a:pt x="10185" y="13518"/>
                    <a:pt x="10474" y="13296"/>
                  </a:cubicBezTo>
                  <a:cubicBezTo>
                    <a:pt x="11375" y="12629"/>
                    <a:pt x="10674" y="8993"/>
                    <a:pt x="10674" y="8993"/>
                  </a:cubicBezTo>
                  <a:cubicBezTo>
                    <a:pt x="10674" y="8993"/>
                    <a:pt x="11208" y="8359"/>
                    <a:pt x="11508" y="8025"/>
                  </a:cubicBezTo>
                  <a:cubicBezTo>
                    <a:pt x="11775" y="7692"/>
                    <a:pt x="11275" y="6991"/>
                    <a:pt x="10608" y="6357"/>
                  </a:cubicBezTo>
                  <a:cubicBezTo>
                    <a:pt x="9907" y="5724"/>
                    <a:pt x="10074" y="4456"/>
                    <a:pt x="10041" y="3389"/>
                  </a:cubicBezTo>
                  <a:cubicBezTo>
                    <a:pt x="10007" y="2288"/>
                    <a:pt x="8606" y="153"/>
                    <a:pt x="8606" y="153"/>
                  </a:cubicBezTo>
                  <a:cubicBezTo>
                    <a:pt x="8415" y="49"/>
                    <a:pt x="8212" y="0"/>
                    <a:pt x="79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43"/>
            <p:cNvSpPr/>
            <p:nvPr/>
          </p:nvSpPr>
          <p:spPr>
            <a:xfrm>
              <a:off x="3070700" y="1647450"/>
              <a:ext cx="206825" cy="288575"/>
            </a:xfrm>
            <a:custGeom>
              <a:avLst/>
              <a:gdLst/>
              <a:ahLst/>
              <a:cxnLst/>
              <a:rect l="l" t="t" r="r" b="b"/>
              <a:pathLst>
                <a:path w="8273" h="11543" extrusionOk="0">
                  <a:moveTo>
                    <a:pt x="6605" y="1"/>
                  </a:moveTo>
                  <a:cubicBezTo>
                    <a:pt x="6071" y="201"/>
                    <a:pt x="5871" y="4104"/>
                    <a:pt x="5871" y="4104"/>
                  </a:cubicBezTo>
                  <a:lnTo>
                    <a:pt x="5338" y="4771"/>
                  </a:lnTo>
                  <a:cubicBezTo>
                    <a:pt x="4615" y="2370"/>
                    <a:pt x="3453" y="1630"/>
                    <a:pt x="2727" y="1630"/>
                  </a:cubicBezTo>
                  <a:cubicBezTo>
                    <a:pt x="2414" y="1630"/>
                    <a:pt x="2182" y="1768"/>
                    <a:pt x="2102" y="1969"/>
                  </a:cubicBezTo>
                  <a:cubicBezTo>
                    <a:pt x="1835" y="2636"/>
                    <a:pt x="3736" y="4237"/>
                    <a:pt x="3736" y="4237"/>
                  </a:cubicBezTo>
                  <a:cubicBezTo>
                    <a:pt x="3736" y="4237"/>
                    <a:pt x="1513" y="3079"/>
                    <a:pt x="617" y="3079"/>
                  </a:cubicBezTo>
                  <a:cubicBezTo>
                    <a:pt x="438" y="3079"/>
                    <a:pt x="312" y="3125"/>
                    <a:pt x="267" y="3236"/>
                  </a:cubicBezTo>
                  <a:cubicBezTo>
                    <a:pt x="0" y="3937"/>
                    <a:pt x="2169" y="4637"/>
                    <a:pt x="2169" y="4637"/>
                  </a:cubicBezTo>
                  <a:lnTo>
                    <a:pt x="2802" y="5905"/>
                  </a:lnTo>
                  <a:cubicBezTo>
                    <a:pt x="2802" y="5905"/>
                    <a:pt x="1605" y="5523"/>
                    <a:pt x="862" y="5523"/>
                  </a:cubicBezTo>
                  <a:cubicBezTo>
                    <a:pt x="575" y="5523"/>
                    <a:pt x="356" y="5580"/>
                    <a:pt x="301" y="5738"/>
                  </a:cubicBezTo>
                  <a:cubicBezTo>
                    <a:pt x="134" y="6272"/>
                    <a:pt x="1635" y="6539"/>
                    <a:pt x="1635" y="6539"/>
                  </a:cubicBezTo>
                  <a:cubicBezTo>
                    <a:pt x="367" y="8106"/>
                    <a:pt x="701" y="10708"/>
                    <a:pt x="701" y="10708"/>
                  </a:cubicBezTo>
                  <a:lnTo>
                    <a:pt x="3836" y="11542"/>
                  </a:lnTo>
                  <a:cubicBezTo>
                    <a:pt x="3836" y="11542"/>
                    <a:pt x="3836" y="8740"/>
                    <a:pt x="4904" y="8040"/>
                  </a:cubicBezTo>
                  <a:cubicBezTo>
                    <a:pt x="5971" y="7306"/>
                    <a:pt x="7206" y="5405"/>
                    <a:pt x="7739" y="4537"/>
                  </a:cubicBezTo>
                  <a:cubicBezTo>
                    <a:pt x="8273" y="3703"/>
                    <a:pt x="7439" y="2703"/>
                    <a:pt x="7439" y="2703"/>
                  </a:cubicBezTo>
                  <a:cubicBezTo>
                    <a:pt x="7439" y="434"/>
                    <a:pt x="6605" y="1"/>
                    <a:pt x="660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43"/>
            <p:cNvSpPr/>
            <p:nvPr/>
          </p:nvSpPr>
          <p:spPr>
            <a:xfrm>
              <a:off x="2162550" y="1095350"/>
              <a:ext cx="233525" cy="285275"/>
            </a:xfrm>
            <a:custGeom>
              <a:avLst/>
              <a:gdLst/>
              <a:ahLst/>
              <a:cxnLst/>
              <a:rect l="l" t="t" r="r" b="b"/>
              <a:pathLst>
                <a:path w="9341" h="11411" extrusionOk="0">
                  <a:moveTo>
                    <a:pt x="2927" y="0"/>
                  </a:moveTo>
                  <a:cubicBezTo>
                    <a:pt x="2919" y="0"/>
                    <a:pt x="2911" y="1"/>
                    <a:pt x="2903" y="2"/>
                  </a:cubicBezTo>
                  <a:cubicBezTo>
                    <a:pt x="2302" y="102"/>
                    <a:pt x="2536" y="3772"/>
                    <a:pt x="2536" y="3772"/>
                  </a:cubicBezTo>
                  <a:cubicBezTo>
                    <a:pt x="2536" y="3772"/>
                    <a:pt x="1506" y="1621"/>
                    <a:pt x="1004" y="1621"/>
                  </a:cubicBezTo>
                  <a:cubicBezTo>
                    <a:pt x="980" y="1621"/>
                    <a:pt x="956" y="1626"/>
                    <a:pt x="934" y="1637"/>
                  </a:cubicBezTo>
                  <a:cubicBezTo>
                    <a:pt x="501" y="1837"/>
                    <a:pt x="1168" y="4706"/>
                    <a:pt x="1168" y="4706"/>
                  </a:cubicBezTo>
                  <a:cubicBezTo>
                    <a:pt x="1168" y="4706"/>
                    <a:pt x="524" y="3959"/>
                    <a:pt x="141" y="3959"/>
                  </a:cubicBezTo>
                  <a:cubicBezTo>
                    <a:pt x="89" y="3959"/>
                    <a:pt x="41" y="3973"/>
                    <a:pt x="0" y="4005"/>
                  </a:cubicBezTo>
                  <a:cubicBezTo>
                    <a:pt x="101" y="5506"/>
                    <a:pt x="501" y="6941"/>
                    <a:pt x="1201" y="8241"/>
                  </a:cubicBezTo>
                  <a:lnTo>
                    <a:pt x="34" y="10210"/>
                  </a:lnTo>
                  <a:lnTo>
                    <a:pt x="3470" y="11410"/>
                  </a:lnTo>
                  <a:lnTo>
                    <a:pt x="3970" y="10777"/>
                  </a:lnTo>
                  <a:cubicBezTo>
                    <a:pt x="3970" y="10777"/>
                    <a:pt x="9340" y="8375"/>
                    <a:pt x="9207" y="7641"/>
                  </a:cubicBezTo>
                  <a:cubicBezTo>
                    <a:pt x="9169" y="7421"/>
                    <a:pt x="8889" y="7349"/>
                    <a:pt x="8496" y="7349"/>
                  </a:cubicBezTo>
                  <a:cubicBezTo>
                    <a:pt x="7756" y="7349"/>
                    <a:pt x="6616" y="7603"/>
                    <a:pt x="5930" y="7603"/>
                  </a:cubicBezTo>
                  <a:cubicBezTo>
                    <a:pt x="5710" y="7603"/>
                    <a:pt x="5536" y="7577"/>
                    <a:pt x="5438" y="7508"/>
                  </a:cubicBezTo>
                  <a:cubicBezTo>
                    <a:pt x="5438" y="7508"/>
                    <a:pt x="6005" y="436"/>
                    <a:pt x="5438" y="236"/>
                  </a:cubicBezTo>
                  <a:cubicBezTo>
                    <a:pt x="5420" y="228"/>
                    <a:pt x="5401" y="225"/>
                    <a:pt x="5383" y="225"/>
                  </a:cubicBezTo>
                  <a:cubicBezTo>
                    <a:pt x="4833" y="225"/>
                    <a:pt x="4270" y="3538"/>
                    <a:pt x="4270" y="3538"/>
                  </a:cubicBezTo>
                  <a:cubicBezTo>
                    <a:pt x="4270" y="3538"/>
                    <a:pt x="3524" y="0"/>
                    <a:pt x="29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43"/>
            <p:cNvSpPr/>
            <p:nvPr/>
          </p:nvSpPr>
          <p:spPr>
            <a:xfrm>
              <a:off x="1883175" y="1333075"/>
              <a:ext cx="1283450" cy="1638450"/>
            </a:xfrm>
            <a:custGeom>
              <a:avLst/>
              <a:gdLst/>
              <a:ahLst/>
              <a:cxnLst/>
              <a:rect l="l" t="t" r="r" b="b"/>
              <a:pathLst>
                <a:path w="51338" h="65538" extrusionOk="0">
                  <a:moveTo>
                    <a:pt x="11009" y="0"/>
                  </a:moveTo>
                  <a:lnTo>
                    <a:pt x="1" y="20882"/>
                  </a:lnTo>
                  <a:lnTo>
                    <a:pt x="3403" y="32790"/>
                  </a:lnTo>
                  <a:lnTo>
                    <a:pt x="7740" y="57841"/>
                  </a:lnTo>
                  <a:lnTo>
                    <a:pt x="7473" y="63312"/>
                  </a:lnTo>
                  <a:cubicBezTo>
                    <a:pt x="11128" y="64962"/>
                    <a:pt x="14765" y="65537"/>
                    <a:pt x="18057" y="65537"/>
                  </a:cubicBezTo>
                  <a:cubicBezTo>
                    <a:pt x="25613" y="65537"/>
                    <a:pt x="31357" y="62511"/>
                    <a:pt x="31357" y="62511"/>
                  </a:cubicBezTo>
                  <a:lnTo>
                    <a:pt x="30723" y="57841"/>
                  </a:lnTo>
                  <a:lnTo>
                    <a:pt x="31190" y="46567"/>
                  </a:lnTo>
                  <a:cubicBezTo>
                    <a:pt x="31190" y="46567"/>
                    <a:pt x="40669" y="54575"/>
                    <a:pt x="43514" y="54575"/>
                  </a:cubicBezTo>
                  <a:cubicBezTo>
                    <a:pt x="43543" y="54575"/>
                    <a:pt x="43571" y="54574"/>
                    <a:pt x="43599" y="54572"/>
                  </a:cubicBezTo>
                  <a:cubicBezTo>
                    <a:pt x="46301" y="54439"/>
                    <a:pt x="47034" y="52404"/>
                    <a:pt x="47835" y="49569"/>
                  </a:cubicBezTo>
                  <a:cubicBezTo>
                    <a:pt x="48636" y="46767"/>
                    <a:pt x="51337" y="23817"/>
                    <a:pt x="51337" y="23817"/>
                  </a:cubicBezTo>
                  <a:lnTo>
                    <a:pt x="47635" y="23283"/>
                  </a:lnTo>
                  <a:lnTo>
                    <a:pt x="41297" y="41730"/>
                  </a:lnTo>
                  <a:cubicBezTo>
                    <a:pt x="30923" y="27353"/>
                    <a:pt x="24785" y="26886"/>
                    <a:pt x="24785" y="26886"/>
                  </a:cubicBezTo>
                  <a:lnTo>
                    <a:pt x="23951" y="24284"/>
                  </a:lnTo>
                  <a:cubicBezTo>
                    <a:pt x="21809" y="23056"/>
                    <a:pt x="19851" y="22693"/>
                    <a:pt x="18284" y="22693"/>
                  </a:cubicBezTo>
                  <a:cubicBezTo>
                    <a:pt x="16022" y="22693"/>
                    <a:pt x="14578" y="23450"/>
                    <a:pt x="14578" y="23450"/>
                  </a:cubicBezTo>
                  <a:lnTo>
                    <a:pt x="12143" y="26552"/>
                  </a:lnTo>
                  <a:lnTo>
                    <a:pt x="9941" y="27453"/>
                  </a:lnTo>
                  <a:lnTo>
                    <a:pt x="7973" y="21082"/>
                  </a:lnTo>
                  <a:lnTo>
                    <a:pt x="15012" y="2068"/>
                  </a:lnTo>
                  <a:lnTo>
                    <a:pt x="11009" y="0"/>
                  </a:lnTo>
                  <a:close/>
                </a:path>
              </a:pathLst>
            </a:custGeom>
            <a:solidFill>
              <a:srgbClr val="C6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43"/>
            <p:cNvSpPr/>
            <p:nvPr/>
          </p:nvSpPr>
          <p:spPr>
            <a:xfrm>
              <a:off x="2412725" y="1915150"/>
              <a:ext cx="288575" cy="1017425"/>
            </a:xfrm>
            <a:custGeom>
              <a:avLst/>
              <a:gdLst/>
              <a:ahLst/>
              <a:cxnLst/>
              <a:rect l="l" t="t" r="r" b="b"/>
              <a:pathLst>
                <a:path w="11543" h="40697" extrusionOk="0">
                  <a:moveTo>
                    <a:pt x="1" y="0"/>
                  </a:moveTo>
                  <a:lnTo>
                    <a:pt x="468" y="3236"/>
                  </a:lnTo>
                  <a:cubicBezTo>
                    <a:pt x="468" y="3236"/>
                    <a:pt x="3937" y="5504"/>
                    <a:pt x="5304" y="6305"/>
                  </a:cubicBezTo>
                  <a:cubicBezTo>
                    <a:pt x="5304" y="6305"/>
                    <a:pt x="8707" y="27687"/>
                    <a:pt x="6172" y="31890"/>
                  </a:cubicBezTo>
                  <a:lnTo>
                    <a:pt x="3536" y="36026"/>
                  </a:lnTo>
                  <a:cubicBezTo>
                    <a:pt x="3536" y="36026"/>
                    <a:pt x="6238" y="36026"/>
                    <a:pt x="7473" y="34125"/>
                  </a:cubicBezTo>
                  <a:lnTo>
                    <a:pt x="7473" y="34125"/>
                  </a:lnTo>
                  <a:cubicBezTo>
                    <a:pt x="7472" y="34125"/>
                    <a:pt x="5938" y="39295"/>
                    <a:pt x="1935" y="40696"/>
                  </a:cubicBezTo>
                  <a:cubicBezTo>
                    <a:pt x="1935" y="40696"/>
                    <a:pt x="8073" y="40029"/>
                    <a:pt x="10208" y="39228"/>
                  </a:cubicBezTo>
                  <a:lnTo>
                    <a:pt x="9574" y="34558"/>
                  </a:lnTo>
                  <a:lnTo>
                    <a:pt x="10575" y="8506"/>
                  </a:lnTo>
                  <a:cubicBezTo>
                    <a:pt x="10575" y="8506"/>
                    <a:pt x="11542" y="6772"/>
                    <a:pt x="3603" y="3670"/>
                  </a:cubicBezTo>
                  <a:lnTo>
                    <a:pt x="2436" y="83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DD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43"/>
            <p:cNvSpPr/>
            <p:nvPr/>
          </p:nvSpPr>
          <p:spPr>
            <a:xfrm>
              <a:off x="2460250" y="1547375"/>
              <a:ext cx="123450" cy="381150"/>
            </a:xfrm>
            <a:custGeom>
              <a:avLst/>
              <a:gdLst/>
              <a:ahLst/>
              <a:cxnLst/>
              <a:rect l="l" t="t" r="r" b="b"/>
              <a:pathLst>
                <a:path w="4938" h="15246" fill="none" extrusionOk="0">
                  <a:moveTo>
                    <a:pt x="1702" y="1"/>
                  </a:moveTo>
                  <a:cubicBezTo>
                    <a:pt x="1702" y="1"/>
                    <a:pt x="2970" y="1902"/>
                    <a:pt x="3137" y="2970"/>
                  </a:cubicBezTo>
                  <a:cubicBezTo>
                    <a:pt x="3303" y="4004"/>
                    <a:pt x="2836" y="5171"/>
                    <a:pt x="3704" y="5938"/>
                  </a:cubicBezTo>
                  <a:cubicBezTo>
                    <a:pt x="4538" y="6672"/>
                    <a:pt x="4938" y="7173"/>
                    <a:pt x="4604" y="7606"/>
                  </a:cubicBezTo>
                  <a:cubicBezTo>
                    <a:pt x="4237" y="8007"/>
                    <a:pt x="3770" y="8574"/>
                    <a:pt x="3770" y="8574"/>
                  </a:cubicBezTo>
                  <a:cubicBezTo>
                    <a:pt x="3770" y="8574"/>
                    <a:pt x="4137" y="12143"/>
                    <a:pt x="3570" y="12877"/>
                  </a:cubicBezTo>
                  <a:cubicBezTo>
                    <a:pt x="3036" y="13644"/>
                    <a:pt x="1" y="12877"/>
                    <a:pt x="1" y="12877"/>
                  </a:cubicBezTo>
                  <a:lnTo>
                    <a:pt x="1" y="15245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43"/>
            <p:cNvSpPr/>
            <p:nvPr/>
          </p:nvSpPr>
          <p:spPr>
            <a:xfrm>
              <a:off x="2385200" y="1679150"/>
              <a:ext cx="75075" cy="140950"/>
            </a:xfrm>
            <a:custGeom>
              <a:avLst/>
              <a:gdLst/>
              <a:ahLst/>
              <a:cxnLst/>
              <a:rect l="l" t="t" r="r" b="b"/>
              <a:pathLst>
                <a:path w="3003" h="5638" fill="none" extrusionOk="0">
                  <a:moveTo>
                    <a:pt x="3003" y="3136"/>
                  </a:moveTo>
                  <a:cubicBezTo>
                    <a:pt x="3003" y="3136"/>
                    <a:pt x="1802" y="0"/>
                    <a:pt x="901" y="767"/>
                  </a:cubicBezTo>
                  <a:cubicBezTo>
                    <a:pt x="1" y="1501"/>
                    <a:pt x="801" y="5638"/>
                    <a:pt x="3003" y="4737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43"/>
            <p:cNvSpPr/>
            <p:nvPr/>
          </p:nvSpPr>
          <p:spPr>
            <a:xfrm>
              <a:off x="1959900" y="1826750"/>
              <a:ext cx="718875" cy="1200875"/>
            </a:xfrm>
            <a:custGeom>
              <a:avLst/>
              <a:gdLst/>
              <a:ahLst/>
              <a:cxnLst/>
              <a:rect l="l" t="t" r="r" b="b"/>
              <a:pathLst>
                <a:path w="28755" h="48035" fill="none" extrusionOk="0">
                  <a:moveTo>
                    <a:pt x="1" y="11142"/>
                  </a:moveTo>
                  <a:cubicBezTo>
                    <a:pt x="1" y="11142"/>
                    <a:pt x="15378" y="0"/>
                    <a:pt x="28755" y="11142"/>
                  </a:cubicBezTo>
                  <a:lnTo>
                    <a:pt x="27687" y="38061"/>
                  </a:lnTo>
                  <a:lnTo>
                    <a:pt x="28288" y="42731"/>
                  </a:lnTo>
                  <a:cubicBezTo>
                    <a:pt x="28288" y="42731"/>
                    <a:pt x="16979" y="48035"/>
                    <a:pt x="4404" y="43565"/>
                  </a:cubicBezTo>
                  <a:lnTo>
                    <a:pt x="4671" y="38061"/>
                  </a:lnTo>
                  <a:close/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43"/>
            <p:cNvSpPr/>
            <p:nvPr/>
          </p:nvSpPr>
          <p:spPr>
            <a:xfrm>
              <a:off x="2181725" y="1874275"/>
              <a:ext cx="321100" cy="130950"/>
            </a:xfrm>
            <a:custGeom>
              <a:avLst/>
              <a:gdLst/>
              <a:ahLst/>
              <a:cxnLst/>
              <a:rect l="l" t="t" r="r" b="b"/>
              <a:pathLst>
                <a:path w="12844" h="5238" fill="none" extrusionOk="0">
                  <a:moveTo>
                    <a:pt x="1" y="5171"/>
                  </a:moveTo>
                  <a:lnTo>
                    <a:pt x="2636" y="1802"/>
                  </a:lnTo>
                  <a:cubicBezTo>
                    <a:pt x="2636" y="1802"/>
                    <a:pt x="7806" y="1"/>
                    <a:pt x="12009" y="2636"/>
                  </a:cubicBezTo>
                  <a:lnTo>
                    <a:pt x="12843" y="5238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43"/>
            <p:cNvSpPr/>
            <p:nvPr/>
          </p:nvSpPr>
          <p:spPr>
            <a:xfrm>
              <a:off x="2678750" y="2105275"/>
              <a:ext cx="334425" cy="384475"/>
            </a:xfrm>
            <a:custGeom>
              <a:avLst/>
              <a:gdLst/>
              <a:ahLst/>
              <a:cxnLst/>
              <a:rect l="l" t="t" r="r" b="b"/>
              <a:pathLst>
                <a:path w="13377" h="15379" fill="none" extrusionOk="0">
                  <a:moveTo>
                    <a:pt x="1" y="1"/>
                  </a:moveTo>
                  <a:lnTo>
                    <a:pt x="13377" y="15378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43"/>
            <p:cNvSpPr/>
            <p:nvPr/>
          </p:nvSpPr>
          <p:spPr>
            <a:xfrm>
              <a:off x="2662900" y="1915975"/>
              <a:ext cx="503725" cy="784750"/>
            </a:xfrm>
            <a:custGeom>
              <a:avLst/>
              <a:gdLst/>
              <a:ahLst/>
              <a:cxnLst/>
              <a:rect l="l" t="t" r="r" b="b"/>
              <a:pathLst>
                <a:path w="20149" h="31390" fill="none" extrusionOk="0">
                  <a:moveTo>
                    <a:pt x="1" y="22950"/>
                  </a:moveTo>
                  <a:cubicBezTo>
                    <a:pt x="1" y="22950"/>
                    <a:pt x="8874" y="31190"/>
                    <a:pt x="12410" y="31290"/>
                  </a:cubicBezTo>
                  <a:cubicBezTo>
                    <a:pt x="15945" y="31390"/>
                    <a:pt x="16513" y="27120"/>
                    <a:pt x="16513" y="27120"/>
                  </a:cubicBezTo>
                  <a:lnTo>
                    <a:pt x="20148" y="501"/>
                  </a:lnTo>
                  <a:lnTo>
                    <a:pt x="16446" y="1"/>
                  </a:lnTo>
                  <a:lnTo>
                    <a:pt x="10075" y="18447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43"/>
            <p:cNvSpPr/>
            <p:nvPr/>
          </p:nvSpPr>
          <p:spPr>
            <a:xfrm>
              <a:off x="3121575" y="1713325"/>
              <a:ext cx="150950" cy="213525"/>
            </a:xfrm>
            <a:custGeom>
              <a:avLst/>
              <a:gdLst/>
              <a:ahLst/>
              <a:cxnLst/>
              <a:rect l="l" t="t" r="r" b="b"/>
              <a:pathLst>
                <a:path w="6038" h="8541" fill="none" extrusionOk="0">
                  <a:moveTo>
                    <a:pt x="1735" y="8540"/>
                  </a:moveTo>
                  <a:cubicBezTo>
                    <a:pt x="1735" y="8540"/>
                    <a:pt x="2202" y="5538"/>
                    <a:pt x="3403" y="4838"/>
                  </a:cubicBezTo>
                  <a:cubicBezTo>
                    <a:pt x="4603" y="4171"/>
                    <a:pt x="6038" y="1502"/>
                    <a:pt x="5571" y="768"/>
                  </a:cubicBezTo>
                  <a:cubicBezTo>
                    <a:pt x="5104" y="1"/>
                    <a:pt x="3703" y="2469"/>
                    <a:pt x="2469" y="2936"/>
                  </a:cubicBezTo>
                  <a:cubicBezTo>
                    <a:pt x="1201" y="3403"/>
                    <a:pt x="167" y="5772"/>
                    <a:pt x="0" y="6772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43"/>
            <p:cNvSpPr/>
            <p:nvPr/>
          </p:nvSpPr>
          <p:spPr>
            <a:xfrm>
              <a:off x="3217475" y="1642450"/>
              <a:ext cx="34200" cy="118450"/>
            </a:xfrm>
            <a:custGeom>
              <a:avLst/>
              <a:gdLst/>
              <a:ahLst/>
              <a:cxnLst/>
              <a:rect l="l" t="t" r="r" b="b"/>
              <a:pathLst>
                <a:path w="1368" h="4738" fill="none" extrusionOk="0">
                  <a:moveTo>
                    <a:pt x="1368" y="3470"/>
                  </a:moveTo>
                  <a:cubicBezTo>
                    <a:pt x="1368" y="3470"/>
                    <a:pt x="1368" y="1"/>
                    <a:pt x="701" y="167"/>
                  </a:cubicBezTo>
                  <a:cubicBezTo>
                    <a:pt x="67" y="334"/>
                    <a:pt x="0" y="4737"/>
                    <a:pt x="0" y="4737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43"/>
            <p:cNvSpPr/>
            <p:nvPr/>
          </p:nvSpPr>
          <p:spPr>
            <a:xfrm>
              <a:off x="3119900" y="1675800"/>
              <a:ext cx="85925" cy="115950"/>
            </a:xfrm>
            <a:custGeom>
              <a:avLst/>
              <a:gdLst/>
              <a:ahLst/>
              <a:cxnLst/>
              <a:rect l="l" t="t" r="r" b="b"/>
              <a:pathLst>
                <a:path w="3437" h="4638" fill="none" extrusionOk="0">
                  <a:moveTo>
                    <a:pt x="3436" y="3837"/>
                  </a:moveTo>
                  <a:cubicBezTo>
                    <a:pt x="3436" y="3837"/>
                    <a:pt x="3003" y="1902"/>
                    <a:pt x="1868" y="935"/>
                  </a:cubicBezTo>
                  <a:cubicBezTo>
                    <a:pt x="701" y="1"/>
                    <a:pt x="0" y="501"/>
                    <a:pt x="134" y="835"/>
                  </a:cubicBezTo>
                  <a:cubicBezTo>
                    <a:pt x="267" y="1135"/>
                    <a:pt x="2202" y="3737"/>
                    <a:pt x="2169" y="4637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43"/>
            <p:cNvSpPr/>
            <p:nvPr/>
          </p:nvSpPr>
          <p:spPr>
            <a:xfrm>
              <a:off x="3074025" y="1711675"/>
              <a:ext cx="81750" cy="202650"/>
            </a:xfrm>
            <a:custGeom>
              <a:avLst/>
              <a:gdLst/>
              <a:ahLst/>
              <a:cxnLst/>
              <a:rect l="l" t="t" r="r" b="b"/>
              <a:pathLst>
                <a:path w="3270" h="8106" fill="none" extrusionOk="0">
                  <a:moveTo>
                    <a:pt x="3270" y="1435"/>
                  </a:moveTo>
                  <a:cubicBezTo>
                    <a:pt x="3270" y="1435"/>
                    <a:pt x="134" y="0"/>
                    <a:pt x="134" y="867"/>
                  </a:cubicBezTo>
                  <a:cubicBezTo>
                    <a:pt x="101" y="1735"/>
                    <a:pt x="2036" y="2068"/>
                    <a:pt x="2036" y="2068"/>
                  </a:cubicBezTo>
                  <a:lnTo>
                    <a:pt x="2669" y="3303"/>
                  </a:lnTo>
                  <a:cubicBezTo>
                    <a:pt x="2669" y="3303"/>
                    <a:pt x="1" y="2469"/>
                    <a:pt x="168" y="3136"/>
                  </a:cubicBezTo>
                  <a:cubicBezTo>
                    <a:pt x="301" y="3803"/>
                    <a:pt x="1502" y="3936"/>
                    <a:pt x="1502" y="3936"/>
                  </a:cubicBezTo>
                  <a:cubicBezTo>
                    <a:pt x="1502" y="3936"/>
                    <a:pt x="201" y="5237"/>
                    <a:pt x="568" y="8106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43"/>
            <p:cNvSpPr/>
            <p:nvPr/>
          </p:nvSpPr>
          <p:spPr>
            <a:xfrm>
              <a:off x="1823975" y="2888350"/>
              <a:ext cx="1156675" cy="1655075"/>
            </a:xfrm>
            <a:custGeom>
              <a:avLst/>
              <a:gdLst/>
              <a:ahLst/>
              <a:cxnLst/>
              <a:rect l="l" t="t" r="r" b="b"/>
              <a:pathLst>
                <a:path w="46267" h="66203" extrusionOk="0">
                  <a:moveTo>
                    <a:pt x="5004" y="63746"/>
                  </a:moveTo>
                  <a:lnTo>
                    <a:pt x="5004" y="63746"/>
                  </a:lnTo>
                  <a:cubicBezTo>
                    <a:pt x="5004" y="63746"/>
                    <a:pt x="5004" y="63746"/>
                    <a:pt x="5003" y="63747"/>
                  </a:cubicBezTo>
                  <a:lnTo>
                    <a:pt x="5003" y="63747"/>
                  </a:lnTo>
                  <a:cubicBezTo>
                    <a:pt x="4977" y="63808"/>
                    <a:pt x="4964" y="63839"/>
                    <a:pt x="4964" y="63839"/>
                  </a:cubicBezTo>
                  <a:cubicBezTo>
                    <a:pt x="4964" y="63839"/>
                    <a:pt x="4977" y="63809"/>
                    <a:pt x="5004" y="63746"/>
                  </a:cubicBezTo>
                  <a:close/>
                  <a:moveTo>
                    <a:pt x="10108" y="0"/>
                  </a:moveTo>
                  <a:cubicBezTo>
                    <a:pt x="8340" y="4503"/>
                    <a:pt x="9174" y="10908"/>
                    <a:pt x="9174" y="10908"/>
                  </a:cubicBezTo>
                  <a:cubicBezTo>
                    <a:pt x="7873" y="16712"/>
                    <a:pt x="7072" y="35526"/>
                    <a:pt x="7072" y="35526"/>
                  </a:cubicBezTo>
                  <a:cubicBezTo>
                    <a:pt x="7072" y="35526"/>
                    <a:pt x="3703" y="45533"/>
                    <a:pt x="3036" y="49869"/>
                  </a:cubicBezTo>
                  <a:cubicBezTo>
                    <a:pt x="2402" y="54239"/>
                    <a:pt x="0" y="62278"/>
                    <a:pt x="0" y="62278"/>
                  </a:cubicBezTo>
                  <a:cubicBezTo>
                    <a:pt x="1896" y="63635"/>
                    <a:pt x="3233" y="63935"/>
                    <a:pt x="4045" y="63935"/>
                  </a:cubicBezTo>
                  <a:cubicBezTo>
                    <a:pt x="4664" y="63935"/>
                    <a:pt x="4978" y="63761"/>
                    <a:pt x="5003" y="63747"/>
                  </a:cubicBezTo>
                  <a:lnTo>
                    <a:pt x="5003" y="63747"/>
                  </a:lnTo>
                  <a:cubicBezTo>
                    <a:pt x="5704" y="62086"/>
                    <a:pt x="15691" y="38569"/>
                    <a:pt x="17246" y="34091"/>
                  </a:cubicBezTo>
                  <a:cubicBezTo>
                    <a:pt x="18847" y="29421"/>
                    <a:pt x="21282" y="16846"/>
                    <a:pt x="21282" y="16846"/>
                  </a:cubicBezTo>
                  <a:lnTo>
                    <a:pt x="33024" y="38428"/>
                  </a:lnTo>
                  <a:cubicBezTo>
                    <a:pt x="33024" y="38428"/>
                    <a:pt x="33391" y="46500"/>
                    <a:pt x="35793" y="51837"/>
                  </a:cubicBezTo>
                  <a:cubicBezTo>
                    <a:pt x="38194" y="57141"/>
                    <a:pt x="40463" y="66148"/>
                    <a:pt x="40463" y="66148"/>
                  </a:cubicBezTo>
                  <a:cubicBezTo>
                    <a:pt x="40875" y="66185"/>
                    <a:pt x="41258" y="66203"/>
                    <a:pt x="41614" y="66203"/>
                  </a:cubicBezTo>
                  <a:cubicBezTo>
                    <a:pt x="45982" y="66203"/>
                    <a:pt x="46267" y="63579"/>
                    <a:pt x="46267" y="63579"/>
                  </a:cubicBezTo>
                  <a:cubicBezTo>
                    <a:pt x="46267" y="63579"/>
                    <a:pt x="43665" y="56007"/>
                    <a:pt x="43331" y="51504"/>
                  </a:cubicBezTo>
                  <a:cubicBezTo>
                    <a:pt x="43031" y="46967"/>
                    <a:pt x="42397" y="37160"/>
                    <a:pt x="41263" y="32790"/>
                  </a:cubicBezTo>
                  <a:cubicBezTo>
                    <a:pt x="40129" y="28454"/>
                    <a:pt x="32724" y="6238"/>
                    <a:pt x="32724" y="6238"/>
                  </a:cubicBezTo>
                  <a:lnTo>
                    <a:pt x="31923" y="601"/>
                  </a:lnTo>
                  <a:cubicBezTo>
                    <a:pt x="28679" y="1461"/>
                    <a:pt x="25353" y="1891"/>
                    <a:pt x="22028" y="1891"/>
                  </a:cubicBezTo>
                  <a:cubicBezTo>
                    <a:pt x="18003" y="1891"/>
                    <a:pt x="13980" y="1261"/>
                    <a:pt x="10108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43"/>
            <p:cNvSpPr/>
            <p:nvPr/>
          </p:nvSpPr>
          <p:spPr>
            <a:xfrm>
              <a:off x="2820525" y="4477825"/>
              <a:ext cx="422825" cy="165125"/>
            </a:xfrm>
            <a:custGeom>
              <a:avLst/>
              <a:gdLst/>
              <a:ahLst/>
              <a:cxnLst/>
              <a:rect l="l" t="t" r="r" b="b"/>
              <a:pathLst>
                <a:path w="16913" h="6605" fill="none" extrusionOk="0">
                  <a:moveTo>
                    <a:pt x="734" y="1935"/>
                  </a:moveTo>
                  <a:cubicBezTo>
                    <a:pt x="734" y="1935"/>
                    <a:pt x="0" y="5504"/>
                    <a:pt x="601" y="6238"/>
                  </a:cubicBezTo>
                  <a:cubicBezTo>
                    <a:pt x="901" y="6605"/>
                    <a:pt x="1802" y="6538"/>
                    <a:pt x="2269" y="6538"/>
                  </a:cubicBezTo>
                  <a:cubicBezTo>
                    <a:pt x="3269" y="6571"/>
                    <a:pt x="4303" y="6505"/>
                    <a:pt x="5304" y="6438"/>
                  </a:cubicBezTo>
                  <a:cubicBezTo>
                    <a:pt x="7339" y="6305"/>
                    <a:pt x="9440" y="6338"/>
                    <a:pt x="11408" y="5704"/>
                  </a:cubicBezTo>
                  <a:cubicBezTo>
                    <a:pt x="13043" y="5204"/>
                    <a:pt x="14644" y="4470"/>
                    <a:pt x="16112" y="3569"/>
                  </a:cubicBezTo>
                  <a:cubicBezTo>
                    <a:pt x="16912" y="3036"/>
                    <a:pt x="16112" y="2168"/>
                    <a:pt x="16112" y="2168"/>
                  </a:cubicBezTo>
                  <a:lnTo>
                    <a:pt x="6405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43"/>
            <p:cNvSpPr/>
            <p:nvPr/>
          </p:nvSpPr>
          <p:spPr>
            <a:xfrm>
              <a:off x="2837200" y="4532025"/>
              <a:ext cx="386125" cy="115100"/>
            </a:xfrm>
            <a:custGeom>
              <a:avLst/>
              <a:gdLst/>
              <a:ahLst/>
              <a:cxnLst/>
              <a:rect l="l" t="t" r="r" b="b"/>
              <a:pathLst>
                <a:path w="15445" h="4604" fill="none" extrusionOk="0">
                  <a:moveTo>
                    <a:pt x="0" y="2802"/>
                  </a:moveTo>
                  <a:cubicBezTo>
                    <a:pt x="0" y="2802"/>
                    <a:pt x="10908" y="4604"/>
                    <a:pt x="15445" y="0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43"/>
            <p:cNvSpPr/>
            <p:nvPr/>
          </p:nvSpPr>
          <p:spPr>
            <a:xfrm>
              <a:off x="1803125" y="4436125"/>
              <a:ext cx="150125" cy="182650"/>
            </a:xfrm>
            <a:custGeom>
              <a:avLst/>
              <a:gdLst/>
              <a:ahLst/>
              <a:cxnLst/>
              <a:rect l="l" t="t" r="r" b="b"/>
              <a:pathLst>
                <a:path w="6005" h="7306" fill="none" extrusionOk="0">
                  <a:moveTo>
                    <a:pt x="1268" y="0"/>
                  </a:moveTo>
                  <a:cubicBezTo>
                    <a:pt x="1268" y="0"/>
                    <a:pt x="1" y="4303"/>
                    <a:pt x="167" y="5638"/>
                  </a:cubicBezTo>
                  <a:cubicBezTo>
                    <a:pt x="367" y="7005"/>
                    <a:pt x="1735" y="7305"/>
                    <a:pt x="3303" y="7272"/>
                  </a:cubicBezTo>
                  <a:cubicBezTo>
                    <a:pt x="4904" y="7239"/>
                    <a:pt x="5538" y="6538"/>
                    <a:pt x="5771" y="5471"/>
                  </a:cubicBezTo>
                  <a:cubicBezTo>
                    <a:pt x="6005" y="4403"/>
                    <a:pt x="5771" y="934"/>
                    <a:pt x="5771" y="934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43"/>
            <p:cNvSpPr/>
            <p:nvPr/>
          </p:nvSpPr>
          <p:spPr>
            <a:xfrm>
              <a:off x="1807300" y="4561200"/>
              <a:ext cx="140125" cy="11700"/>
            </a:xfrm>
            <a:custGeom>
              <a:avLst/>
              <a:gdLst/>
              <a:ahLst/>
              <a:cxnLst/>
              <a:rect l="l" t="t" r="r" b="b"/>
              <a:pathLst>
                <a:path w="5605" h="468" fill="none" extrusionOk="0">
                  <a:moveTo>
                    <a:pt x="0" y="1"/>
                  </a:moveTo>
                  <a:lnTo>
                    <a:pt x="5604" y="468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43"/>
            <p:cNvSpPr/>
            <p:nvPr/>
          </p:nvSpPr>
          <p:spPr>
            <a:xfrm>
              <a:off x="2153375" y="1089550"/>
              <a:ext cx="241025" cy="285225"/>
            </a:xfrm>
            <a:custGeom>
              <a:avLst/>
              <a:gdLst/>
              <a:ahLst/>
              <a:cxnLst/>
              <a:rect l="l" t="t" r="r" b="b"/>
              <a:pathLst>
                <a:path w="9641" h="11409" fill="none" extrusionOk="0">
                  <a:moveTo>
                    <a:pt x="801" y="9874"/>
                  </a:moveTo>
                  <a:cubicBezTo>
                    <a:pt x="1268" y="9007"/>
                    <a:pt x="1568" y="8473"/>
                    <a:pt x="1568" y="8473"/>
                  </a:cubicBezTo>
                  <a:cubicBezTo>
                    <a:pt x="1568" y="8473"/>
                    <a:pt x="1" y="4737"/>
                    <a:pt x="401" y="4270"/>
                  </a:cubicBezTo>
                  <a:cubicBezTo>
                    <a:pt x="768" y="3803"/>
                    <a:pt x="1668" y="5104"/>
                    <a:pt x="1668" y="5104"/>
                  </a:cubicBezTo>
                  <a:cubicBezTo>
                    <a:pt x="1668" y="5104"/>
                    <a:pt x="768" y="2136"/>
                    <a:pt x="1335" y="1869"/>
                  </a:cubicBezTo>
                  <a:cubicBezTo>
                    <a:pt x="1935" y="1602"/>
                    <a:pt x="2969" y="4371"/>
                    <a:pt x="2969" y="4371"/>
                  </a:cubicBezTo>
                  <a:cubicBezTo>
                    <a:pt x="2969" y="4371"/>
                    <a:pt x="2669" y="401"/>
                    <a:pt x="3270" y="201"/>
                  </a:cubicBezTo>
                  <a:cubicBezTo>
                    <a:pt x="3870" y="1"/>
                    <a:pt x="4604" y="4004"/>
                    <a:pt x="4604" y="4004"/>
                  </a:cubicBezTo>
                  <a:cubicBezTo>
                    <a:pt x="4604" y="4004"/>
                    <a:pt x="5371" y="468"/>
                    <a:pt x="5871" y="434"/>
                  </a:cubicBezTo>
                  <a:cubicBezTo>
                    <a:pt x="6338" y="401"/>
                    <a:pt x="5871" y="7706"/>
                    <a:pt x="5871" y="7706"/>
                  </a:cubicBezTo>
                  <a:cubicBezTo>
                    <a:pt x="6805" y="8173"/>
                    <a:pt x="9641" y="7039"/>
                    <a:pt x="9607" y="7973"/>
                  </a:cubicBezTo>
                  <a:cubicBezTo>
                    <a:pt x="9574" y="8874"/>
                    <a:pt x="4204" y="11042"/>
                    <a:pt x="4204" y="11042"/>
                  </a:cubicBezTo>
                  <a:cubicBezTo>
                    <a:pt x="4103" y="11142"/>
                    <a:pt x="4003" y="11275"/>
                    <a:pt x="3937" y="11409"/>
                  </a:cubicBez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43"/>
            <p:cNvSpPr/>
            <p:nvPr/>
          </p:nvSpPr>
          <p:spPr>
            <a:xfrm>
              <a:off x="1883175" y="1333075"/>
              <a:ext cx="375300" cy="772225"/>
            </a:xfrm>
            <a:custGeom>
              <a:avLst/>
              <a:gdLst/>
              <a:ahLst/>
              <a:cxnLst/>
              <a:rect l="l" t="t" r="r" b="b"/>
              <a:pathLst>
                <a:path w="15012" h="30889" fill="none" extrusionOk="0">
                  <a:moveTo>
                    <a:pt x="3070" y="30889"/>
                  </a:moveTo>
                  <a:lnTo>
                    <a:pt x="1" y="20882"/>
                  </a:lnTo>
                  <a:lnTo>
                    <a:pt x="11009" y="0"/>
                  </a:lnTo>
                  <a:lnTo>
                    <a:pt x="15012" y="2102"/>
                  </a:lnTo>
                  <a:lnTo>
                    <a:pt x="7973" y="21115"/>
                  </a:lnTo>
                  <a:lnTo>
                    <a:pt x="9941" y="27453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43"/>
            <p:cNvSpPr/>
            <p:nvPr/>
          </p:nvSpPr>
          <p:spPr>
            <a:xfrm>
              <a:off x="2295975" y="1835925"/>
              <a:ext cx="25" cy="72575"/>
            </a:xfrm>
            <a:custGeom>
              <a:avLst/>
              <a:gdLst/>
              <a:ahLst/>
              <a:cxnLst/>
              <a:rect l="l" t="t" r="r" b="b"/>
              <a:pathLst>
                <a:path w="1" h="2903" fill="none" extrusionOk="0">
                  <a:moveTo>
                    <a:pt x="1" y="2902"/>
                  </a:moveTo>
                  <a:lnTo>
                    <a:pt x="1" y="0"/>
                  </a:lnTo>
                </a:path>
              </a:pathLst>
            </a:custGeom>
            <a:noFill/>
            <a:ln w="10850" cap="rnd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43"/>
            <p:cNvSpPr/>
            <p:nvPr/>
          </p:nvSpPr>
          <p:spPr>
            <a:xfrm>
              <a:off x="2662900" y="2306250"/>
              <a:ext cx="368625" cy="390650"/>
            </a:xfrm>
            <a:custGeom>
              <a:avLst/>
              <a:gdLst/>
              <a:ahLst/>
              <a:cxnLst/>
              <a:rect l="l" t="t" r="r" b="b"/>
              <a:pathLst>
                <a:path w="14745" h="15626" extrusionOk="0">
                  <a:moveTo>
                    <a:pt x="568" y="1"/>
                  </a:moveTo>
                  <a:lnTo>
                    <a:pt x="1" y="7306"/>
                  </a:lnTo>
                  <a:cubicBezTo>
                    <a:pt x="1" y="7306"/>
                    <a:pt x="8740" y="14178"/>
                    <a:pt x="10742" y="15245"/>
                  </a:cubicBezTo>
                  <a:cubicBezTo>
                    <a:pt x="11281" y="15524"/>
                    <a:pt x="11821" y="15626"/>
                    <a:pt x="12321" y="15626"/>
                  </a:cubicBezTo>
                  <a:cubicBezTo>
                    <a:pt x="13677" y="15626"/>
                    <a:pt x="14745" y="14878"/>
                    <a:pt x="14745" y="14878"/>
                  </a:cubicBezTo>
                  <a:cubicBezTo>
                    <a:pt x="11142" y="14845"/>
                    <a:pt x="2869" y="7339"/>
                    <a:pt x="2869" y="7339"/>
                  </a:cubicBezTo>
                  <a:cubicBezTo>
                    <a:pt x="2869" y="7339"/>
                    <a:pt x="3370" y="2303"/>
                    <a:pt x="2869" y="2303"/>
                  </a:cubicBezTo>
                  <a:cubicBezTo>
                    <a:pt x="2369" y="2303"/>
                    <a:pt x="1569" y="6606"/>
                    <a:pt x="1569" y="6606"/>
                  </a:cubicBezTo>
                  <a:lnTo>
                    <a:pt x="568" y="1"/>
                  </a:lnTo>
                  <a:close/>
                </a:path>
              </a:pathLst>
            </a:custGeom>
            <a:solidFill>
              <a:srgbClr val="ADD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43"/>
            <p:cNvSpPr/>
            <p:nvPr/>
          </p:nvSpPr>
          <p:spPr>
            <a:xfrm>
              <a:off x="1959900" y="1375600"/>
              <a:ext cx="298575" cy="657150"/>
            </a:xfrm>
            <a:custGeom>
              <a:avLst/>
              <a:gdLst/>
              <a:ahLst/>
              <a:cxnLst/>
              <a:rect l="l" t="t" r="r" b="b"/>
              <a:pathLst>
                <a:path w="11943" h="26286" extrusionOk="0">
                  <a:moveTo>
                    <a:pt x="11242" y="0"/>
                  </a:moveTo>
                  <a:lnTo>
                    <a:pt x="3637" y="18413"/>
                  </a:lnTo>
                  <a:cubicBezTo>
                    <a:pt x="3637" y="18413"/>
                    <a:pt x="3635" y="18413"/>
                    <a:pt x="3631" y="18413"/>
                  </a:cubicBezTo>
                  <a:cubicBezTo>
                    <a:pt x="3493" y="18413"/>
                    <a:pt x="974" y="18445"/>
                    <a:pt x="1" y="20748"/>
                  </a:cubicBezTo>
                  <a:lnTo>
                    <a:pt x="4070" y="20015"/>
                  </a:lnTo>
                  <a:lnTo>
                    <a:pt x="5438" y="26286"/>
                  </a:lnTo>
                  <a:lnTo>
                    <a:pt x="6872" y="25752"/>
                  </a:lnTo>
                  <a:lnTo>
                    <a:pt x="4904" y="19381"/>
                  </a:lnTo>
                  <a:lnTo>
                    <a:pt x="11943" y="367"/>
                  </a:lnTo>
                  <a:lnTo>
                    <a:pt x="11242" y="0"/>
                  </a:lnTo>
                  <a:close/>
                </a:path>
              </a:pathLst>
            </a:custGeom>
            <a:solidFill>
              <a:srgbClr val="ADD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43"/>
            <p:cNvSpPr/>
            <p:nvPr/>
          </p:nvSpPr>
          <p:spPr>
            <a:xfrm>
              <a:off x="2114175" y="1398050"/>
              <a:ext cx="496225" cy="478500"/>
            </a:xfrm>
            <a:custGeom>
              <a:avLst/>
              <a:gdLst/>
              <a:ahLst/>
              <a:cxnLst/>
              <a:rect l="l" t="t" r="r" b="b"/>
              <a:pathLst>
                <a:path w="19849" h="19140" extrusionOk="0">
                  <a:moveTo>
                    <a:pt x="12669" y="1"/>
                  </a:moveTo>
                  <a:cubicBezTo>
                    <a:pt x="11779" y="1"/>
                    <a:pt x="10768" y="424"/>
                    <a:pt x="9774" y="1737"/>
                  </a:cubicBezTo>
                  <a:cubicBezTo>
                    <a:pt x="9774" y="1737"/>
                    <a:pt x="9750" y="1737"/>
                    <a:pt x="9704" y="1737"/>
                  </a:cubicBezTo>
                  <a:cubicBezTo>
                    <a:pt x="9008" y="1737"/>
                    <a:pt x="3331" y="1825"/>
                    <a:pt x="1735" y="4673"/>
                  </a:cubicBezTo>
                  <a:cubicBezTo>
                    <a:pt x="1" y="7675"/>
                    <a:pt x="2269" y="15381"/>
                    <a:pt x="5605" y="17949"/>
                  </a:cubicBezTo>
                  <a:cubicBezTo>
                    <a:pt x="6688" y="18792"/>
                    <a:pt x="7768" y="19139"/>
                    <a:pt x="8754" y="19139"/>
                  </a:cubicBezTo>
                  <a:cubicBezTo>
                    <a:pt x="10772" y="19139"/>
                    <a:pt x="12395" y="17684"/>
                    <a:pt x="12843" y="16048"/>
                  </a:cubicBezTo>
                  <a:cubicBezTo>
                    <a:pt x="12843" y="16048"/>
                    <a:pt x="10575" y="14847"/>
                    <a:pt x="11742" y="12011"/>
                  </a:cubicBezTo>
                  <a:cubicBezTo>
                    <a:pt x="11742" y="12011"/>
                    <a:pt x="11819" y="11985"/>
                    <a:pt x="11945" y="11985"/>
                  </a:cubicBezTo>
                  <a:cubicBezTo>
                    <a:pt x="12289" y="11985"/>
                    <a:pt x="12998" y="12182"/>
                    <a:pt x="13510" y="13646"/>
                  </a:cubicBezTo>
                  <a:cubicBezTo>
                    <a:pt x="13510" y="13646"/>
                    <a:pt x="14978" y="13546"/>
                    <a:pt x="14044" y="10143"/>
                  </a:cubicBezTo>
                  <a:cubicBezTo>
                    <a:pt x="13143" y="6774"/>
                    <a:pt x="15112" y="7241"/>
                    <a:pt x="17213" y="6274"/>
                  </a:cubicBezTo>
                  <a:cubicBezTo>
                    <a:pt x="19348" y="5307"/>
                    <a:pt x="19848" y="3572"/>
                    <a:pt x="19381" y="2505"/>
                  </a:cubicBezTo>
                  <a:cubicBezTo>
                    <a:pt x="19059" y="1713"/>
                    <a:pt x="18554" y="1215"/>
                    <a:pt x="17225" y="1215"/>
                  </a:cubicBezTo>
                  <a:cubicBezTo>
                    <a:pt x="16762" y="1215"/>
                    <a:pt x="16200" y="1275"/>
                    <a:pt x="15512" y="1404"/>
                  </a:cubicBezTo>
                  <a:cubicBezTo>
                    <a:pt x="15512" y="1404"/>
                    <a:pt x="14289" y="1"/>
                    <a:pt x="12669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72" name="Google Shape;1272;p43"/>
          <p:cNvSpPr txBox="1">
            <a:spLocks noGrp="1"/>
          </p:cNvSpPr>
          <p:nvPr>
            <p:ph type="title" idx="4294967295"/>
          </p:nvPr>
        </p:nvSpPr>
        <p:spPr>
          <a:xfrm>
            <a:off x="8399325" y="130675"/>
            <a:ext cx="549000" cy="43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17</a:t>
            </a:r>
            <a:endParaRPr sz="2200" b="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73" name="Google Shape;1273;p43"/>
          <p:cNvSpPr/>
          <p:nvPr/>
        </p:nvSpPr>
        <p:spPr>
          <a:xfrm>
            <a:off x="8312975" y="130675"/>
            <a:ext cx="549000" cy="4326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800"/>
                                        <p:tgtEl>
                                          <p:spTgt spid="12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800"/>
                                        <p:tgtEl>
                                          <p:spTgt spid="12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8" name="Google Shape;1278;p44"/>
          <p:cNvCxnSpPr/>
          <p:nvPr/>
        </p:nvCxnSpPr>
        <p:spPr>
          <a:xfrm rot="10800000">
            <a:off x="5228275" y="5074150"/>
            <a:ext cx="23412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1279" name="Google Shape;1279;p44"/>
          <p:cNvGrpSpPr/>
          <p:nvPr/>
        </p:nvGrpSpPr>
        <p:grpSpPr>
          <a:xfrm>
            <a:off x="5843276" y="-336951"/>
            <a:ext cx="1538508" cy="602437"/>
            <a:chOff x="5205411" y="-75307"/>
            <a:chExt cx="1728661" cy="837300"/>
          </a:xfrm>
        </p:grpSpPr>
        <p:cxnSp>
          <p:nvCxnSpPr>
            <p:cNvPr id="1280" name="Google Shape;1280;p44"/>
            <p:cNvCxnSpPr/>
            <p:nvPr/>
          </p:nvCxnSpPr>
          <p:spPr>
            <a:xfrm>
              <a:off x="5205411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281" name="Google Shape;1281;p44"/>
            <p:cNvCxnSpPr/>
            <p:nvPr/>
          </p:nvCxnSpPr>
          <p:spPr>
            <a:xfrm>
              <a:off x="5651144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282" name="Google Shape;1282;p44"/>
            <p:cNvCxnSpPr/>
            <p:nvPr/>
          </p:nvCxnSpPr>
          <p:spPr>
            <a:xfrm>
              <a:off x="6096772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283" name="Google Shape;1283;p44"/>
          <p:cNvGrpSpPr/>
          <p:nvPr/>
        </p:nvGrpSpPr>
        <p:grpSpPr>
          <a:xfrm rot="10800000">
            <a:off x="173067" y="4850146"/>
            <a:ext cx="943676" cy="572713"/>
            <a:chOff x="5205411" y="-75307"/>
            <a:chExt cx="1728661" cy="837300"/>
          </a:xfrm>
        </p:grpSpPr>
        <p:cxnSp>
          <p:nvCxnSpPr>
            <p:cNvPr id="1284" name="Google Shape;1284;p44"/>
            <p:cNvCxnSpPr/>
            <p:nvPr/>
          </p:nvCxnSpPr>
          <p:spPr>
            <a:xfrm>
              <a:off x="5205411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285" name="Google Shape;1285;p44"/>
            <p:cNvCxnSpPr/>
            <p:nvPr/>
          </p:nvCxnSpPr>
          <p:spPr>
            <a:xfrm>
              <a:off x="5651144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286" name="Google Shape;1286;p44"/>
            <p:cNvCxnSpPr/>
            <p:nvPr/>
          </p:nvCxnSpPr>
          <p:spPr>
            <a:xfrm>
              <a:off x="6096772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cxnSp>
        <p:nvCxnSpPr>
          <p:cNvPr id="1287" name="Google Shape;1287;p44"/>
          <p:cNvCxnSpPr/>
          <p:nvPr/>
        </p:nvCxnSpPr>
        <p:spPr>
          <a:xfrm rot="10800000">
            <a:off x="5376500" y="5000350"/>
            <a:ext cx="23412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88" name="Google Shape;1288;p44"/>
          <p:cNvCxnSpPr/>
          <p:nvPr/>
        </p:nvCxnSpPr>
        <p:spPr>
          <a:xfrm rot="10800000">
            <a:off x="5554000" y="4926550"/>
            <a:ext cx="23412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289" name="Google Shape;1289;p44"/>
          <p:cNvSpPr txBox="1">
            <a:spLocks noGrp="1"/>
          </p:cNvSpPr>
          <p:nvPr>
            <p:ph type="title" idx="4294967295"/>
          </p:nvPr>
        </p:nvSpPr>
        <p:spPr>
          <a:xfrm>
            <a:off x="120075" y="118824"/>
            <a:ext cx="4040400" cy="5242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 dirty="0" smtClean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Maintenance  Management :</a:t>
            </a:r>
            <a:endParaRPr sz="2000" u="sng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200" b="0" dirty="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290" name="Google Shape;1290;p44"/>
          <p:cNvCxnSpPr/>
          <p:nvPr/>
        </p:nvCxnSpPr>
        <p:spPr>
          <a:xfrm rot="10800000">
            <a:off x="609125" y="1423650"/>
            <a:ext cx="5589600" cy="27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91" name="Google Shape;1291;p44"/>
          <p:cNvCxnSpPr/>
          <p:nvPr/>
        </p:nvCxnSpPr>
        <p:spPr>
          <a:xfrm flipH="1">
            <a:off x="657425" y="2265488"/>
            <a:ext cx="5493000" cy="117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292" name="Google Shape;1292;p44"/>
          <p:cNvCxnSpPr/>
          <p:nvPr/>
        </p:nvCxnSpPr>
        <p:spPr>
          <a:xfrm flipH="1">
            <a:off x="709325" y="3557063"/>
            <a:ext cx="5488800" cy="132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graphicFrame>
        <p:nvGraphicFramePr>
          <p:cNvPr id="1293" name="Google Shape;1293;p44"/>
          <p:cNvGraphicFramePr/>
          <p:nvPr>
            <p:extLst>
              <p:ext uri="{D42A27DB-BD31-4B8C-83A1-F6EECF244321}">
                <p14:modId xmlns:p14="http://schemas.microsoft.com/office/powerpoint/2010/main" val="1613813226"/>
              </p:ext>
            </p:extLst>
          </p:nvPr>
        </p:nvGraphicFramePr>
        <p:xfrm>
          <a:off x="678118" y="2348804"/>
          <a:ext cx="6676175" cy="567175"/>
        </p:xfrm>
        <a:graphic>
          <a:graphicData uri="http://schemas.openxmlformats.org/drawingml/2006/table">
            <a:tbl>
              <a:tblPr>
                <a:noFill/>
                <a:tableStyleId>{E27AC86C-F63F-454A-B734-E85C376B1308}</a:tableStyleId>
              </a:tblPr>
              <a:tblGrid>
                <a:gridCol w="6676175"/>
              </a:tblGrid>
              <a:tr h="567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 smtClean="0">
                          <a:solidFill>
                            <a:schemeClr val="lt2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CRUD :</a:t>
                      </a:r>
                      <a:endParaRPr b="1" dirty="0">
                        <a:solidFill>
                          <a:schemeClr val="lt2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68575" marR="68575" marT="91425" marB="91425">
                    <a:lnL w="10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294" name="Google Shape;1294;p44"/>
          <p:cNvSpPr txBox="1"/>
          <p:nvPr/>
        </p:nvSpPr>
        <p:spPr>
          <a:xfrm>
            <a:off x="1761375" y="2076275"/>
            <a:ext cx="1843800" cy="15388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50000"/>
              </a:lnSpc>
              <a:spcBef>
                <a:spcPts val="1200"/>
              </a:spcBef>
            </a:pPr>
            <a:r>
              <a:rPr lang="en" sz="800" dirty="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-Add maintenance</a:t>
            </a:r>
            <a:endParaRPr sz="800" dirty="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lvl="0">
              <a:lnSpc>
                <a:spcPct val="150000"/>
              </a:lnSpc>
              <a:spcBef>
                <a:spcPts val="1200"/>
              </a:spcBef>
            </a:pPr>
            <a:r>
              <a:rPr lang="en" sz="800" dirty="0" smtClean="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-Delete </a:t>
            </a:r>
            <a:r>
              <a:rPr lang="en" sz="800" dirty="0" smtClean="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maintenance</a:t>
            </a:r>
            <a:endParaRPr sz="800" dirty="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lvl="0">
              <a:lnSpc>
                <a:spcPct val="150000"/>
              </a:lnSpc>
              <a:spcBef>
                <a:spcPts val="1200"/>
              </a:spcBef>
            </a:pPr>
            <a:r>
              <a:rPr lang="en" sz="800" dirty="0" smtClean="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-Edit </a:t>
            </a:r>
            <a:r>
              <a:rPr lang="en" sz="800" dirty="0" smtClean="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maintenance </a:t>
            </a:r>
          </a:p>
          <a:p>
            <a:pPr lvl="0">
              <a:lnSpc>
                <a:spcPct val="150000"/>
              </a:lnSpc>
              <a:spcBef>
                <a:spcPts val="1200"/>
              </a:spcBef>
            </a:pPr>
            <a:r>
              <a:rPr lang="en" sz="800" dirty="0" smtClean="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-</a:t>
            </a:r>
            <a:r>
              <a:rPr lang="en" sz="800" dirty="0" smtClean="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View </a:t>
            </a:r>
            <a:r>
              <a:rPr lang="en" sz="800" dirty="0" smtClean="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maintenance</a:t>
            </a:r>
            <a:endParaRPr sz="800" dirty="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95" name="Google Shape;1295;p44"/>
          <p:cNvSpPr txBox="1"/>
          <p:nvPr/>
        </p:nvSpPr>
        <p:spPr>
          <a:xfrm>
            <a:off x="641800" y="1444450"/>
            <a:ext cx="153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Users :</a:t>
            </a:r>
            <a:endParaRPr b="1" dirty="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1296" name="Google Shape;1296;p44"/>
          <p:cNvGraphicFramePr/>
          <p:nvPr/>
        </p:nvGraphicFramePr>
        <p:xfrm>
          <a:off x="609113" y="3537163"/>
          <a:ext cx="6743700" cy="567175"/>
        </p:xfrm>
        <a:graphic>
          <a:graphicData uri="http://schemas.openxmlformats.org/drawingml/2006/table">
            <a:tbl>
              <a:tblPr>
                <a:noFill/>
                <a:tableStyleId>{E27AC86C-F63F-454A-B734-E85C376B1308}</a:tableStyleId>
              </a:tblPr>
              <a:tblGrid>
                <a:gridCol w="6743700"/>
              </a:tblGrid>
              <a:tr h="567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lt2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Métiers</a:t>
                      </a:r>
                      <a:r>
                        <a:rPr lang="en" b="1" dirty="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:  </a:t>
                      </a:r>
                      <a:endParaRPr b="1" dirty="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68575" marR="68575" marT="91425" marB="91425">
                    <a:lnL w="10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297" name="Google Shape;1297;p44"/>
          <p:cNvSpPr txBox="1"/>
          <p:nvPr/>
        </p:nvSpPr>
        <p:spPr>
          <a:xfrm>
            <a:off x="609125" y="741125"/>
            <a:ext cx="149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Entity</a:t>
            </a:r>
            <a:endParaRPr b="1" dirty="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98" name="Google Shape;1298;p44"/>
          <p:cNvSpPr txBox="1"/>
          <p:nvPr/>
        </p:nvSpPr>
        <p:spPr>
          <a:xfrm>
            <a:off x="675375" y="1066838"/>
            <a:ext cx="29298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omfortaa"/>
              <a:buChar char="●"/>
            </a:pPr>
            <a:r>
              <a:rPr lang="en" sz="1000" dirty="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Maintenances</a:t>
            </a:r>
            <a:endParaRPr sz="1000" dirty="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299" name="Google Shape;1299;p44"/>
          <p:cNvSpPr txBox="1"/>
          <p:nvPr/>
        </p:nvSpPr>
        <p:spPr>
          <a:xfrm>
            <a:off x="1827152" y="3410073"/>
            <a:ext cx="2646345" cy="1815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200"/>
              </a:spcBef>
            </a:pPr>
            <a:r>
              <a:rPr lang="en-US" sz="800" dirty="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-Generate personalized Pdf</a:t>
            </a:r>
          </a:p>
          <a:p>
            <a:pPr lvl="0">
              <a:lnSpc>
                <a:spcPct val="115000"/>
              </a:lnSpc>
              <a:spcBef>
                <a:spcPts val="1200"/>
              </a:spcBef>
            </a:pPr>
            <a:r>
              <a:rPr lang="en" sz="800" dirty="0" smtClean="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-</a:t>
            </a:r>
            <a:r>
              <a:rPr lang="en-US" sz="800" dirty="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Search and sorting</a:t>
            </a:r>
          </a:p>
          <a:p>
            <a:pPr lvl="0">
              <a:lnSpc>
                <a:spcPct val="115000"/>
              </a:lnSpc>
              <a:spcBef>
                <a:spcPts val="1200"/>
              </a:spcBef>
            </a:pPr>
            <a:r>
              <a:rPr lang="en" sz="800" dirty="0" smtClean="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-</a:t>
            </a:r>
            <a:r>
              <a:rPr lang="en-US" sz="800" dirty="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Statistical calculations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 dirty="0" smtClean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-</a:t>
            </a:r>
            <a:r>
              <a:rPr lang="en" sz="800" dirty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Reservation</a:t>
            </a:r>
            <a:endParaRPr sz="800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800" dirty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-Notifications </a:t>
            </a:r>
            <a:r>
              <a:rPr lang="en" sz="800" dirty="0" smtClean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(when the car finish charging )</a:t>
            </a:r>
            <a:endParaRPr sz="800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00" name="Google Shape;1300;p44"/>
          <p:cNvSpPr/>
          <p:nvPr/>
        </p:nvSpPr>
        <p:spPr>
          <a:xfrm>
            <a:off x="6228193" y="2667160"/>
            <a:ext cx="2795920" cy="342248"/>
          </a:xfrm>
          <a:custGeom>
            <a:avLst/>
            <a:gdLst/>
            <a:ahLst/>
            <a:cxnLst/>
            <a:rect l="l" t="t" r="r" b="b"/>
            <a:pathLst>
              <a:path w="56358" h="8003" extrusionOk="0">
                <a:moveTo>
                  <a:pt x="45949" y="0"/>
                </a:moveTo>
                <a:lnTo>
                  <a:pt x="44699" y="63"/>
                </a:lnTo>
                <a:lnTo>
                  <a:pt x="42573" y="94"/>
                </a:lnTo>
                <a:lnTo>
                  <a:pt x="37916" y="125"/>
                </a:lnTo>
                <a:lnTo>
                  <a:pt x="24444" y="125"/>
                </a:lnTo>
                <a:lnTo>
                  <a:pt x="5283" y="63"/>
                </a:lnTo>
                <a:lnTo>
                  <a:pt x="5127" y="125"/>
                </a:lnTo>
                <a:lnTo>
                  <a:pt x="4908" y="188"/>
                </a:lnTo>
                <a:lnTo>
                  <a:pt x="4658" y="313"/>
                </a:lnTo>
                <a:lnTo>
                  <a:pt x="4314" y="500"/>
                </a:lnTo>
                <a:lnTo>
                  <a:pt x="3939" y="719"/>
                </a:lnTo>
                <a:lnTo>
                  <a:pt x="3564" y="1001"/>
                </a:lnTo>
                <a:lnTo>
                  <a:pt x="3126" y="1376"/>
                </a:lnTo>
                <a:lnTo>
                  <a:pt x="2689" y="1845"/>
                </a:lnTo>
                <a:lnTo>
                  <a:pt x="2220" y="2376"/>
                </a:lnTo>
                <a:lnTo>
                  <a:pt x="1782" y="3032"/>
                </a:lnTo>
                <a:lnTo>
                  <a:pt x="1345" y="3782"/>
                </a:lnTo>
                <a:lnTo>
                  <a:pt x="1157" y="4189"/>
                </a:lnTo>
                <a:lnTo>
                  <a:pt x="969" y="4626"/>
                </a:lnTo>
                <a:lnTo>
                  <a:pt x="782" y="5127"/>
                </a:lnTo>
                <a:lnTo>
                  <a:pt x="594" y="5627"/>
                </a:lnTo>
                <a:lnTo>
                  <a:pt x="407" y="6158"/>
                </a:lnTo>
                <a:lnTo>
                  <a:pt x="282" y="6752"/>
                </a:lnTo>
                <a:lnTo>
                  <a:pt x="126" y="7346"/>
                </a:lnTo>
                <a:lnTo>
                  <a:pt x="0" y="8002"/>
                </a:lnTo>
                <a:lnTo>
                  <a:pt x="5846" y="8002"/>
                </a:lnTo>
                <a:lnTo>
                  <a:pt x="5908" y="7627"/>
                </a:lnTo>
                <a:lnTo>
                  <a:pt x="6002" y="7252"/>
                </a:lnTo>
                <a:lnTo>
                  <a:pt x="6127" y="6908"/>
                </a:lnTo>
                <a:lnTo>
                  <a:pt x="6283" y="6564"/>
                </a:lnTo>
                <a:lnTo>
                  <a:pt x="6471" y="6221"/>
                </a:lnTo>
                <a:lnTo>
                  <a:pt x="6658" y="5908"/>
                </a:lnTo>
                <a:lnTo>
                  <a:pt x="6908" y="5627"/>
                </a:lnTo>
                <a:lnTo>
                  <a:pt x="7158" y="5345"/>
                </a:lnTo>
                <a:lnTo>
                  <a:pt x="7471" y="5064"/>
                </a:lnTo>
                <a:lnTo>
                  <a:pt x="7815" y="4783"/>
                </a:lnTo>
                <a:lnTo>
                  <a:pt x="8221" y="4564"/>
                </a:lnTo>
                <a:lnTo>
                  <a:pt x="8596" y="4345"/>
                </a:lnTo>
                <a:lnTo>
                  <a:pt x="9034" y="4220"/>
                </a:lnTo>
                <a:lnTo>
                  <a:pt x="9471" y="4095"/>
                </a:lnTo>
                <a:lnTo>
                  <a:pt x="9940" y="4033"/>
                </a:lnTo>
                <a:lnTo>
                  <a:pt x="10409" y="4001"/>
                </a:lnTo>
                <a:lnTo>
                  <a:pt x="10878" y="4033"/>
                </a:lnTo>
                <a:lnTo>
                  <a:pt x="11316" y="4095"/>
                </a:lnTo>
                <a:lnTo>
                  <a:pt x="11753" y="4220"/>
                </a:lnTo>
                <a:lnTo>
                  <a:pt x="12191" y="4345"/>
                </a:lnTo>
                <a:lnTo>
                  <a:pt x="12597" y="4564"/>
                </a:lnTo>
                <a:lnTo>
                  <a:pt x="12972" y="4783"/>
                </a:lnTo>
                <a:lnTo>
                  <a:pt x="13316" y="5064"/>
                </a:lnTo>
                <a:lnTo>
                  <a:pt x="13660" y="5345"/>
                </a:lnTo>
                <a:lnTo>
                  <a:pt x="13910" y="5627"/>
                </a:lnTo>
                <a:lnTo>
                  <a:pt x="14129" y="5908"/>
                </a:lnTo>
                <a:lnTo>
                  <a:pt x="14348" y="6221"/>
                </a:lnTo>
                <a:lnTo>
                  <a:pt x="14504" y="6564"/>
                </a:lnTo>
                <a:lnTo>
                  <a:pt x="14660" y="6908"/>
                </a:lnTo>
                <a:lnTo>
                  <a:pt x="14785" y="7252"/>
                </a:lnTo>
                <a:lnTo>
                  <a:pt x="14910" y="7627"/>
                </a:lnTo>
                <a:lnTo>
                  <a:pt x="14973" y="8002"/>
                </a:lnTo>
                <a:lnTo>
                  <a:pt x="41323" y="8002"/>
                </a:lnTo>
                <a:lnTo>
                  <a:pt x="41417" y="7627"/>
                </a:lnTo>
                <a:lnTo>
                  <a:pt x="41510" y="7252"/>
                </a:lnTo>
                <a:lnTo>
                  <a:pt x="41635" y="6908"/>
                </a:lnTo>
                <a:lnTo>
                  <a:pt x="41792" y="6564"/>
                </a:lnTo>
                <a:lnTo>
                  <a:pt x="41948" y="6221"/>
                </a:lnTo>
                <a:lnTo>
                  <a:pt x="42167" y="5908"/>
                </a:lnTo>
                <a:lnTo>
                  <a:pt x="42385" y="5627"/>
                </a:lnTo>
                <a:lnTo>
                  <a:pt x="42636" y="5345"/>
                </a:lnTo>
                <a:lnTo>
                  <a:pt x="42979" y="5064"/>
                </a:lnTo>
                <a:lnTo>
                  <a:pt x="43323" y="4783"/>
                </a:lnTo>
                <a:lnTo>
                  <a:pt x="43698" y="4564"/>
                </a:lnTo>
                <a:lnTo>
                  <a:pt x="44105" y="4345"/>
                </a:lnTo>
                <a:lnTo>
                  <a:pt x="44542" y="4220"/>
                </a:lnTo>
                <a:lnTo>
                  <a:pt x="44980" y="4095"/>
                </a:lnTo>
                <a:lnTo>
                  <a:pt x="45417" y="4033"/>
                </a:lnTo>
                <a:lnTo>
                  <a:pt x="45886" y="4001"/>
                </a:lnTo>
                <a:lnTo>
                  <a:pt x="46355" y="4033"/>
                </a:lnTo>
                <a:lnTo>
                  <a:pt x="46824" y="4095"/>
                </a:lnTo>
                <a:lnTo>
                  <a:pt x="47262" y="4220"/>
                </a:lnTo>
                <a:lnTo>
                  <a:pt x="47699" y="4345"/>
                </a:lnTo>
                <a:lnTo>
                  <a:pt x="48106" y="4564"/>
                </a:lnTo>
                <a:lnTo>
                  <a:pt x="48481" y="4783"/>
                </a:lnTo>
                <a:lnTo>
                  <a:pt x="48825" y="5064"/>
                </a:lnTo>
                <a:lnTo>
                  <a:pt x="49137" y="5345"/>
                </a:lnTo>
                <a:lnTo>
                  <a:pt x="49418" y="5627"/>
                </a:lnTo>
                <a:lnTo>
                  <a:pt x="49637" y="5908"/>
                </a:lnTo>
                <a:lnTo>
                  <a:pt x="49825" y="6221"/>
                </a:lnTo>
                <a:lnTo>
                  <a:pt x="50012" y="6564"/>
                </a:lnTo>
                <a:lnTo>
                  <a:pt x="50169" y="6908"/>
                </a:lnTo>
                <a:lnTo>
                  <a:pt x="50294" y="7252"/>
                </a:lnTo>
                <a:lnTo>
                  <a:pt x="50387" y="7627"/>
                </a:lnTo>
                <a:lnTo>
                  <a:pt x="50450" y="8002"/>
                </a:lnTo>
                <a:lnTo>
                  <a:pt x="56201" y="8002"/>
                </a:lnTo>
                <a:lnTo>
                  <a:pt x="56295" y="7627"/>
                </a:lnTo>
                <a:lnTo>
                  <a:pt x="56326" y="7190"/>
                </a:lnTo>
                <a:lnTo>
                  <a:pt x="56358" y="6627"/>
                </a:lnTo>
                <a:lnTo>
                  <a:pt x="56326" y="5970"/>
                </a:lnTo>
                <a:lnTo>
                  <a:pt x="56295" y="5595"/>
                </a:lnTo>
                <a:lnTo>
                  <a:pt x="56233" y="5220"/>
                </a:lnTo>
                <a:lnTo>
                  <a:pt x="56139" y="4845"/>
                </a:lnTo>
                <a:lnTo>
                  <a:pt x="56014" y="4439"/>
                </a:lnTo>
                <a:lnTo>
                  <a:pt x="55857" y="4064"/>
                </a:lnTo>
                <a:lnTo>
                  <a:pt x="55639" y="3657"/>
                </a:lnTo>
                <a:lnTo>
                  <a:pt x="55420" y="3251"/>
                </a:lnTo>
                <a:lnTo>
                  <a:pt x="55138" y="2876"/>
                </a:lnTo>
                <a:lnTo>
                  <a:pt x="54826" y="2501"/>
                </a:lnTo>
                <a:lnTo>
                  <a:pt x="54420" y="2126"/>
                </a:lnTo>
                <a:lnTo>
                  <a:pt x="54013" y="1782"/>
                </a:lnTo>
                <a:lnTo>
                  <a:pt x="53513" y="1469"/>
                </a:lnTo>
                <a:lnTo>
                  <a:pt x="52950" y="1157"/>
                </a:lnTo>
                <a:lnTo>
                  <a:pt x="52357" y="876"/>
                </a:lnTo>
                <a:lnTo>
                  <a:pt x="51669" y="625"/>
                </a:lnTo>
                <a:lnTo>
                  <a:pt x="50919" y="438"/>
                </a:lnTo>
                <a:lnTo>
                  <a:pt x="50075" y="250"/>
                </a:lnTo>
                <a:lnTo>
                  <a:pt x="49168" y="125"/>
                </a:lnTo>
                <a:lnTo>
                  <a:pt x="48199" y="32"/>
                </a:lnTo>
                <a:lnTo>
                  <a:pt x="47105" y="0"/>
                </a:lnTo>
                <a:close/>
              </a:path>
            </a:pathLst>
          </a:custGeom>
          <a:solidFill>
            <a:srgbClr val="B2B2B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1" name="Google Shape;1301;p44"/>
          <p:cNvSpPr/>
          <p:nvPr/>
        </p:nvSpPr>
        <p:spPr>
          <a:xfrm>
            <a:off x="6265399" y="2242075"/>
            <a:ext cx="2136901" cy="467892"/>
          </a:xfrm>
          <a:custGeom>
            <a:avLst/>
            <a:gdLst/>
            <a:ahLst/>
            <a:cxnLst/>
            <a:rect l="l" t="t" r="r" b="b"/>
            <a:pathLst>
              <a:path w="43074" h="10941" extrusionOk="0">
                <a:moveTo>
                  <a:pt x="19443" y="0"/>
                </a:moveTo>
                <a:lnTo>
                  <a:pt x="17817" y="32"/>
                </a:lnTo>
                <a:lnTo>
                  <a:pt x="17161" y="32"/>
                </a:lnTo>
                <a:lnTo>
                  <a:pt x="16505" y="94"/>
                </a:lnTo>
                <a:lnTo>
                  <a:pt x="15848" y="157"/>
                </a:lnTo>
                <a:lnTo>
                  <a:pt x="15192" y="282"/>
                </a:lnTo>
                <a:lnTo>
                  <a:pt x="14567" y="407"/>
                </a:lnTo>
                <a:lnTo>
                  <a:pt x="13910" y="594"/>
                </a:lnTo>
                <a:lnTo>
                  <a:pt x="13285" y="782"/>
                </a:lnTo>
                <a:lnTo>
                  <a:pt x="12691" y="1032"/>
                </a:lnTo>
                <a:lnTo>
                  <a:pt x="12160" y="1251"/>
                </a:lnTo>
                <a:lnTo>
                  <a:pt x="11566" y="1563"/>
                </a:lnTo>
                <a:lnTo>
                  <a:pt x="10909" y="1970"/>
                </a:lnTo>
                <a:lnTo>
                  <a:pt x="10159" y="2407"/>
                </a:lnTo>
                <a:lnTo>
                  <a:pt x="8596" y="3408"/>
                </a:lnTo>
                <a:lnTo>
                  <a:pt x="6971" y="4470"/>
                </a:lnTo>
                <a:lnTo>
                  <a:pt x="5408" y="5564"/>
                </a:lnTo>
                <a:lnTo>
                  <a:pt x="4033" y="6502"/>
                </a:lnTo>
                <a:lnTo>
                  <a:pt x="2345" y="7721"/>
                </a:lnTo>
                <a:lnTo>
                  <a:pt x="1157" y="9003"/>
                </a:lnTo>
                <a:lnTo>
                  <a:pt x="595" y="9722"/>
                </a:lnTo>
                <a:lnTo>
                  <a:pt x="63" y="10503"/>
                </a:lnTo>
                <a:lnTo>
                  <a:pt x="1" y="10628"/>
                </a:lnTo>
                <a:lnTo>
                  <a:pt x="2001" y="10534"/>
                </a:lnTo>
                <a:lnTo>
                  <a:pt x="4189" y="10440"/>
                </a:lnTo>
                <a:lnTo>
                  <a:pt x="6565" y="10409"/>
                </a:lnTo>
                <a:lnTo>
                  <a:pt x="9065" y="10347"/>
                </a:lnTo>
                <a:lnTo>
                  <a:pt x="14410" y="10347"/>
                </a:lnTo>
                <a:lnTo>
                  <a:pt x="19974" y="10378"/>
                </a:lnTo>
                <a:lnTo>
                  <a:pt x="25538" y="10472"/>
                </a:lnTo>
                <a:lnTo>
                  <a:pt x="30883" y="10597"/>
                </a:lnTo>
                <a:lnTo>
                  <a:pt x="35822" y="10753"/>
                </a:lnTo>
                <a:lnTo>
                  <a:pt x="40135" y="10941"/>
                </a:lnTo>
                <a:lnTo>
                  <a:pt x="43073" y="9221"/>
                </a:lnTo>
                <a:lnTo>
                  <a:pt x="42167" y="8377"/>
                </a:lnTo>
                <a:lnTo>
                  <a:pt x="41229" y="7565"/>
                </a:lnTo>
                <a:lnTo>
                  <a:pt x="40323" y="6783"/>
                </a:lnTo>
                <a:lnTo>
                  <a:pt x="39416" y="6033"/>
                </a:lnTo>
                <a:lnTo>
                  <a:pt x="38510" y="5314"/>
                </a:lnTo>
                <a:lnTo>
                  <a:pt x="37635" y="4627"/>
                </a:lnTo>
                <a:lnTo>
                  <a:pt x="36759" y="4001"/>
                </a:lnTo>
                <a:lnTo>
                  <a:pt x="35915" y="3439"/>
                </a:lnTo>
                <a:lnTo>
                  <a:pt x="35103" y="2876"/>
                </a:lnTo>
                <a:lnTo>
                  <a:pt x="34353" y="2407"/>
                </a:lnTo>
                <a:lnTo>
                  <a:pt x="33602" y="1938"/>
                </a:lnTo>
                <a:lnTo>
                  <a:pt x="32946" y="1563"/>
                </a:lnTo>
                <a:lnTo>
                  <a:pt x="32290" y="1251"/>
                </a:lnTo>
                <a:lnTo>
                  <a:pt x="31727" y="969"/>
                </a:lnTo>
                <a:lnTo>
                  <a:pt x="31196" y="751"/>
                </a:lnTo>
                <a:lnTo>
                  <a:pt x="30727" y="594"/>
                </a:lnTo>
                <a:lnTo>
                  <a:pt x="30133" y="469"/>
                </a:lnTo>
                <a:lnTo>
                  <a:pt x="29383" y="376"/>
                </a:lnTo>
                <a:lnTo>
                  <a:pt x="28507" y="282"/>
                </a:lnTo>
                <a:lnTo>
                  <a:pt x="27538" y="188"/>
                </a:lnTo>
                <a:lnTo>
                  <a:pt x="25444" y="94"/>
                </a:lnTo>
                <a:lnTo>
                  <a:pt x="23225" y="32"/>
                </a:lnTo>
                <a:lnTo>
                  <a:pt x="21162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2" name="Google Shape;1302;p44"/>
          <p:cNvSpPr/>
          <p:nvPr/>
        </p:nvSpPr>
        <p:spPr>
          <a:xfrm>
            <a:off x="6198725" y="2537496"/>
            <a:ext cx="2907592" cy="525368"/>
          </a:xfrm>
          <a:custGeom>
            <a:avLst/>
            <a:gdLst/>
            <a:ahLst/>
            <a:cxnLst/>
            <a:rect l="l" t="t" r="r" b="b"/>
            <a:pathLst>
              <a:path w="58609" h="12285" extrusionOk="0">
                <a:moveTo>
                  <a:pt x="28195" y="0"/>
                </a:moveTo>
                <a:lnTo>
                  <a:pt x="24506" y="94"/>
                </a:lnTo>
                <a:lnTo>
                  <a:pt x="20787" y="188"/>
                </a:lnTo>
                <a:lnTo>
                  <a:pt x="13410" y="438"/>
                </a:lnTo>
                <a:lnTo>
                  <a:pt x="9753" y="594"/>
                </a:lnTo>
                <a:lnTo>
                  <a:pt x="6127" y="782"/>
                </a:lnTo>
                <a:lnTo>
                  <a:pt x="5158" y="813"/>
                </a:lnTo>
                <a:lnTo>
                  <a:pt x="4720" y="844"/>
                </a:lnTo>
                <a:lnTo>
                  <a:pt x="4314" y="907"/>
                </a:lnTo>
                <a:lnTo>
                  <a:pt x="3877" y="1001"/>
                </a:lnTo>
                <a:lnTo>
                  <a:pt x="3501" y="1157"/>
                </a:lnTo>
                <a:lnTo>
                  <a:pt x="3095" y="1407"/>
                </a:lnTo>
                <a:lnTo>
                  <a:pt x="2908" y="1532"/>
                </a:lnTo>
                <a:lnTo>
                  <a:pt x="2720" y="1720"/>
                </a:lnTo>
                <a:lnTo>
                  <a:pt x="2282" y="2157"/>
                </a:lnTo>
                <a:lnTo>
                  <a:pt x="1907" y="2688"/>
                </a:lnTo>
                <a:lnTo>
                  <a:pt x="1532" y="3251"/>
                </a:lnTo>
                <a:lnTo>
                  <a:pt x="1220" y="3814"/>
                </a:lnTo>
                <a:lnTo>
                  <a:pt x="938" y="4439"/>
                </a:lnTo>
                <a:lnTo>
                  <a:pt x="720" y="5064"/>
                </a:lnTo>
                <a:lnTo>
                  <a:pt x="563" y="5689"/>
                </a:lnTo>
                <a:lnTo>
                  <a:pt x="469" y="6314"/>
                </a:lnTo>
                <a:lnTo>
                  <a:pt x="438" y="6408"/>
                </a:lnTo>
                <a:lnTo>
                  <a:pt x="376" y="6471"/>
                </a:lnTo>
                <a:lnTo>
                  <a:pt x="251" y="6658"/>
                </a:lnTo>
                <a:lnTo>
                  <a:pt x="94" y="6846"/>
                </a:lnTo>
                <a:lnTo>
                  <a:pt x="32" y="6908"/>
                </a:lnTo>
                <a:lnTo>
                  <a:pt x="32" y="7002"/>
                </a:lnTo>
                <a:lnTo>
                  <a:pt x="1" y="7596"/>
                </a:lnTo>
                <a:lnTo>
                  <a:pt x="32" y="8190"/>
                </a:lnTo>
                <a:lnTo>
                  <a:pt x="126" y="8815"/>
                </a:lnTo>
                <a:lnTo>
                  <a:pt x="251" y="9471"/>
                </a:lnTo>
                <a:lnTo>
                  <a:pt x="532" y="10847"/>
                </a:lnTo>
                <a:lnTo>
                  <a:pt x="907" y="12285"/>
                </a:lnTo>
                <a:lnTo>
                  <a:pt x="2064" y="12285"/>
                </a:lnTo>
                <a:lnTo>
                  <a:pt x="2001" y="11691"/>
                </a:lnTo>
                <a:lnTo>
                  <a:pt x="2001" y="11097"/>
                </a:lnTo>
                <a:lnTo>
                  <a:pt x="2095" y="10409"/>
                </a:lnTo>
                <a:lnTo>
                  <a:pt x="2220" y="9753"/>
                </a:lnTo>
                <a:lnTo>
                  <a:pt x="2407" y="9128"/>
                </a:lnTo>
                <a:lnTo>
                  <a:pt x="2657" y="8534"/>
                </a:lnTo>
                <a:lnTo>
                  <a:pt x="2970" y="7971"/>
                </a:lnTo>
                <a:lnTo>
                  <a:pt x="3345" y="7440"/>
                </a:lnTo>
                <a:lnTo>
                  <a:pt x="3751" y="6939"/>
                </a:lnTo>
                <a:lnTo>
                  <a:pt x="4189" y="6471"/>
                </a:lnTo>
                <a:lnTo>
                  <a:pt x="4689" y="6064"/>
                </a:lnTo>
                <a:lnTo>
                  <a:pt x="5221" y="5720"/>
                </a:lnTo>
                <a:lnTo>
                  <a:pt x="5783" y="5408"/>
                </a:lnTo>
                <a:lnTo>
                  <a:pt x="6377" y="5158"/>
                </a:lnTo>
                <a:lnTo>
                  <a:pt x="7002" y="4970"/>
                </a:lnTo>
                <a:lnTo>
                  <a:pt x="7627" y="4845"/>
                </a:lnTo>
                <a:lnTo>
                  <a:pt x="8315" y="4783"/>
                </a:lnTo>
                <a:lnTo>
                  <a:pt x="8971" y="4783"/>
                </a:lnTo>
                <a:lnTo>
                  <a:pt x="9440" y="4814"/>
                </a:lnTo>
                <a:lnTo>
                  <a:pt x="9909" y="4877"/>
                </a:lnTo>
                <a:lnTo>
                  <a:pt x="10347" y="4970"/>
                </a:lnTo>
                <a:lnTo>
                  <a:pt x="10784" y="5127"/>
                </a:lnTo>
                <a:lnTo>
                  <a:pt x="11222" y="5283"/>
                </a:lnTo>
                <a:lnTo>
                  <a:pt x="11628" y="5470"/>
                </a:lnTo>
                <a:lnTo>
                  <a:pt x="12003" y="5658"/>
                </a:lnTo>
                <a:lnTo>
                  <a:pt x="12379" y="5908"/>
                </a:lnTo>
                <a:lnTo>
                  <a:pt x="12722" y="6158"/>
                </a:lnTo>
                <a:lnTo>
                  <a:pt x="13066" y="6439"/>
                </a:lnTo>
                <a:lnTo>
                  <a:pt x="13379" y="6752"/>
                </a:lnTo>
                <a:lnTo>
                  <a:pt x="13691" y="7065"/>
                </a:lnTo>
                <a:lnTo>
                  <a:pt x="13973" y="7408"/>
                </a:lnTo>
                <a:lnTo>
                  <a:pt x="14223" y="7783"/>
                </a:lnTo>
                <a:lnTo>
                  <a:pt x="14442" y="8159"/>
                </a:lnTo>
                <a:lnTo>
                  <a:pt x="14660" y="8534"/>
                </a:lnTo>
                <a:lnTo>
                  <a:pt x="14817" y="8909"/>
                </a:lnTo>
                <a:lnTo>
                  <a:pt x="14817" y="8940"/>
                </a:lnTo>
                <a:lnTo>
                  <a:pt x="14942" y="9253"/>
                </a:lnTo>
                <a:lnTo>
                  <a:pt x="15035" y="9596"/>
                </a:lnTo>
                <a:lnTo>
                  <a:pt x="15129" y="9940"/>
                </a:lnTo>
                <a:lnTo>
                  <a:pt x="15192" y="10284"/>
                </a:lnTo>
                <a:lnTo>
                  <a:pt x="15254" y="10628"/>
                </a:lnTo>
                <a:lnTo>
                  <a:pt x="15285" y="11003"/>
                </a:lnTo>
                <a:lnTo>
                  <a:pt x="15285" y="11378"/>
                </a:lnTo>
                <a:lnTo>
                  <a:pt x="15285" y="11753"/>
                </a:lnTo>
                <a:lnTo>
                  <a:pt x="15254" y="12285"/>
                </a:lnTo>
                <a:lnTo>
                  <a:pt x="42698" y="12285"/>
                </a:lnTo>
                <a:lnTo>
                  <a:pt x="42636" y="11878"/>
                </a:lnTo>
                <a:lnTo>
                  <a:pt x="42604" y="11472"/>
                </a:lnTo>
                <a:lnTo>
                  <a:pt x="42573" y="11034"/>
                </a:lnTo>
                <a:lnTo>
                  <a:pt x="42573" y="10628"/>
                </a:lnTo>
                <a:lnTo>
                  <a:pt x="42636" y="10034"/>
                </a:lnTo>
                <a:lnTo>
                  <a:pt x="42729" y="9471"/>
                </a:lnTo>
                <a:lnTo>
                  <a:pt x="42886" y="8940"/>
                </a:lnTo>
                <a:lnTo>
                  <a:pt x="43073" y="8409"/>
                </a:lnTo>
                <a:lnTo>
                  <a:pt x="43292" y="7908"/>
                </a:lnTo>
                <a:lnTo>
                  <a:pt x="43573" y="7440"/>
                </a:lnTo>
                <a:lnTo>
                  <a:pt x="43886" y="7002"/>
                </a:lnTo>
                <a:lnTo>
                  <a:pt x="44230" y="6564"/>
                </a:lnTo>
                <a:lnTo>
                  <a:pt x="44605" y="6189"/>
                </a:lnTo>
                <a:lnTo>
                  <a:pt x="44980" y="5814"/>
                </a:lnTo>
                <a:lnTo>
                  <a:pt x="45418" y="5502"/>
                </a:lnTo>
                <a:lnTo>
                  <a:pt x="45886" y="5189"/>
                </a:lnTo>
                <a:lnTo>
                  <a:pt x="46355" y="4939"/>
                </a:lnTo>
                <a:lnTo>
                  <a:pt x="46855" y="4720"/>
                </a:lnTo>
                <a:lnTo>
                  <a:pt x="47387" y="4564"/>
                </a:lnTo>
                <a:lnTo>
                  <a:pt x="47918" y="4439"/>
                </a:lnTo>
                <a:lnTo>
                  <a:pt x="48325" y="4376"/>
                </a:lnTo>
                <a:lnTo>
                  <a:pt x="48731" y="4314"/>
                </a:lnTo>
                <a:lnTo>
                  <a:pt x="49544" y="4314"/>
                </a:lnTo>
                <a:lnTo>
                  <a:pt x="50137" y="4376"/>
                </a:lnTo>
                <a:lnTo>
                  <a:pt x="50731" y="4470"/>
                </a:lnTo>
                <a:lnTo>
                  <a:pt x="51294" y="4626"/>
                </a:lnTo>
                <a:lnTo>
                  <a:pt x="51825" y="4845"/>
                </a:lnTo>
                <a:lnTo>
                  <a:pt x="52294" y="5064"/>
                </a:lnTo>
                <a:lnTo>
                  <a:pt x="52732" y="5314"/>
                </a:lnTo>
                <a:lnTo>
                  <a:pt x="53138" y="5595"/>
                </a:lnTo>
                <a:lnTo>
                  <a:pt x="53544" y="5908"/>
                </a:lnTo>
                <a:lnTo>
                  <a:pt x="53888" y="6221"/>
                </a:lnTo>
                <a:lnTo>
                  <a:pt x="54232" y="6596"/>
                </a:lnTo>
                <a:lnTo>
                  <a:pt x="54545" y="6971"/>
                </a:lnTo>
                <a:lnTo>
                  <a:pt x="54826" y="7377"/>
                </a:lnTo>
                <a:lnTo>
                  <a:pt x="55076" y="7815"/>
                </a:lnTo>
                <a:lnTo>
                  <a:pt x="55295" y="8284"/>
                </a:lnTo>
                <a:lnTo>
                  <a:pt x="55482" y="8721"/>
                </a:lnTo>
                <a:lnTo>
                  <a:pt x="55639" y="9221"/>
                </a:lnTo>
                <a:lnTo>
                  <a:pt x="55764" y="9721"/>
                </a:lnTo>
                <a:lnTo>
                  <a:pt x="55826" y="10222"/>
                </a:lnTo>
                <a:lnTo>
                  <a:pt x="55858" y="10753"/>
                </a:lnTo>
                <a:lnTo>
                  <a:pt x="55858" y="11284"/>
                </a:lnTo>
                <a:lnTo>
                  <a:pt x="55795" y="11784"/>
                </a:lnTo>
                <a:lnTo>
                  <a:pt x="55732" y="12285"/>
                </a:lnTo>
                <a:lnTo>
                  <a:pt x="57827" y="12285"/>
                </a:lnTo>
                <a:lnTo>
                  <a:pt x="57921" y="11847"/>
                </a:lnTo>
                <a:lnTo>
                  <a:pt x="58014" y="11316"/>
                </a:lnTo>
                <a:lnTo>
                  <a:pt x="58139" y="10565"/>
                </a:lnTo>
                <a:lnTo>
                  <a:pt x="58264" y="10315"/>
                </a:lnTo>
                <a:lnTo>
                  <a:pt x="58389" y="10003"/>
                </a:lnTo>
                <a:lnTo>
                  <a:pt x="58514" y="9596"/>
                </a:lnTo>
                <a:lnTo>
                  <a:pt x="58577" y="9096"/>
                </a:lnTo>
                <a:lnTo>
                  <a:pt x="58608" y="8784"/>
                </a:lnTo>
                <a:lnTo>
                  <a:pt x="58608" y="8471"/>
                </a:lnTo>
                <a:lnTo>
                  <a:pt x="58608" y="8127"/>
                </a:lnTo>
                <a:lnTo>
                  <a:pt x="58577" y="7783"/>
                </a:lnTo>
                <a:lnTo>
                  <a:pt x="58483" y="7377"/>
                </a:lnTo>
                <a:lnTo>
                  <a:pt x="58389" y="7002"/>
                </a:lnTo>
                <a:lnTo>
                  <a:pt x="58358" y="6908"/>
                </a:lnTo>
                <a:lnTo>
                  <a:pt x="58264" y="6814"/>
                </a:lnTo>
                <a:lnTo>
                  <a:pt x="58046" y="6596"/>
                </a:lnTo>
                <a:lnTo>
                  <a:pt x="57827" y="6346"/>
                </a:lnTo>
                <a:lnTo>
                  <a:pt x="57733" y="6252"/>
                </a:lnTo>
                <a:lnTo>
                  <a:pt x="57702" y="6189"/>
                </a:lnTo>
                <a:lnTo>
                  <a:pt x="57483" y="5627"/>
                </a:lnTo>
                <a:lnTo>
                  <a:pt x="57233" y="5033"/>
                </a:lnTo>
                <a:lnTo>
                  <a:pt x="56952" y="4470"/>
                </a:lnTo>
                <a:lnTo>
                  <a:pt x="56608" y="3908"/>
                </a:lnTo>
                <a:lnTo>
                  <a:pt x="56170" y="3595"/>
                </a:lnTo>
                <a:lnTo>
                  <a:pt x="55576" y="3314"/>
                </a:lnTo>
                <a:lnTo>
                  <a:pt x="54889" y="3032"/>
                </a:lnTo>
                <a:lnTo>
                  <a:pt x="54138" y="2751"/>
                </a:lnTo>
                <a:lnTo>
                  <a:pt x="53263" y="2438"/>
                </a:lnTo>
                <a:lnTo>
                  <a:pt x="52357" y="2157"/>
                </a:lnTo>
                <a:lnTo>
                  <a:pt x="51356" y="1907"/>
                </a:lnTo>
                <a:lnTo>
                  <a:pt x="50356" y="1626"/>
                </a:lnTo>
                <a:lnTo>
                  <a:pt x="48325" y="1157"/>
                </a:lnTo>
                <a:lnTo>
                  <a:pt x="46324" y="782"/>
                </a:lnTo>
                <a:lnTo>
                  <a:pt x="45386" y="625"/>
                </a:lnTo>
                <a:lnTo>
                  <a:pt x="44511" y="500"/>
                </a:lnTo>
                <a:lnTo>
                  <a:pt x="43698" y="407"/>
                </a:lnTo>
                <a:lnTo>
                  <a:pt x="42979" y="344"/>
                </a:lnTo>
                <a:lnTo>
                  <a:pt x="41167" y="219"/>
                </a:lnTo>
                <a:lnTo>
                  <a:pt x="39322" y="125"/>
                </a:lnTo>
                <a:lnTo>
                  <a:pt x="37478" y="63"/>
                </a:lnTo>
                <a:lnTo>
                  <a:pt x="35603" y="32"/>
                </a:lnTo>
                <a:lnTo>
                  <a:pt x="31914" y="0"/>
                </a:ln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3" name="Google Shape;1303;p44"/>
          <p:cNvSpPr/>
          <p:nvPr/>
        </p:nvSpPr>
        <p:spPr>
          <a:xfrm>
            <a:off x="8868912" y="2802169"/>
            <a:ext cx="237334" cy="260695"/>
          </a:xfrm>
          <a:custGeom>
            <a:avLst/>
            <a:gdLst/>
            <a:ahLst/>
            <a:cxnLst/>
            <a:rect l="l" t="t" r="r" b="b"/>
            <a:pathLst>
              <a:path w="4784" h="6096" extrusionOk="0">
                <a:moveTo>
                  <a:pt x="1" y="0"/>
                </a:moveTo>
                <a:lnTo>
                  <a:pt x="501" y="500"/>
                </a:lnTo>
                <a:lnTo>
                  <a:pt x="907" y="1063"/>
                </a:lnTo>
                <a:lnTo>
                  <a:pt x="1251" y="1657"/>
                </a:lnTo>
                <a:lnTo>
                  <a:pt x="1564" y="2282"/>
                </a:lnTo>
                <a:lnTo>
                  <a:pt x="1689" y="2595"/>
                </a:lnTo>
                <a:lnTo>
                  <a:pt x="1782" y="2939"/>
                </a:lnTo>
                <a:lnTo>
                  <a:pt x="1876" y="3282"/>
                </a:lnTo>
                <a:lnTo>
                  <a:pt x="1939" y="3626"/>
                </a:lnTo>
                <a:lnTo>
                  <a:pt x="2001" y="4001"/>
                </a:lnTo>
                <a:lnTo>
                  <a:pt x="2033" y="4345"/>
                </a:lnTo>
                <a:lnTo>
                  <a:pt x="2033" y="4720"/>
                </a:lnTo>
                <a:lnTo>
                  <a:pt x="2033" y="5095"/>
                </a:lnTo>
                <a:lnTo>
                  <a:pt x="1970" y="5595"/>
                </a:lnTo>
                <a:lnTo>
                  <a:pt x="1907" y="6096"/>
                </a:lnTo>
                <a:lnTo>
                  <a:pt x="4002" y="6096"/>
                </a:lnTo>
                <a:lnTo>
                  <a:pt x="4096" y="5658"/>
                </a:lnTo>
                <a:lnTo>
                  <a:pt x="4189" y="5127"/>
                </a:lnTo>
                <a:lnTo>
                  <a:pt x="4314" y="4376"/>
                </a:lnTo>
                <a:lnTo>
                  <a:pt x="4439" y="4126"/>
                </a:lnTo>
                <a:lnTo>
                  <a:pt x="4564" y="3814"/>
                </a:lnTo>
                <a:lnTo>
                  <a:pt x="4689" y="3407"/>
                </a:lnTo>
                <a:lnTo>
                  <a:pt x="4752" y="2907"/>
                </a:lnTo>
                <a:lnTo>
                  <a:pt x="4783" y="2595"/>
                </a:lnTo>
                <a:lnTo>
                  <a:pt x="4783" y="2282"/>
                </a:lnTo>
                <a:lnTo>
                  <a:pt x="4783" y="1938"/>
                </a:lnTo>
                <a:lnTo>
                  <a:pt x="4752" y="1594"/>
                </a:lnTo>
                <a:lnTo>
                  <a:pt x="4658" y="1188"/>
                </a:lnTo>
                <a:lnTo>
                  <a:pt x="4564" y="813"/>
                </a:lnTo>
                <a:lnTo>
                  <a:pt x="4533" y="719"/>
                </a:lnTo>
                <a:lnTo>
                  <a:pt x="4439" y="625"/>
                </a:lnTo>
                <a:lnTo>
                  <a:pt x="4221" y="407"/>
                </a:lnTo>
                <a:lnTo>
                  <a:pt x="4002" y="157"/>
                </a:lnTo>
                <a:lnTo>
                  <a:pt x="3908" y="63"/>
                </a:lnTo>
                <a:lnTo>
                  <a:pt x="3877" y="0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4" name="Google Shape;1304;p44"/>
          <p:cNvSpPr/>
          <p:nvPr/>
        </p:nvSpPr>
        <p:spPr>
          <a:xfrm>
            <a:off x="6228188" y="2703229"/>
            <a:ext cx="2211316" cy="358285"/>
          </a:xfrm>
          <a:custGeom>
            <a:avLst/>
            <a:gdLst/>
            <a:ahLst/>
            <a:cxnLst/>
            <a:rect l="l" t="t" r="r" b="b"/>
            <a:pathLst>
              <a:path w="44574" h="8378" extrusionOk="0">
                <a:moveTo>
                  <a:pt x="7502" y="1"/>
                </a:moveTo>
                <a:lnTo>
                  <a:pt x="6940" y="63"/>
                </a:lnTo>
                <a:lnTo>
                  <a:pt x="6408" y="126"/>
                </a:lnTo>
                <a:lnTo>
                  <a:pt x="5846" y="219"/>
                </a:lnTo>
                <a:lnTo>
                  <a:pt x="5314" y="344"/>
                </a:lnTo>
                <a:lnTo>
                  <a:pt x="4814" y="469"/>
                </a:lnTo>
                <a:lnTo>
                  <a:pt x="4283" y="626"/>
                </a:lnTo>
                <a:lnTo>
                  <a:pt x="3783" y="813"/>
                </a:lnTo>
                <a:lnTo>
                  <a:pt x="2845" y="1188"/>
                </a:lnTo>
                <a:lnTo>
                  <a:pt x="1970" y="1595"/>
                </a:lnTo>
                <a:lnTo>
                  <a:pt x="1188" y="2001"/>
                </a:lnTo>
                <a:lnTo>
                  <a:pt x="469" y="2407"/>
                </a:lnTo>
                <a:lnTo>
                  <a:pt x="438" y="2501"/>
                </a:lnTo>
                <a:lnTo>
                  <a:pt x="376" y="2564"/>
                </a:lnTo>
                <a:lnTo>
                  <a:pt x="251" y="2751"/>
                </a:lnTo>
                <a:lnTo>
                  <a:pt x="94" y="2939"/>
                </a:lnTo>
                <a:lnTo>
                  <a:pt x="32" y="3001"/>
                </a:lnTo>
                <a:lnTo>
                  <a:pt x="32" y="3095"/>
                </a:lnTo>
                <a:lnTo>
                  <a:pt x="1" y="3689"/>
                </a:lnTo>
                <a:lnTo>
                  <a:pt x="32" y="4283"/>
                </a:lnTo>
                <a:lnTo>
                  <a:pt x="126" y="4908"/>
                </a:lnTo>
                <a:lnTo>
                  <a:pt x="251" y="5564"/>
                </a:lnTo>
                <a:lnTo>
                  <a:pt x="532" y="6940"/>
                </a:lnTo>
                <a:lnTo>
                  <a:pt x="907" y="8378"/>
                </a:lnTo>
                <a:lnTo>
                  <a:pt x="2064" y="8378"/>
                </a:lnTo>
                <a:lnTo>
                  <a:pt x="2001" y="7784"/>
                </a:lnTo>
                <a:lnTo>
                  <a:pt x="2001" y="7190"/>
                </a:lnTo>
                <a:lnTo>
                  <a:pt x="2095" y="6502"/>
                </a:lnTo>
                <a:lnTo>
                  <a:pt x="2220" y="5846"/>
                </a:lnTo>
                <a:lnTo>
                  <a:pt x="2407" y="5221"/>
                </a:lnTo>
                <a:lnTo>
                  <a:pt x="2657" y="4627"/>
                </a:lnTo>
                <a:lnTo>
                  <a:pt x="2970" y="4064"/>
                </a:lnTo>
                <a:lnTo>
                  <a:pt x="3345" y="3533"/>
                </a:lnTo>
                <a:lnTo>
                  <a:pt x="3751" y="3032"/>
                </a:lnTo>
                <a:lnTo>
                  <a:pt x="4189" y="2564"/>
                </a:lnTo>
                <a:lnTo>
                  <a:pt x="4689" y="2157"/>
                </a:lnTo>
                <a:lnTo>
                  <a:pt x="5221" y="1813"/>
                </a:lnTo>
                <a:lnTo>
                  <a:pt x="5783" y="1501"/>
                </a:lnTo>
                <a:lnTo>
                  <a:pt x="6377" y="1251"/>
                </a:lnTo>
                <a:lnTo>
                  <a:pt x="7002" y="1063"/>
                </a:lnTo>
                <a:lnTo>
                  <a:pt x="7627" y="938"/>
                </a:lnTo>
                <a:lnTo>
                  <a:pt x="8315" y="876"/>
                </a:lnTo>
                <a:lnTo>
                  <a:pt x="8971" y="876"/>
                </a:lnTo>
                <a:lnTo>
                  <a:pt x="9440" y="907"/>
                </a:lnTo>
                <a:lnTo>
                  <a:pt x="9909" y="970"/>
                </a:lnTo>
                <a:lnTo>
                  <a:pt x="10347" y="1063"/>
                </a:lnTo>
                <a:lnTo>
                  <a:pt x="10784" y="1220"/>
                </a:lnTo>
                <a:lnTo>
                  <a:pt x="11222" y="1376"/>
                </a:lnTo>
                <a:lnTo>
                  <a:pt x="11628" y="1563"/>
                </a:lnTo>
                <a:lnTo>
                  <a:pt x="12003" y="1751"/>
                </a:lnTo>
                <a:lnTo>
                  <a:pt x="12379" y="2001"/>
                </a:lnTo>
                <a:lnTo>
                  <a:pt x="12722" y="2251"/>
                </a:lnTo>
                <a:lnTo>
                  <a:pt x="13066" y="2532"/>
                </a:lnTo>
                <a:lnTo>
                  <a:pt x="13379" y="2845"/>
                </a:lnTo>
                <a:lnTo>
                  <a:pt x="13691" y="3158"/>
                </a:lnTo>
                <a:lnTo>
                  <a:pt x="13973" y="3501"/>
                </a:lnTo>
                <a:lnTo>
                  <a:pt x="14223" y="3876"/>
                </a:lnTo>
                <a:lnTo>
                  <a:pt x="14442" y="4252"/>
                </a:lnTo>
                <a:lnTo>
                  <a:pt x="14660" y="4627"/>
                </a:lnTo>
                <a:lnTo>
                  <a:pt x="14817" y="5002"/>
                </a:lnTo>
                <a:lnTo>
                  <a:pt x="14817" y="5033"/>
                </a:lnTo>
                <a:lnTo>
                  <a:pt x="14942" y="5346"/>
                </a:lnTo>
                <a:lnTo>
                  <a:pt x="15035" y="5689"/>
                </a:lnTo>
                <a:lnTo>
                  <a:pt x="15129" y="6033"/>
                </a:lnTo>
                <a:lnTo>
                  <a:pt x="15192" y="6377"/>
                </a:lnTo>
                <a:lnTo>
                  <a:pt x="15254" y="6721"/>
                </a:lnTo>
                <a:lnTo>
                  <a:pt x="15285" y="7096"/>
                </a:lnTo>
                <a:lnTo>
                  <a:pt x="15285" y="7471"/>
                </a:lnTo>
                <a:lnTo>
                  <a:pt x="15285" y="7846"/>
                </a:lnTo>
                <a:lnTo>
                  <a:pt x="15254" y="8378"/>
                </a:lnTo>
                <a:lnTo>
                  <a:pt x="42698" y="8378"/>
                </a:lnTo>
                <a:lnTo>
                  <a:pt x="42636" y="7971"/>
                </a:lnTo>
                <a:lnTo>
                  <a:pt x="42604" y="7565"/>
                </a:lnTo>
                <a:lnTo>
                  <a:pt x="42573" y="7127"/>
                </a:lnTo>
                <a:lnTo>
                  <a:pt x="42573" y="6721"/>
                </a:lnTo>
                <a:lnTo>
                  <a:pt x="42636" y="6064"/>
                </a:lnTo>
                <a:lnTo>
                  <a:pt x="42761" y="5439"/>
                </a:lnTo>
                <a:lnTo>
                  <a:pt x="42948" y="4845"/>
                </a:lnTo>
                <a:lnTo>
                  <a:pt x="43167" y="4252"/>
                </a:lnTo>
                <a:lnTo>
                  <a:pt x="43448" y="3720"/>
                </a:lnTo>
                <a:lnTo>
                  <a:pt x="43792" y="3189"/>
                </a:lnTo>
                <a:lnTo>
                  <a:pt x="44167" y="2720"/>
                </a:lnTo>
                <a:lnTo>
                  <a:pt x="44574" y="2282"/>
                </a:lnTo>
                <a:lnTo>
                  <a:pt x="27757" y="2282"/>
                </a:lnTo>
                <a:lnTo>
                  <a:pt x="25850" y="2251"/>
                </a:lnTo>
                <a:lnTo>
                  <a:pt x="24038" y="2189"/>
                </a:lnTo>
                <a:lnTo>
                  <a:pt x="22318" y="2064"/>
                </a:lnTo>
                <a:lnTo>
                  <a:pt x="20693" y="1938"/>
                </a:lnTo>
                <a:lnTo>
                  <a:pt x="19193" y="1751"/>
                </a:lnTo>
                <a:lnTo>
                  <a:pt x="17755" y="1563"/>
                </a:lnTo>
                <a:lnTo>
                  <a:pt x="16411" y="1345"/>
                </a:lnTo>
                <a:lnTo>
                  <a:pt x="15160" y="1126"/>
                </a:lnTo>
                <a:lnTo>
                  <a:pt x="12910" y="719"/>
                </a:lnTo>
                <a:lnTo>
                  <a:pt x="10972" y="344"/>
                </a:lnTo>
                <a:lnTo>
                  <a:pt x="10128" y="188"/>
                </a:lnTo>
                <a:lnTo>
                  <a:pt x="9378" y="94"/>
                </a:lnTo>
                <a:lnTo>
                  <a:pt x="8690" y="1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5" name="Google Shape;1305;p44"/>
          <p:cNvSpPr/>
          <p:nvPr/>
        </p:nvSpPr>
        <p:spPr>
          <a:xfrm>
            <a:off x="6605020" y="2255461"/>
            <a:ext cx="1671659" cy="808729"/>
          </a:xfrm>
          <a:custGeom>
            <a:avLst/>
            <a:gdLst/>
            <a:ahLst/>
            <a:cxnLst/>
            <a:rect l="l" t="t" r="r" b="b"/>
            <a:pathLst>
              <a:path w="33696" h="18911" extrusionOk="0">
                <a:moveTo>
                  <a:pt x="15472" y="0"/>
                </a:moveTo>
                <a:lnTo>
                  <a:pt x="13316" y="31"/>
                </a:lnTo>
                <a:lnTo>
                  <a:pt x="12253" y="63"/>
                </a:lnTo>
                <a:lnTo>
                  <a:pt x="11253" y="125"/>
                </a:lnTo>
                <a:lnTo>
                  <a:pt x="10284" y="188"/>
                </a:lnTo>
                <a:lnTo>
                  <a:pt x="9377" y="281"/>
                </a:lnTo>
                <a:lnTo>
                  <a:pt x="8440" y="406"/>
                </a:lnTo>
                <a:lnTo>
                  <a:pt x="7564" y="625"/>
                </a:lnTo>
                <a:lnTo>
                  <a:pt x="6720" y="875"/>
                </a:lnTo>
                <a:lnTo>
                  <a:pt x="5939" y="1188"/>
                </a:lnTo>
                <a:lnTo>
                  <a:pt x="5220" y="1500"/>
                </a:lnTo>
                <a:lnTo>
                  <a:pt x="4501" y="1875"/>
                </a:lnTo>
                <a:lnTo>
                  <a:pt x="3876" y="2282"/>
                </a:lnTo>
                <a:lnTo>
                  <a:pt x="3251" y="2688"/>
                </a:lnTo>
                <a:lnTo>
                  <a:pt x="2719" y="3095"/>
                </a:lnTo>
                <a:lnTo>
                  <a:pt x="2188" y="3501"/>
                </a:lnTo>
                <a:lnTo>
                  <a:pt x="1719" y="3907"/>
                </a:lnTo>
                <a:lnTo>
                  <a:pt x="1313" y="4314"/>
                </a:lnTo>
                <a:lnTo>
                  <a:pt x="625" y="5032"/>
                </a:lnTo>
                <a:lnTo>
                  <a:pt x="94" y="5595"/>
                </a:lnTo>
                <a:lnTo>
                  <a:pt x="63" y="5626"/>
                </a:lnTo>
                <a:lnTo>
                  <a:pt x="63" y="5689"/>
                </a:lnTo>
                <a:lnTo>
                  <a:pt x="31" y="6533"/>
                </a:lnTo>
                <a:lnTo>
                  <a:pt x="0" y="7814"/>
                </a:lnTo>
                <a:lnTo>
                  <a:pt x="31" y="8471"/>
                </a:lnTo>
                <a:lnTo>
                  <a:pt x="94" y="9065"/>
                </a:lnTo>
                <a:lnTo>
                  <a:pt x="125" y="9315"/>
                </a:lnTo>
                <a:lnTo>
                  <a:pt x="188" y="9534"/>
                </a:lnTo>
                <a:lnTo>
                  <a:pt x="250" y="9690"/>
                </a:lnTo>
                <a:lnTo>
                  <a:pt x="344" y="9784"/>
                </a:lnTo>
                <a:lnTo>
                  <a:pt x="469" y="9877"/>
                </a:lnTo>
                <a:lnTo>
                  <a:pt x="656" y="9940"/>
                </a:lnTo>
                <a:lnTo>
                  <a:pt x="1188" y="10065"/>
                </a:lnTo>
                <a:lnTo>
                  <a:pt x="1688" y="10190"/>
                </a:lnTo>
                <a:lnTo>
                  <a:pt x="2282" y="10346"/>
                </a:lnTo>
                <a:lnTo>
                  <a:pt x="2938" y="10596"/>
                </a:lnTo>
                <a:lnTo>
                  <a:pt x="3626" y="10878"/>
                </a:lnTo>
                <a:lnTo>
                  <a:pt x="3970" y="11065"/>
                </a:lnTo>
                <a:lnTo>
                  <a:pt x="4314" y="11284"/>
                </a:lnTo>
                <a:lnTo>
                  <a:pt x="4689" y="11534"/>
                </a:lnTo>
                <a:lnTo>
                  <a:pt x="5032" y="11784"/>
                </a:lnTo>
                <a:lnTo>
                  <a:pt x="5376" y="12097"/>
                </a:lnTo>
                <a:lnTo>
                  <a:pt x="5720" y="12440"/>
                </a:lnTo>
                <a:lnTo>
                  <a:pt x="6064" y="12816"/>
                </a:lnTo>
                <a:lnTo>
                  <a:pt x="6377" y="13222"/>
                </a:lnTo>
                <a:lnTo>
                  <a:pt x="6752" y="13785"/>
                </a:lnTo>
                <a:lnTo>
                  <a:pt x="7064" y="14347"/>
                </a:lnTo>
                <a:lnTo>
                  <a:pt x="7346" y="14879"/>
                </a:lnTo>
                <a:lnTo>
                  <a:pt x="7564" y="15379"/>
                </a:lnTo>
                <a:lnTo>
                  <a:pt x="7721" y="15879"/>
                </a:lnTo>
                <a:lnTo>
                  <a:pt x="7877" y="16348"/>
                </a:lnTo>
                <a:lnTo>
                  <a:pt x="7971" y="16754"/>
                </a:lnTo>
                <a:lnTo>
                  <a:pt x="8033" y="17160"/>
                </a:lnTo>
                <a:lnTo>
                  <a:pt x="8064" y="17535"/>
                </a:lnTo>
                <a:lnTo>
                  <a:pt x="8096" y="17848"/>
                </a:lnTo>
                <a:lnTo>
                  <a:pt x="8096" y="18379"/>
                </a:lnTo>
                <a:lnTo>
                  <a:pt x="8064" y="18723"/>
                </a:lnTo>
                <a:lnTo>
                  <a:pt x="8033" y="18848"/>
                </a:lnTo>
                <a:lnTo>
                  <a:pt x="8283" y="18911"/>
                </a:lnTo>
                <a:lnTo>
                  <a:pt x="8283" y="18754"/>
                </a:lnTo>
                <a:lnTo>
                  <a:pt x="8346" y="18379"/>
                </a:lnTo>
                <a:lnTo>
                  <a:pt x="8346" y="17848"/>
                </a:lnTo>
                <a:lnTo>
                  <a:pt x="8314" y="17504"/>
                </a:lnTo>
                <a:lnTo>
                  <a:pt x="8283" y="17129"/>
                </a:lnTo>
                <a:lnTo>
                  <a:pt x="8221" y="16723"/>
                </a:lnTo>
                <a:lnTo>
                  <a:pt x="8096" y="16285"/>
                </a:lnTo>
                <a:lnTo>
                  <a:pt x="7971" y="15785"/>
                </a:lnTo>
                <a:lnTo>
                  <a:pt x="7783" y="15285"/>
                </a:lnTo>
                <a:lnTo>
                  <a:pt x="7564" y="14785"/>
                </a:lnTo>
                <a:lnTo>
                  <a:pt x="7283" y="14222"/>
                </a:lnTo>
                <a:lnTo>
                  <a:pt x="6970" y="13660"/>
                </a:lnTo>
                <a:lnTo>
                  <a:pt x="6564" y="13066"/>
                </a:lnTo>
                <a:lnTo>
                  <a:pt x="6252" y="12659"/>
                </a:lnTo>
                <a:lnTo>
                  <a:pt x="5908" y="12253"/>
                </a:lnTo>
                <a:lnTo>
                  <a:pt x="5564" y="11909"/>
                </a:lnTo>
                <a:lnTo>
                  <a:pt x="5189" y="11597"/>
                </a:lnTo>
                <a:lnTo>
                  <a:pt x="4845" y="11315"/>
                </a:lnTo>
                <a:lnTo>
                  <a:pt x="4470" y="11065"/>
                </a:lnTo>
                <a:lnTo>
                  <a:pt x="4095" y="10846"/>
                </a:lnTo>
                <a:lnTo>
                  <a:pt x="3751" y="10659"/>
                </a:lnTo>
                <a:lnTo>
                  <a:pt x="3032" y="10346"/>
                </a:lnTo>
                <a:lnTo>
                  <a:pt x="2376" y="10127"/>
                </a:lnTo>
                <a:lnTo>
                  <a:pt x="1750" y="9971"/>
                </a:lnTo>
                <a:lnTo>
                  <a:pt x="1250" y="9846"/>
                </a:lnTo>
                <a:lnTo>
                  <a:pt x="781" y="9721"/>
                </a:lnTo>
                <a:lnTo>
                  <a:pt x="594" y="9659"/>
                </a:lnTo>
                <a:lnTo>
                  <a:pt x="500" y="9596"/>
                </a:lnTo>
                <a:lnTo>
                  <a:pt x="438" y="9534"/>
                </a:lnTo>
                <a:lnTo>
                  <a:pt x="406" y="9440"/>
                </a:lnTo>
                <a:lnTo>
                  <a:pt x="344" y="9127"/>
                </a:lnTo>
                <a:lnTo>
                  <a:pt x="281" y="8658"/>
                </a:lnTo>
                <a:lnTo>
                  <a:pt x="281" y="8127"/>
                </a:lnTo>
                <a:lnTo>
                  <a:pt x="250" y="6939"/>
                </a:lnTo>
                <a:lnTo>
                  <a:pt x="313" y="5720"/>
                </a:lnTo>
                <a:lnTo>
                  <a:pt x="813" y="5158"/>
                </a:lnTo>
                <a:lnTo>
                  <a:pt x="1532" y="4439"/>
                </a:lnTo>
                <a:lnTo>
                  <a:pt x="1938" y="4063"/>
                </a:lnTo>
                <a:lnTo>
                  <a:pt x="2376" y="3657"/>
                </a:lnTo>
                <a:lnTo>
                  <a:pt x="2876" y="3251"/>
                </a:lnTo>
                <a:lnTo>
                  <a:pt x="3438" y="2844"/>
                </a:lnTo>
                <a:lnTo>
                  <a:pt x="4032" y="2469"/>
                </a:lnTo>
                <a:lnTo>
                  <a:pt x="4657" y="2094"/>
                </a:lnTo>
                <a:lnTo>
                  <a:pt x="5345" y="1719"/>
                </a:lnTo>
                <a:lnTo>
                  <a:pt x="6064" y="1407"/>
                </a:lnTo>
                <a:lnTo>
                  <a:pt x="6814" y="1094"/>
                </a:lnTo>
                <a:lnTo>
                  <a:pt x="7658" y="844"/>
                </a:lnTo>
                <a:lnTo>
                  <a:pt x="8502" y="656"/>
                </a:lnTo>
                <a:lnTo>
                  <a:pt x="9409" y="531"/>
                </a:lnTo>
                <a:lnTo>
                  <a:pt x="10377" y="406"/>
                </a:lnTo>
                <a:lnTo>
                  <a:pt x="11378" y="344"/>
                </a:lnTo>
                <a:lnTo>
                  <a:pt x="12409" y="281"/>
                </a:lnTo>
                <a:lnTo>
                  <a:pt x="13503" y="250"/>
                </a:lnTo>
                <a:lnTo>
                  <a:pt x="15691" y="219"/>
                </a:lnTo>
                <a:lnTo>
                  <a:pt x="17817" y="281"/>
                </a:lnTo>
                <a:lnTo>
                  <a:pt x="19817" y="375"/>
                </a:lnTo>
                <a:lnTo>
                  <a:pt x="21568" y="531"/>
                </a:lnTo>
                <a:lnTo>
                  <a:pt x="22318" y="625"/>
                </a:lnTo>
                <a:lnTo>
                  <a:pt x="22974" y="750"/>
                </a:lnTo>
                <a:lnTo>
                  <a:pt x="23506" y="875"/>
                </a:lnTo>
                <a:lnTo>
                  <a:pt x="23943" y="1000"/>
                </a:lnTo>
                <a:lnTo>
                  <a:pt x="24350" y="1157"/>
                </a:lnTo>
                <a:lnTo>
                  <a:pt x="24787" y="1375"/>
                </a:lnTo>
                <a:lnTo>
                  <a:pt x="25287" y="1625"/>
                </a:lnTo>
                <a:lnTo>
                  <a:pt x="25819" y="1938"/>
                </a:lnTo>
                <a:lnTo>
                  <a:pt x="26975" y="2626"/>
                </a:lnTo>
                <a:lnTo>
                  <a:pt x="28163" y="3438"/>
                </a:lnTo>
                <a:lnTo>
                  <a:pt x="29319" y="4282"/>
                </a:lnTo>
                <a:lnTo>
                  <a:pt x="30413" y="5126"/>
                </a:lnTo>
                <a:lnTo>
                  <a:pt x="31351" y="5908"/>
                </a:lnTo>
                <a:lnTo>
                  <a:pt x="31726" y="6283"/>
                </a:lnTo>
                <a:lnTo>
                  <a:pt x="32070" y="6595"/>
                </a:lnTo>
                <a:lnTo>
                  <a:pt x="32320" y="6908"/>
                </a:lnTo>
                <a:lnTo>
                  <a:pt x="32539" y="7189"/>
                </a:lnTo>
                <a:lnTo>
                  <a:pt x="32758" y="7502"/>
                </a:lnTo>
                <a:lnTo>
                  <a:pt x="32914" y="7814"/>
                </a:lnTo>
                <a:lnTo>
                  <a:pt x="33039" y="8127"/>
                </a:lnTo>
                <a:lnTo>
                  <a:pt x="33164" y="8440"/>
                </a:lnTo>
                <a:lnTo>
                  <a:pt x="33258" y="8752"/>
                </a:lnTo>
                <a:lnTo>
                  <a:pt x="33320" y="9096"/>
                </a:lnTo>
                <a:lnTo>
                  <a:pt x="33414" y="9721"/>
                </a:lnTo>
                <a:lnTo>
                  <a:pt x="33445" y="10346"/>
                </a:lnTo>
                <a:lnTo>
                  <a:pt x="33445" y="10971"/>
                </a:lnTo>
                <a:lnTo>
                  <a:pt x="33414" y="11597"/>
                </a:lnTo>
                <a:lnTo>
                  <a:pt x="33352" y="12097"/>
                </a:lnTo>
                <a:lnTo>
                  <a:pt x="33258" y="13534"/>
                </a:lnTo>
                <a:lnTo>
                  <a:pt x="33164" y="15254"/>
                </a:lnTo>
                <a:lnTo>
                  <a:pt x="33133" y="16160"/>
                </a:lnTo>
                <a:lnTo>
                  <a:pt x="33164" y="17098"/>
                </a:lnTo>
                <a:lnTo>
                  <a:pt x="33195" y="18004"/>
                </a:lnTo>
                <a:lnTo>
                  <a:pt x="33258" y="18880"/>
                </a:lnTo>
                <a:lnTo>
                  <a:pt x="33508" y="18880"/>
                </a:lnTo>
                <a:lnTo>
                  <a:pt x="33414" y="17973"/>
                </a:lnTo>
                <a:lnTo>
                  <a:pt x="33383" y="17067"/>
                </a:lnTo>
                <a:lnTo>
                  <a:pt x="33383" y="16160"/>
                </a:lnTo>
                <a:lnTo>
                  <a:pt x="33414" y="15254"/>
                </a:lnTo>
                <a:lnTo>
                  <a:pt x="33508" y="13534"/>
                </a:lnTo>
                <a:lnTo>
                  <a:pt x="33602" y="12128"/>
                </a:lnTo>
                <a:lnTo>
                  <a:pt x="33664" y="11597"/>
                </a:lnTo>
                <a:lnTo>
                  <a:pt x="33695" y="10971"/>
                </a:lnTo>
                <a:lnTo>
                  <a:pt x="33695" y="10346"/>
                </a:lnTo>
                <a:lnTo>
                  <a:pt x="33664" y="9690"/>
                </a:lnTo>
                <a:lnTo>
                  <a:pt x="33570" y="9002"/>
                </a:lnTo>
                <a:lnTo>
                  <a:pt x="33508" y="8690"/>
                </a:lnTo>
                <a:lnTo>
                  <a:pt x="33383" y="8346"/>
                </a:lnTo>
                <a:lnTo>
                  <a:pt x="33289" y="8033"/>
                </a:lnTo>
                <a:lnTo>
                  <a:pt x="33133" y="7689"/>
                </a:lnTo>
                <a:lnTo>
                  <a:pt x="32945" y="7377"/>
                </a:lnTo>
                <a:lnTo>
                  <a:pt x="32758" y="7064"/>
                </a:lnTo>
                <a:lnTo>
                  <a:pt x="32508" y="6752"/>
                </a:lnTo>
                <a:lnTo>
                  <a:pt x="32226" y="6439"/>
                </a:lnTo>
                <a:lnTo>
                  <a:pt x="31914" y="6095"/>
                </a:lnTo>
                <a:lnTo>
                  <a:pt x="31507" y="5751"/>
                </a:lnTo>
                <a:lnTo>
                  <a:pt x="30570" y="4939"/>
                </a:lnTo>
                <a:lnTo>
                  <a:pt x="29476" y="4095"/>
                </a:lnTo>
                <a:lnTo>
                  <a:pt x="28288" y="3251"/>
                </a:lnTo>
                <a:lnTo>
                  <a:pt x="27100" y="2438"/>
                </a:lnTo>
                <a:lnTo>
                  <a:pt x="25944" y="1719"/>
                </a:lnTo>
                <a:lnTo>
                  <a:pt x="25381" y="1407"/>
                </a:lnTo>
                <a:lnTo>
                  <a:pt x="24881" y="1125"/>
                </a:lnTo>
                <a:lnTo>
                  <a:pt x="24443" y="906"/>
                </a:lnTo>
                <a:lnTo>
                  <a:pt x="24037" y="750"/>
                </a:lnTo>
                <a:lnTo>
                  <a:pt x="23568" y="625"/>
                </a:lnTo>
                <a:lnTo>
                  <a:pt x="22974" y="500"/>
                </a:lnTo>
                <a:lnTo>
                  <a:pt x="22287" y="375"/>
                </a:lnTo>
                <a:lnTo>
                  <a:pt x="21505" y="281"/>
                </a:lnTo>
                <a:lnTo>
                  <a:pt x="20630" y="188"/>
                </a:lnTo>
                <a:lnTo>
                  <a:pt x="19661" y="125"/>
                </a:lnTo>
                <a:lnTo>
                  <a:pt x="17629" y="31"/>
                </a:lnTo>
                <a:lnTo>
                  <a:pt x="15472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6" name="Google Shape;1306;p44"/>
          <p:cNvSpPr/>
          <p:nvPr/>
        </p:nvSpPr>
        <p:spPr>
          <a:xfrm>
            <a:off x="7214413" y="2260806"/>
            <a:ext cx="43458" cy="802058"/>
          </a:xfrm>
          <a:custGeom>
            <a:avLst/>
            <a:gdLst/>
            <a:ahLst/>
            <a:cxnLst/>
            <a:rect l="l" t="t" r="r" b="b"/>
            <a:pathLst>
              <a:path w="876" h="18755" extrusionOk="0">
                <a:moveTo>
                  <a:pt x="625" y="0"/>
                </a:moveTo>
                <a:lnTo>
                  <a:pt x="625" y="344"/>
                </a:lnTo>
                <a:lnTo>
                  <a:pt x="375" y="3345"/>
                </a:lnTo>
                <a:lnTo>
                  <a:pt x="156" y="6439"/>
                </a:lnTo>
                <a:lnTo>
                  <a:pt x="63" y="7908"/>
                </a:lnTo>
                <a:lnTo>
                  <a:pt x="0" y="9284"/>
                </a:lnTo>
                <a:lnTo>
                  <a:pt x="0" y="10471"/>
                </a:lnTo>
                <a:lnTo>
                  <a:pt x="0" y="11472"/>
                </a:lnTo>
                <a:lnTo>
                  <a:pt x="156" y="13566"/>
                </a:lnTo>
                <a:lnTo>
                  <a:pt x="375" y="15973"/>
                </a:lnTo>
                <a:lnTo>
                  <a:pt x="625" y="18755"/>
                </a:lnTo>
                <a:lnTo>
                  <a:pt x="875" y="18755"/>
                </a:lnTo>
                <a:lnTo>
                  <a:pt x="594" y="15941"/>
                </a:lnTo>
                <a:lnTo>
                  <a:pt x="407" y="13566"/>
                </a:lnTo>
                <a:lnTo>
                  <a:pt x="250" y="11440"/>
                </a:lnTo>
                <a:lnTo>
                  <a:pt x="219" y="10471"/>
                </a:lnTo>
                <a:lnTo>
                  <a:pt x="250" y="9284"/>
                </a:lnTo>
                <a:lnTo>
                  <a:pt x="313" y="7908"/>
                </a:lnTo>
                <a:lnTo>
                  <a:pt x="407" y="6439"/>
                </a:lnTo>
                <a:lnTo>
                  <a:pt x="625" y="3345"/>
                </a:lnTo>
                <a:lnTo>
                  <a:pt x="844" y="375"/>
                </a:lnTo>
                <a:lnTo>
                  <a:pt x="875" y="31"/>
                </a:lnTo>
                <a:lnTo>
                  <a:pt x="625" y="0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7" name="Google Shape;1307;p44"/>
          <p:cNvSpPr/>
          <p:nvPr/>
        </p:nvSpPr>
        <p:spPr>
          <a:xfrm>
            <a:off x="6688710" y="2294206"/>
            <a:ext cx="1496486" cy="294138"/>
          </a:xfrm>
          <a:custGeom>
            <a:avLst/>
            <a:gdLst/>
            <a:ahLst/>
            <a:cxnLst/>
            <a:rect l="l" t="t" r="r" b="b"/>
            <a:pathLst>
              <a:path w="30165" h="6878" extrusionOk="0">
                <a:moveTo>
                  <a:pt x="13754" y="0"/>
                </a:moveTo>
                <a:lnTo>
                  <a:pt x="12316" y="32"/>
                </a:lnTo>
                <a:lnTo>
                  <a:pt x="10253" y="94"/>
                </a:lnTo>
                <a:lnTo>
                  <a:pt x="10003" y="126"/>
                </a:lnTo>
                <a:lnTo>
                  <a:pt x="8909" y="219"/>
                </a:lnTo>
                <a:lnTo>
                  <a:pt x="7847" y="376"/>
                </a:lnTo>
                <a:lnTo>
                  <a:pt x="6878" y="563"/>
                </a:lnTo>
                <a:lnTo>
                  <a:pt x="6002" y="813"/>
                </a:lnTo>
                <a:lnTo>
                  <a:pt x="5158" y="1094"/>
                </a:lnTo>
                <a:lnTo>
                  <a:pt x="4408" y="1438"/>
                </a:lnTo>
                <a:lnTo>
                  <a:pt x="3721" y="1782"/>
                </a:lnTo>
                <a:lnTo>
                  <a:pt x="3064" y="2126"/>
                </a:lnTo>
                <a:lnTo>
                  <a:pt x="2502" y="2501"/>
                </a:lnTo>
                <a:lnTo>
                  <a:pt x="2001" y="2876"/>
                </a:lnTo>
                <a:lnTo>
                  <a:pt x="1533" y="3251"/>
                </a:lnTo>
                <a:lnTo>
                  <a:pt x="1126" y="3595"/>
                </a:lnTo>
                <a:lnTo>
                  <a:pt x="782" y="3939"/>
                </a:lnTo>
                <a:lnTo>
                  <a:pt x="470" y="4252"/>
                </a:lnTo>
                <a:lnTo>
                  <a:pt x="1" y="4783"/>
                </a:lnTo>
                <a:lnTo>
                  <a:pt x="188" y="5189"/>
                </a:lnTo>
                <a:lnTo>
                  <a:pt x="345" y="5408"/>
                </a:lnTo>
                <a:lnTo>
                  <a:pt x="470" y="5658"/>
                </a:lnTo>
                <a:lnTo>
                  <a:pt x="657" y="5877"/>
                </a:lnTo>
                <a:lnTo>
                  <a:pt x="845" y="6064"/>
                </a:lnTo>
                <a:lnTo>
                  <a:pt x="1032" y="6221"/>
                </a:lnTo>
                <a:lnTo>
                  <a:pt x="1251" y="6314"/>
                </a:lnTo>
                <a:lnTo>
                  <a:pt x="1595" y="6408"/>
                </a:lnTo>
                <a:lnTo>
                  <a:pt x="2033" y="6471"/>
                </a:lnTo>
                <a:lnTo>
                  <a:pt x="2658" y="6502"/>
                </a:lnTo>
                <a:lnTo>
                  <a:pt x="3439" y="6533"/>
                </a:lnTo>
                <a:lnTo>
                  <a:pt x="5877" y="6596"/>
                </a:lnTo>
                <a:lnTo>
                  <a:pt x="11816" y="6596"/>
                </a:lnTo>
                <a:lnTo>
                  <a:pt x="15317" y="6658"/>
                </a:lnTo>
                <a:lnTo>
                  <a:pt x="19037" y="6752"/>
                </a:lnTo>
                <a:lnTo>
                  <a:pt x="23256" y="6846"/>
                </a:lnTo>
                <a:lnTo>
                  <a:pt x="25163" y="6877"/>
                </a:lnTo>
                <a:lnTo>
                  <a:pt x="28289" y="6877"/>
                </a:lnTo>
                <a:lnTo>
                  <a:pt x="29258" y="6846"/>
                </a:lnTo>
                <a:lnTo>
                  <a:pt x="29852" y="6783"/>
                </a:lnTo>
                <a:lnTo>
                  <a:pt x="30164" y="6752"/>
                </a:lnTo>
                <a:lnTo>
                  <a:pt x="29820" y="6346"/>
                </a:lnTo>
                <a:lnTo>
                  <a:pt x="29195" y="5721"/>
                </a:lnTo>
                <a:lnTo>
                  <a:pt x="28320" y="4908"/>
                </a:lnTo>
                <a:lnTo>
                  <a:pt x="27132" y="3908"/>
                </a:lnTo>
                <a:lnTo>
                  <a:pt x="25788" y="2845"/>
                </a:lnTo>
                <a:lnTo>
                  <a:pt x="25132" y="2376"/>
                </a:lnTo>
                <a:lnTo>
                  <a:pt x="24507" y="1938"/>
                </a:lnTo>
                <a:lnTo>
                  <a:pt x="23975" y="1595"/>
                </a:lnTo>
                <a:lnTo>
                  <a:pt x="23444" y="1282"/>
                </a:lnTo>
                <a:lnTo>
                  <a:pt x="23006" y="1032"/>
                </a:lnTo>
                <a:lnTo>
                  <a:pt x="22631" y="876"/>
                </a:lnTo>
                <a:lnTo>
                  <a:pt x="22006" y="657"/>
                </a:lnTo>
                <a:lnTo>
                  <a:pt x="21287" y="469"/>
                </a:lnTo>
                <a:lnTo>
                  <a:pt x="20506" y="313"/>
                </a:lnTo>
                <a:lnTo>
                  <a:pt x="19599" y="188"/>
                </a:lnTo>
                <a:lnTo>
                  <a:pt x="18630" y="94"/>
                </a:lnTo>
                <a:lnTo>
                  <a:pt x="17536" y="32"/>
                </a:lnTo>
                <a:lnTo>
                  <a:pt x="16349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8" name="Google Shape;1308;p44"/>
          <p:cNvSpPr/>
          <p:nvPr/>
        </p:nvSpPr>
        <p:spPr>
          <a:xfrm>
            <a:off x="6674770" y="2283514"/>
            <a:ext cx="1525904" cy="315520"/>
          </a:xfrm>
          <a:custGeom>
            <a:avLst/>
            <a:gdLst/>
            <a:ahLst/>
            <a:cxnLst/>
            <a:rect l="l" t="t" r="r" b="b"/>
            <a:pathLst>
              <a:path w="30758" h="7378" extrusionOk="0">
                <a:moveTo>
                  <a:pt x="15348" y="469"/>
                </a:moveTo>
                <a:lnTo>
                  <a:pt x="16630" y="501"/>
                </a:lnTo>
                <a:lnTo>
                  <a:pt x="17817" y="532"/>
                </a:lnTo>
                <a:lnTo>
                  <a:pt x="18880" y="594"/>
                </a:lnTo>
                <a:lnTo>
                  <a:pt x="19849" y="688"/>
                </a:lnTo>
                <a:lnTo>
                  <a:pt x="20724" y="813"/>
                </a:lnTo>
                <a:lnTo>
                  <a:pt x="21506" y="969"/>
                </a:lnTo>
                <a:lnTo>
                  <a:pt x="22193" y="1126"/>
                </a:lnTo>
                <a:lnTo>
                  <a:pt x="22818" y="1344"/>
                </a:lnTo>
                <a:lnTo>
                  <a:pt x="23194" y="1501"/>
                </a:lnTo>
                <a:lnTo>
                  <a:pt x="23600" y="1720"/>
                </a:lnTo>
                <a:lnTo>
                  <a:pt x="24069" y="2001"/>
                </a:lnTo>
                <a:lnTo>
                  <a:pt x="24538" y="2313"/>
                </a:lnTo>
                <a:lnTo>
                  <a:pt x="25569" y="3032"/>
                </a:lnTo>
                <a:lnTo>
                  <a:pt x="26632" y="3845"/>
                </a:lnTo>
                <a:lnTo>
                  <a:pt x="27695" y="4689"/>
                </a:lnTo>
                <a:lnTo>
                  <a:pt x="28632" y="5502"/>
                </a:lnTo>
                <a:lnTo>
                  <a:pt x="29414" y="6221"/>
                </a:lnTo>
                <a:lnTo>
                  <a:pt x="29976" y="6815"/>
                </a:lnTo>
                <a:lnTo>
                  <a:pt x="28976" y="6877"/>
                </a:lnTo>
                <a:lnTo>
                  <a:pt x="27163" y="6908"/>
                </a:lnTo>
                <a:lnTo>
                  <a:pt x="25444" y="6877"/>
                </a:lnTo>
                <a:lnTo>
                  <a:pt x="23537" y="6846"/>
                </a:lnTo>
                <a:lnTo>
                  <a:pt x="19318" y="6752"/>
                </a:lnTo>
                <a:lnTo>
                  <a:pt x="15598" y="6658"/>
                </a:lnTo>
                <a:lnTo>
                  <a:pt x="12097" y="6596"/>
                </a:lnTo>
                <a:lnTo>
                  <a:pt x="6190" y="6596"/>
                </a:lnTo>
                <a:lnTo>
                  <a:pt x="3752" y="6564"/>
                </a:lnTo>
                <a:lnTo>
                  <a:pt x="2970" y="6533"/>
                </a:lnTo>
                <a:lnTo>
                  <a:pt x="2376" y="6471"/>
                </a:lnTo>
                <a:lnTo>
                  <a:pt x="1939" y="6408"/>
                </a:lnTo>
                <a:lnTo>
                  <a:pt x="1595" y="6346"/>
                </a:lnTo>
                <a:lnTo>
                  <a:pt x="1438" y="6252"/>
                </a:lnTo>
                <a:lnTo>
                  <a:pt x="1313" y="6158"/>
                </a:lnTo>
                <a:lnTo>
                  <a:pt x="1157" y="6002"/>
                </a:lnTo>
                <a:lnTo>
                  <a:pt x="1032" y="5846"/>
                </a:lnTo>
                <a:lnTo>
                  <a:pt x="782" y="5470"/>
                </a:lnTo>
                <a:lnTo>
                  <a:pt x="563" y="5064"/>
                </a:lnTo>
                <a:lnTo>
                  <a:pt x="1063" y="4533"/>
                </a:lnTo>
                <a:lnTo>
                  <a:pt x="1376" y="4220"/>
                </a:lnTo>
                <a:lnTo>
                  <a:pt x="1720" y="3908"/>
                </a:lnTo>
                <a:lnTo>
                  <a:pt x="2126" y="3564"/>
                </a:lnTo>
                <a:lnTo>
                  <a:pt x="2564" y="3189"/>
                </a:lnTo>
                <a:lnTo>
                  <a:pt x="3064" y="2845"/>
                </a:lnTo>
                <a:lnTo>
                  <a:pt x="3626" y="2501"/>
                </a:lnTo>
                <a:lnTo>
                  <a:pt x="4252" y="2157"/>
                </a:lnTo>
                <a:lnTo>
                  <a:pt x="4939" y="1845"/>
                </a:lnTo>
                <a:lnTo>
                  <a:pt x="5658" y="1532"/>
                </a:lnTo>
                <a:lnTo>
                  <a:pt x="6471" y="1282"/>
                </a:lnTo>
                <a:lnTo>
                  <a:pt x="7315" y="1032"/>
                </a:lnTo>
                <a:lnTo>
                  <a:pt x="8253" y="844"/>
                </a:lnTo>
                <a:lnTo>
                  <a:pt x="9253" y="688"/>
                </a:lnTo>
                <a:lnTo>
                  <a:pt x="10316" y="626"/>
                </a:lnTo>
                <a:lnTo>
                  <a:pt x="10409" y="626"/>
                </a:lnTo>
                <a:lnTo>
                  <a:pt x="10534" y="594"/>
                </a:lnTo>
                <a:lnTo>
                  <a:pt x="12597" y="532"/>
                </a:lnTo>
                <a:lnTo>
                  <a:pt x="14035" y="501"/>
                </a:lnTo>
                <a:lnTo>
                  <a:pt x="15348" y="469"/>
                </a:lnTo>
                <a:close/>
                <a:moveTo>
                  <a:pt x="14035" y="0"/>
                </a:moveTo>
                <a:lnTo>
                  <a:pt x="12597" y="32"/>
                </a:lnTo>
                <a:lnTo>
                  <a:pt x="10503" y="125"/>
                </a:lnTo>
                <a:lnTo>
                  <a:pt x="10284" y="125"/>
                </a:lnTo>
                <a:lnTo>
                  <a:pt x="9190" y="219"/>
                </a:lnTo>
                <a:lnTo>
                  <a:pt x="8159" y="376"/>
                </a:lnTo>
                <a:lnTo>
                  <a:pt x="7190" y="563"/>
                </a:lnTo>
                <a:lnTo>
                  <a:pt x="6315" y="813"/>
                </a:lnTo>
                <a:lnTo>
                  <a:pt x="5471" y="1063"/>
                </a:lnTo>
                <a:lnTo>
                  <a:pt x="4720" y="1376"/>
                </a:lnTo>
                <a:lnTo>
                  <a:pt x="4033" y="1720"/>
                </a:lnTo>
                <a:lnTo>
                  <a:pt x="3376" y="2095"/>
                </a:lnTo>
                <a:lnTo>
                  <a:pt x="2783" y="2470"/>
                </a:lnTo>
                <a:lnTo>
                  <a:pt x="2251" y="2845"/>
                </a:lnTo>
                <a:lnTo>
                  <a:pt x="1751" y="3220"/>
                </a:lnTo>
                <a:lnTo>
                  <a:pt x="1313" y="3595"/>
                </a:lnTo>
                <a:lnTo>
                  <a:pt x="938" y="3970"/>
                </a:lnTo>
                <a:lnTo>
                  <a:pt x="595" y="4345"/>
                </a:lnTo>
                <a:lnTo>
                  <a:pt x="1" y="4970"/>
                </a:lnTo>
                <a:lnTo>
                  <a:pt x="94" y="5220"/>
                </a:lnTo>
                <a:lnTo>
                  <a:pt x="219" y="5470"/>
                </a:lnTo>
                <a:lnTo>
                  <a:pt x="407" y="5783"/>
                </a:lnTo>
                <a:lnTo>
                  <a:pt x="595" y="6096"/>
                </a:lnTo>
                <a:lnTo>
                  <a:pt x="845" y="6408"/>
                </a:lnTo>
                <a:lnTo>
                  <a:pt x="1001" y="6533"/>
                </a:lnTo>
                <a:lnTo>
                  <a:pt x="1126" y="6627"/>
                </a:lnTo>
                <a:lnTo>
                  <a:pt x="1313" y="6721"/>
                </a:lnTo>
                <a:lnTo>
                  <a:pt x="1470" y="6783"/>
                </a:lnTo>
                <a:lnTo>
                  <a:pt x="1814" y="6877"/>
                </a:lnTo>
                <a:lnTo>
                  <a:pt x="2282" y="6940"/>
                </a:lnTo>
                <a:lnTo>
                  <a:pt x="2908" y="7002"/>
                </a:lnTo>
                <a:lnTo>
                  <a:pt x="3720" y="7033"/>
                </a:lnTo>
                <a:lnTo>
                  <a:pt x="6158" y="7065"/>
                </a:lnTo>
                <a:lnTo>
                  <a:pt x="10034" y="7096"/>
                </a:lnTo>
                <a:lnTo>
                  <a:pt x="12097" y="7096"/>
                </a:lnTo>
                <a:lnTo>
                  <a:pt x="15879" y="7158"/>
                </a:lnTo>
                <a:lnTo>
                  <a:pt x="19912" y="7252"/>
                </a:lnTo>
                <a:lnTo>
                  <a:pt x="23787" y="7346"/>
                </a:lnTo>
                <a:lnTo>
                  <a:pt x="27163" y="7377"/>
                </a:lnTo>
                <a:lnTo>
                  <a:pt x="28632" y="7377"/>
                </a:lnTo>
                <a:lnTo>
                  <a:pt x="29758" y="7315"/>
                </a:lnTo>
                <a:lnTo>
                  <a:pt x="30164" y="7283"/>
                </a:lnTo>
                <a:lnTo>
                  <a:pt x="30477" y="7221"/>
                </a:lnTo>
                <a:lnTo>
                  <a:pt x="30664" y="7158"/>
                </a:lnTo>
                <a:lnTo>
                  <a:pt x="30727" y="7127"/>
                </a:lnTo>
                <a:lnTo>
                  <a:pt x="30758" y="7096"/>
                </a:lnTo>
                <a:lnTo>
                  <a:pt x="30727" y="7033"/>
                </a:lnTo>
                <a:lnTo>
                  <a:pt x="30664" y="6940"/>
                </a:lnTo>
                <a:lnTo>
                  <a:pt x="30508" y="6690"/>
                </a:lnTo>
                <a:lnTo>
                  <a:pt x="30226" y="6346"/>
                </a:lnTo>
                <a:lnTo>
                  <a:pt x="29820" y="5971"/>
                </a:lnTo>
                <a:lnTo>
                  <a:pt x="28851" y="5064"/>
                </a:lnTo>
                <a:lnTo>
                  <a:pt x="27695" y="4064"/>
                </a:lnTo>
                <a:lnTo>
                  <a:pt x="26382" y="3064"/>
                </a:lnTo>
                <a:lnTo>
                  <a:pt x="25757" y="2564"/>
                </a:lnTo>
                <a:lnTo>
                  <a:pt x="25132" y="2126"/>
                </a:lnTo>
                <a:lnTo>
                  <a:pt x="24506" y="1720"/>
                </a:lnTo>
                <a:lnTo>
                  <a:pt x="23944" y="1376"/>
                </a:lnTo>
                <a:lnTo>
                  <a:pt x="23444" y="1094"/>
                </a:lnTo>
                <a:lnTo>
                  <a:pt x="23006" y="907"/>
                </a:lnTo>
                <a:lnTo>
                  <a:pt x="22381" y="688"/>
                </a:lnTo>
                <a:lnTo>
                  <a:pt x="21693" y="501"/>
                </a:lnTo>
                <a:lnTo>
                  <a:pt x="20912" y="344"/>
                </a:lnTo>
                <a:lnTo>
                  <a:pt x="20037" y="219"/>
                </a:lnTo>
                <a:lnTo>
                  <a:pt x="19036" y="125"/>
                </a:lnTo>
                <a:lnTo>
                  <a:pt x="17942" y="63"/>
                </a:lnTo>
                <a:lnTo>
                  <a:pt x="16692" y="0"/>
                </a:lnTo>
                <a:close/>
              </a:path>
            </a:pathLst>
          </a:custGeom>
          <a:solidFill>
            <a:srgbClr val="4241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9" name="Google Shape;1309;p44"/>
          <p:cNvSpPr/>
          <p:nvPr/>
        </p:nvSpPr>
        <p:spPr>
          <a:xfrm>
            <a:off x="6702699" y="2283514"/>
            <a:ext cx="1459229" cy="295463"/>
          </a:xfrm>
          <a:custGeom>
            <a:avLst/>
            <a:gdLst/>
            <a:ahLst/>
            <a:cxnLst/>
            <a:rect l="l" t="t" r="r" b="b"/>
            <a:pathLst>
              <a:path w="29414" h="6909" fill="none" extrusionOk="0">
                <a:moveTo>
                  <a:pt x="14785" y="0"/>
                </a:moveTo>
                <a:lnTo>
                  <a:pt x="14785" y="469"/>
                </a:lnTo>
                <a:lnTo>
                  <a:pt x="14785" y="469"/>
                </a:lnTo>
                <a:lnTo>
                  <a:pt x="16067" y="501"/>
                </a:lnTo>
                <a:lnTo>
                  <a:pt x="17254" y="532"/>
                </a:lnTo>
                <a:lnTo>
                  <a:pt x="18317" y="594"/>
                </a:lnTo>
                <a:lnTo>
                  <a:pt x="19286" y="688"/>
                </a:lnTo>
                <a:lnTo>
                  <a:pt x="20161" y="813"/>
                </a:lnTo>
                <a:lnTo>
                  <a:pt x="20943" y="969"/>
                </a:lnTo>
                <a:lnTo>
                  <a:pt x="21630" y="1126"/>
                </a:lnTo>
                <a:lnTo>
                  <a:pt x="22255" y="1344"/>
                </a:lnTo>
                <a:lnTo>
                  <a:pt x="22255" y="1344"/>
                </a:lnTo>
                <a:lnTo>
                  <a:pt x="22631" y="1501"/>
                </a:lnTo>
                <a:lnTo>
                  <a:pt x="23037" y="1720"/>
                </a:lnTo>
                <a:lnTo>
                  <a:pt x="23506" y="2001"/>
                </a:lnTo>
                <a:lnTo>
                  <a:pt x="23975" y="2313"/>
                </a:lnTo>
                <a:lnTo>
                  <a:pt x="25006" y="3032"/>
                </a:lnTo>
                <a:lnTo>
                  <a:pt x="26069" y="3845"/>
                </a:lnTo>
                <a:lnTo>
                  <a:pt x="27132" y="4689"/>
                </a:lnTo>
                <a:lnTo>
                  <a:pt x="28069" y="5502"/>
                </a:lnTo>
                <a:lnTo>
                  <a:pt x="28851" y="6221"/>
                </a:lnTo>
                <a:lnTo>
                  <a:pt x="29413" y="6815"/>
                </a:lnTo>
                <a:lnTo>
                  <a:pt x="29413" y="6815"/>
                </a:lnTo>
                <a:lnTo>
                  <a:pt x="28413" y="6877"/>
                </a:lnTo>
                <a:lnTo>
                  <a:pt x="26600" y="6908"/>
                </a:lnTo>
                <a:lnTo>
                  <a:pt x="26600" y="6908"/>
                </a:lnTo>
                <a:lnTo>
                  <a:pt x="24881" y="6877"/>
                </a:lnTo>
                <a:lnTo>
                  <a:pt x="22974" y="6846"/>
                </a:lnTo>
                <a:lnTo>
                  <a:pt x="18755" y="6752"/>
                </a:lnTo>
                <a:lnTo>
                  <a:pt x="18755" y="6752"/>
                </a:lnTo>
                <a:lnTo>
                  <a:pt x="15035" y="6658"/>
                </a:lnTo>
                <a:lnTo>
                  <a:pt x="11534" y="6596"/>
                </a:lnTo>
                <a:lnTo>
                  <a:pt x="11503" y="6596"/>
                </a:lnTo>
                <a:lnTo>
                  <a:pt x="11503" y="6596"/>
                </a:lnTo>
                <a:lnTo>
                  <a:pt x="10534" y="6596"/>
                </a:lnTo>
                <a:lnTo>
                  <a:pt x="10534" y="6596"/>
                </a:lnTo>
                <a:lnTo>
                  <a:pt x="9971" y="6596"/>
                </a:lnTo>
                <a:lnTo>
                  <a:pt x="9971" y="6596"/>
                </a:lnTo>
                <a:lnTo>
                  <a:pt x="9471" y="6596"/>
                </a:lnTo>
                <a:lnTo>
                  <a:pt x="9471" y="6596"/>
                </a:lnTo>
                <a:lnTo>
                  <a:pt x="5627" y="6596"/>
                </a:lnTo>
                <a:lnTo>
                  <a:pt x="3189" y="6564"/>
                </a:lnTo>
                <a:lnTo>
                  <a:pt x="2407" y="6533"/>
                </a:lnTo>
                <a:lnTo>
                  <a:pt x="1813" y="6471"/>
                </a:lnTo>
                <a:lnTo>
                  <a:pt x="1376" y="6408"/>
                </a:lnTo>
                <a:lnTo>
                  <a:pt x="1032" y="6346"/>
                </a:lnTo>
                <a:lnTo>
                  <a:pt x="1032" y="6346"/>
                </a:lnTo>
                <a:lnTo>
                  <a:pt x="875" y="6252"/>
                </a:lnTo>
                <a:lnTo>
                  <a:pt x="750" y="6158"/>
                </a:lnTo>
                <a:lnTo>
                  <a:pt x="594" y="6002"/>
                </a:lnTo>
                <a:lnTo>
                  <a:pt x="469" y="5846"/>
                </a:lnTo>
                <a:lnTo>
                  <a:pt x="219" y="5470"/>
                </a:lnTo>
                <a:lnTo>
                  <a:pt x="0" y="5064"/>
                </a:lnTo>
                <a:lnTo>
                  <a:pt x="0" y="5064"/>
                </a:lnTo>
                <a:lnTo>
                  <a:pt x="500" y="4533"/>
                </a:lnTo>
                <a:lnTo>
                  <a:pt x="813" y="4220"/>
                </a:lnTo>
                <a:lnTo>
                  <a:pt x="1157" y="3908"/>
                </a:lnTo>
                <a:lnTo>
                  <a:pt x="1563" y="3564"/>
                </a:lnTo>
                <a:lnTo>
                  <a:pt x="2001" y="3189"/>
                </a:lnTo>
                <a:lnTo>
                  <a:pt x="2501" y="2845"/>
                </a:lnTo>
                <a:lnTo>
                  <a:pt x="3063" y="2501"/>
                </a:lnTo>
                <a:lnTo>
                  <a:pt x="3689" y="2157"/>
                </a:lnTo>
                <a:lnTo>
                  <a:pt x="4376" y="1845"/>
                </a:lnTo>
                <a:lnTo>
                  <a:pt x="5095" y="1532"/>
                </a:lnTo>
                <a:lnTo>
                  <a:pt x="5908" y="1282"/>
                </a:lnTo>
                <a:lnTo>
                  <a:pt x="6752" y="1032"/>
                </a:lnTo>
                <a:lnTo>
                  <a:pt x="7690" y="844"/>
                </a:lnTo>
                <a:lnTo>
                  <a:pt x="8690" y="688"/>
                </a:lnTo>
                <a:lnTo>
                  <a:pt x="9753" y="626"/>
                </a:lnTo>
                <a:lnTo>
                  <a:pt x="9846" y="626"/>
                </a:lnTo>
                <a:lnTo>
                  <a:pt x="9846" y="626"/>
                </a:lnTo>
                <a:lnTo>
                  <a:pt x="9971" y="594"/>
                </a:lnTo>
                <a:lnTo>
                  <a:pt x="9971" y="594"/>
                </a:lnTo>
                <a:lnTo>
                  <a:pt x="12034" y="532"/>
                </a:lnTo>
                <a:lnTo>
                  <a:pt x="12034" y="532"/>
                </a:lnTo>
                <a:lnTo>
                  <a:pt x="13472" y="501"/>
                </a:lnTo>
                <a:lnTo>
                  <a:pt x="14785" y="469"/>
                </a:lnTo>
                <a:lnTo>
                  <a:pt x="14785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0" name="Google Shape;1310;p44"/>
          <p:cNvSpPr/>
          <p:nvPr/>
        </p:nvSpPr>
        <p:spPr>
          <a:xfrm>
            <a:off x="6674770" y="2283514"/>
            <a:ext cx="1525904" cy="315520"/>
          </a:xfrm>
          <a:custGeom>
            <a:avLst/>
            <a:gdLst/>
            <a:ahLst/>
            <a:cxnLst/>
            <a:rect l="l" t="t" r="r" b="b"/>
            <a:pathLst>
              <a:path w="30758" h="7378" fill="none" extrusionOk="0">
                <a:moveTo>
                  <a:pt x="15348" y="0"/>
                </a:moveTo>
                <a:lnTo>
                  <a:pt x="15348" y="0"/>
                </a:lnTo>
                <a:lnTo>
                  <a:pt x="14035" y="0"/>
                </a:lnTo>
                <a:lnTo>
                  <a:pt x="12597" y="32"/>
                </a:lnTo>
                <a:lnTo>
                  <a:pt x="12597" y="32"/>
                </a:lnTo>
                <a:lnTo>
                  <a:pt x="10503" y="125"/>
                </a:lnTo>
                <a:lnTo>
                  <a:pt x="10503" y="125"/>
                </a:lnTo>
                <a:lnTo>
                  <a:pt x="10284" y="125"/>
                </a:lnTo>
                <a:lnTo>
                  <a:pt x="10284" y="125"/>
                </a:lnTo>
                <a:lnTo>
                  <a:pt x="9190" y="219"/>
                </a:lnTo>
                <a:lnTo>
                  <a:pt x="8159" y="376"/>
                </a:lnTo>
                <a:lnTo>
                  <a:pt x="7190" y="563"/>
                </a:lnTo>
                <a:lnTo>
                  <a:pt x="6315" y="813"/>
                </a:lnTo>
                <a:lnTo>
                  <a:pt x="5471" y="1063"/>
                </a:lnTo>
                <a:lnTo>
                  <a:pt x="4720" y="1376"/>
                </a:lnTo>
                <a:lnTo>
                  <a:pt x="4033" y="1720"/>
                </a:lnTo>
                <a:lnTo>
                  <a:pt x="3376" y="2095"/>
                </a:lnTo>
                <a:lnTo>
                  <a:pt x="2783" y="2470"/>
                </a:lnTo>
                <a:lnTo>
                  <a:pt x="2251" y="2845"/>
                </a:lnTo>
                <a:lnTo>
                  <a:pt x="1751" y="3220"/>
                </a:lnTo>
                <a:lnTo>
                  <a:pt x="1313" y="3595"/>
                </a:lnTo>
                <a:lnTo>
                  <a:pt x="938" y="3970"/>
                </a:lnTo>
                <a:lnTo>
                  <a:pt x="595" y="4345"/>
                </a:lnTo>
                <a:lnTo>
                  <a:pt x="1" y="4970"/>
                </a:lnTo>
                <a:lnTo>
                  <a:pt x="1" y="4970"/>
                </a:lnTo>
                <a:lnTo>
                  <a:pt x="94" y="5220"/>
                </a:lnTo>
                <a:lnTo>
                  <a:pt x="219" y="5470"/>
                </a:lnTo>
                <a:lnTo>
                  <a:pt x="407" y="5783"/>
                </a:lnTo>
                <a:lnTo>
                  <a:pt x="595" y="6096"/>
                </a:lnTo>
                <a:lnTo>
                  <a:pt x="845" y="6408"/>
                </a:lnTo>
                <a:lnTo>
                  <a:pt x="1001" y="6533"/>
                </a:lnTo>
                <a:lnTo>
                  <a:pt x="1126" y="6627"/>
                </a:lnTo>
                <a:lnTo>
                  <a:pt x="1313" y="6721"/>
                </a:lnTo>
                <a:lnTo>
                  <a:pt x="1470" y="6783"/>
                </a:lnTo>
                <a:lnTo>
                  <a:pt x="1470" y="6783"/>
                </a:lnTo>
                <a:lnTo>
                  <a:pt x="1814" y="6877"/>
                </a:lnTo>
                <a:lnTo>
                  <a:pt x="2282" y="6940"/>
                </a:lnTo>
                <a:lnTo>
                  <a:pt x="2908" y="7002"/>
                </a:lnTo>
                <a:lnTo>
                  <a:pt x="3720" y="7033"/>
                </a:lnTo>
                <a:lnTo>
                  <a:pt x="6158" y="7065"/>
                </a:lnTo>
                <a:lnTo>
                  <a:pt x="10034" y="7096"/>
                </a:lnTo>
                <a:lnTo>
                  <a:pt x="10034" y="7096"/>
                </a:lnTo>
                <a:lnTo>
                  <a:pt x="11097" y="7096"/>
                </a:lnTo>
                <a:lnTo>
                  <a:pt x="11097" y="7096"/>
                </a:lnTo>
                <a:lnTo>
                  <a:pt x="12097" y="7096"/>
                </a:lnTo>
                <a:lnTo>
                  <a:pt x="12097" y="7096"/>
                </a:lnTo>
                <a:lnTo>
                  <a:pt x="15879" y="7158"/>
                </a:lnTo>
                <a:lnTo>
                  <a:pt x="19912" y="7252"/>
                </a:lnTo>
                <a:lnTo>
                  <a:pt x="23787" y="7346"/>
                </a:lnTo>
                <a:lnTo>
                  <a:pt x="27163" y="7377"/>
                </a:lnTo>
                <a:lnTo>
                  <a:pt x="27163" y="7377"/>
                </a:lnTo>
                <a:lnTo>
                  <a:pt x="28632" y="7377"/>
                </a:lnTo>
                <a:lnTo>
                  <a:pt x="29758" y="7315"/>
                </a:lnTo>
                <a:lnTo>
                  <a:pt x="30164" y="7283"/>
                </a:lnTo>
                <a:lnTo>
                  <a:pt x="30477" y="7221"/>
                </a:lnTo>
                <a:lnTo>
                  <a:pt x="30664" y="7158"/>
                </a:lnTo>
                <a:lnTo>
                  <a:pt x="30727" y="7127"/>
                </a:lnTo>
                <a:lnTo>
                  <a:pt x="30758" y="7096"/>
                </a:lnTo>
                <a:lnTo>
                  <a:pt x="30758" y="7096"/>
                </a:lnTo>
                <a:lnTo>
                  <a:pt x="30727" y="7033"/>
                </a:lnTo>
                <a:lnTo>
                  <a:pt x="30664" y="6940"/>
                </a:lnTo>
                <a:lnTo>
                  <a:pt x="30508" y="6690"/>
                </a:lnTo>
                <a:lnTo>
                  <a:pt x="30226" y="6346"/>
                </a:lnTo>
                <a:lnTo>
                  <a:pt x="29820" y="5971"/>
                </a:lnTo>
                <a:lnTo>
                  <a:pt x="28851" y="5064"/>
                </a:lnTo>
                <a:lnTo>
                  <a:pt x="27695" y="4064"/>
                </a:lnTo>
                <a:lnTo>
                  <a:pt x="26382" y="3064"/>
                </a:lnTo>
                <a:lnTo>
                  <a:pt x="25757" y="2564"/>
                </a:lnTo>
                <a:lnTo>
                  <a:pt x="25132" y="2126"/>
                </a:lnTo>
                <a:lnTo>
                  <a:pt x="24506" y="1720"/>
                </a:lnTo>
                <a:lnTo>
                  <a:pt x="23944" y="1376"/>
                </a:lnTo>
                <a:lnTo>
                  <a:pt x="23444" y="1094"/>
                </a:lnTo>
                <a:lnTo>
                  <a:pt x="23006" y="907"/>
                </a:lnTo>
                <a:lnTo>
                  <a:pt x="23006" y="907"/>
                </a:lnTo>
                <a:lnTo>
                  <a:pt x="22381" y="688"/>
                </a:lnTo>
                <a:lnTo>
                  <a:pt x="21693" y="501"/>
                </a:lnTo>
                <a:lnTo>
                  <a:pt x="20912" y="344"/>
                </a:lnTo>
                <a:lnTo>
                  <a:pt x="20037" y="219"/>
                </a:lnTo>
                <a:lnTo>
                  <a:pt x="19036" y="125"/>
                </a:lnTo>
                <a:lnTo>
                  <a:pt x="17942" y="63"/>
                </a:lnTo>
                <a:lnTo>
                  <a:pt x="16692" y="0"/>
                </a:lnTo>
                <a:lnTo>
                  <a:pt x="15348" y="0"/>
                </a:lnTo>
                <a:lnTo>
                  <a:pt x="15348" y="0"/>
                </a:lnTo>
              </a:path>
            </a:pathLst>
          </a:cu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1" name="Google Shape;1311;p44"/>
          <p:cNvSpPr/>
          <p:nvPr/>
        </p:nvSpPr>
        <p:spPr>
          <a:xfrm>
            <a:off x="6243720" y="2721942"/>
            <a:ext cx="2823801" cy="379668"/>
          </a:xfrm>
          <a:custGeom>
            <a:avLst/>
            <a:gdLst/>
            <a:ahLst/>
            <a:cxnLst/>
            <a:rect l="l" t="t" r="r" b="b"/>
            <a:pathLst>
              <a:path w="56920" h="8878" extrusionOk="0">
                <a:moveTo>
                  <a:pt x="47949" y="1"/>
                </a:moveTo>
                <a:lnTo>
                  <a:pt x="47292" y="63"/>
                </a:lnTo>
                <a:lnTo>
                  <a:pt x="46667" y="188"/>
                </a:lnTo>
                <a:lnTo>
                  <a:pt x="46042" y="407"/>
                </a:lnTo>
                <a:lnTo>
                  <a:pt x="45448" y="657"/>
                </a:lnTo>
                <a:lnTo>
                  <a:pt x="44886" y="939"/>
                </a:lnTo>
                <a:lnTo>
                  <a:pt x="44354" y="1314"/>
                </a:lnTo>
                <a:lnTo>
                  <a:pt x="43854" y="1720"/>
                </a:lnTo>
                <a:lnTo>
                  <a:pt x="43385" y="2158"/>
                </a:lnTo>
                <a:lnTo>
                  <a:pt x="42979" y="2658"/>
                </a:lnTo>
                <a:lnTo>
                  <a:pt x="42635" y="3189"/>
                </a:lnTo>
                <a:lnTo>
                  <a:pt x="42323" y="3752"/>
                </a:lnTo>
                <a:lnTo>
                  <a:pt x="42072" y="4346"/>
                </a:lnTo>
                <a:lnTo>
                  <a:pt x="41885" y="4971"/>
                </a:lnTo>
                <a:lnTo>
                  <a:pt x="41729" y="5627"/>
                </a:lnTo>
                <a:lnTo>
                  <a:pt x="41666" y="6315"/>
                </a:lnTo>
                <a:lnTo>
                  <a:pt x="41666" y="6721"/>
                </a:lnTo>
                <a:lnTo>
                  <a:pt x="41697" y="7159"/>
                </a:lnTo>
                <a:lnTo>
                  <a:pt x="41729" y="7565"/>
                </a:lnTo>
                <a:lnTo>
                  <a:pt x="41791" y="7972"/>
                </a:lnTo>
                <a:lnTo>
                  <a:pt x="14347" y="7972"/>
                </a:lnTo>
                <a:lnTo>
                  <a:pt x="14378" y="7440"/>
                </a:lnTo>
                <a:lnTo>
                  <a:pt x="14378" y="7065"/>
                </a:lnTo>
                <a:lnTo>
                  <a:pt x="14378" y="6690"/>
                </a:lnTo>
                <a:lnTo>
                  <a:pt x="14347" y="6315"/>
                </a:lnTo>
                <a:lnTo>
                  <a:pt x="14285" y="5971"/>
                </a:lnTo>
                <a:lnTo>
                  <a:pt x="14222" y="5627"/>
                </a:lnTo>
                <a:lnTo>
                  <a:pt x="14128" y="5283"/>
                </a:lnTo>
                <a:lnTo>
                  <a:pt x="14035" y="4940"/>
                </a:lnTo>
                <a:lnTo>
                  <a:pt x="13910" y="4627"/>
                </a:lnTo>
                <a:lnTo>
                  <a:pt x="13910" y="4596"/>
                </a:lnTo>
                <a:lnTo>
                  <a:pt x="13753" y="4221"/>
                </a:lnTo>
                <a:lnTo>
                  <a:pt x="13535" y="3846"/>
                </a:lnTo>
                <a:lnTo>
                  <a:pt x="13316" y="3470"/>
                </a:lnTo>
                <a:lnTo>
                  <a:pt x="13066" y="3095"/>
                </a:lnTo>
                <a:lnTo>
                  <a:pt x="12784" y="2752"/>
                </a:lnTo>
                <a:lnTo>
                  <a:pt x="12472" y="2439"/>
                </a:lnTo>
                <a:lnTo>
                  <a:pt x="12159" y="2126"/>
                </a:lnTo>
                <a:lnTo>
                  <a:pt x="11815" y="1845"/>
                </a:lnTo>
                <a:lnTo>
                  <a:pt x="11472" y="1595"/>
                </a:lnTo>
                <a:lnTo>
                  <a:pt x="11096" y="1345"/>
                </a:lnTo>
                <a:lnTo>
                  <a:pt x="10721" y="1157"/>
                </a:lnTo>
                <a:lnTo>
                  <a:pt x="10315" y="970"/>
                </a:lnTo>
                <a:lnTo>
                  <a:pt x="9877" y="814"/>
                </a:lnTo>
                <a:lnTo>
                  <a:pt x="9440" y="657"/>
                </a:lnTo>
                <a:lnTo>
                  <a:pt x="9002" y="564"/>
                </a:lnTo>
                <a:lnTo>
                  <a:pt x="8533" y="501"/>
                </a:lnTo>
                <a:lnTo>
                  <a:pt x="8064" y="470"/>
                </a:lnTo>
                <a:lnTo>
                  <a:pt x="7408" y="470"/>
                </a:lnTo>
                <a:lnTo>
                  <a:pt x="6720" y="532"/>
                </a:lnTo>
                <a:lnTo>
                  <a:pt x="6095" y="657"/>
                </a:lnTo>
                <a:lnTo>
                  <a:pt x="5470" y="845"/>
                </a:lnTo>
                <a:lnTo>
                  <a:pt x="4876" y="1095"/>
                </a:lnTo>
                <a:lnTo>
                  <a:pt x="4314" y="1407"/>
                </a:lnTo>
                <a:lnTo>
                  <a:pt x="3782" y="1751"/>
                </a:lnTo>
                <a:lnTo>
                  <a:pt x="3282" y="2158"/>
                </a:lnTo>
                <a:lnTo>
                  <a:pt x="2844" y="2626"/>
                </a:lnTo>
                <a:lnTo>
                  <a:pt x="2438" y="3127"/>
                </a:lnTo>
                <a:lnTo>
                  <a:pt x="2063" y="3658"/>
                </a:lnTo>
                <a:lnTo>
                  <a:pt x="1750" y="4221"/>
                </a:lnTo>
                <a:lnTo>
                  <a:pt x="1500" y="4815"/>
                </a:lnTo>
                <a:lnTo>
                  <a:pt x="1313" y="5440"/>
                </a:lnTo>
                <a:lnTo>
                  <a:pt x="1188" y="6096"/>
                </a:lnTo>
                <a:lnTo>
                  <a:pt x="1094" y="6784"/>
                </a:lnTo>
                <a:lnTo>
                  <a:pt x="1094" y="7378"/>
                </a:lnTo>
                <a:lnTo>
                  <a:pt x="1157" y="7972"/>
                </a:lnTo>
                <a:lnTo>
                  <a:pt x="0" y="7972"/>
                </a:lnTo>
                <a:lnTo>
                  <a:pt x="281" y="8597"/>
                </a:lnTo>
                <a:lnTo>
                  <a:pt x="344" y="8722"/>
                </a:lnTo>
                <a:lnTo>
                  <a:pt x="438" y="8784"/>
                </a:lnTo>
                <a:lnTo>
                  <a:pt x="563" y="8847"/>
                </a:lnTo>
                <a:lnTo>
                  <a:pt x="688" y="8878"/>
                </a:lnTo>
                <a:lnTo>
                  <a:pt x="2251" y="8878"/>
                </a:lnTo>
                <a:lnTo>
                  <a:pt x="2126" y="8409"/>
                </a:lnTo>
                <a:lnTo>
                  <a:pt x="2032" y="7940"/>
                </a:lnTo>
                <a:lnTo>
                  <a:pt x="1969" y="7471"/>
                </a:lnTo>
                <a:lnTo>
                  <a:pt x="1938" y="6971"/>
                </a:lnTo>
                <a:lnTo>
                  <a:pt x="1969" y="6377"/>
                </a:lnTo>
                <a:lnTo>
                  <a:pt x="2063" y="5815"/>
                </a:lnTo>
                <a:lnTo>
                  <a:pt x="2188" y="5283"/>
                </a:lnTo>
                <a:lnTo>
                  <a:pt x="2407" y="4752"/>
                </a:lnTo>
                <a:lnTo>
                  <a:pt x="2626" y="4252"/>
                </a:lnTo>
                <a:lnTo>
                  <a:pt x="2938" y="3752"/>
                </a:lnTo>
                <a:lnTo>
                  <a:pt x="3251" y="3314"/>
                </a:lnTo>
                <a:lnTo>
                  <a:pt x="3626" y="2908"/>
                </a:lnTo>
                <a:lnTo>
                  <a:pt x="4032" y="2533"/>
                </a:lnTo>
                <a:lnTo>
                  <a:pt x="4470" y="2220"/>
                </a:lnTo>
                <a:lnTo>
                  <a:pt x="4970" y="1908"/>
                </a:lnTo>
                <a:lnTo>
                  <a:pt x="5470" y="1689"/>
                </a:lnTo>
                <a:lnTo>
                  <a:pt x="6001" y="1470"/>
                </a:lnTo>
                <a:lnTo>
                  <a:pt x="6533" y="1345"/>
                </a:lnTo>
                <a:lnTo>
                  <a:pt x="7095" y="1251"/>
                </a:lnTo>
                <a:lnTo>
                  <a:pt x="7689" y="1220"/>
                </a:lnTo>
                <a:lnTo>
                  <a:pt x="8283" y="1251"/>
                </a:lnTo>
                <a:lnTo>
                  <a:pt x="8846" y="1345"/>
                </a:lnTo>
                <a:lnTo>
                  <a:pt x="9409" y="1470"/>
                </a:lnTo>
                <a:lnTo>
                  <a:pt x="9940" y="1689"/>
                </a:lnTo>
                <a:lnTo>
                  <a:pt x="10440" y="1908"/>
                </a:lnTo>
                <a:lnTo>
                  <a:pt x="10909" y="2220"/>
                </a:lnTo>
                <a:lnTo>
                  <a:pt x="11346" y="2533"/>
                </a:lnTo>
                <a:lnTo>
                  <a:pt x="11753" y="2908"/>
                </a:lnTo>
                <a:lnTo>
                  <a:pt x="12128" y="3314"/>
                </a:lnTo>
                <a:lnTo>
                  <a:pt x="12472" y="3752"/>
                </a:lnTo>
                <a:lnTo>
                  <a:pt x="12753" y="4252"/>
                </a:lnTo>
                <a:lnTo>
                  <a:pt x="13003" y="4752"/>
                </a:lnTo>
                <a:lnTo>
                  <a:pt x="13191" y="5283"/>
                </a:lnTo>
                <a:lnTo>
                  <a:pt x="13347" y="5815"/>
                </a:lnTo>
                <a:lnTo>
                  <a:pt x="13409" y="6377"/>
                </a:lnTo>
                <a:lnTo>
                  <a:pt x="13441" y="6971"/>
                </a:lnTo>
                <a:lnTo>
                  <a:pt x="13441" y="7471"/>
                </a:lnTo>
                <a:lnTo>
                  <a:pt x="13378" y="7940"/>
                </a:lnTo>
                <a:lnTo>
                  <a:pt x="13284" y="8409"/>
                </a:lnTo>
                <a:lnTo>
                  <a:pt x="13128" y="8878"/>
                </a:lnTo>
                <a:lnTo>
                  <a:pt x="43010" y="8878"/>
                </a:lnTo>
                <a:lnTo>
                  <a:pt x="42885" y="8409"/>
                </a:lnTo>
                <a:lnTo>
                  <a:pt x="42791" y="7940"/>
                </a:lnTo>
                <a:lnTo>
                  <a:pt x="42729" y="7471"/>
                </a:lnTo>
                <a:lnTo>
                  <a:pt x="42698" y="6971"/>
                </a:lnTo>
                <a:lnTo>
                  <a:pt x="42729" y="6377"/>
                </a:lnTo>
                <a:lnTo>
                  <a:pt x="42823" y="5815"/>
                </a:lnTo>
                <a:lnTo>
                  <a:pt x="42948" y="5283"/>
                </a:lnTo>
                <a:lnTo>
                  <a:pt x="43166" y="4752"/>
                </a:lnTo>
                <a:lnTo>
                  <a:pt x="43385" y="4252"/>
                </a:lnTo>
                <a:lnTo>
                  <a:pt x="43698" y="3752"/>
                </a:lnTo>
                <a:lnTo>
                  <a:pt x="44010" y="3314"/>
                </a:lnTo>
                <a:lnTo>
                  <a:pt x="44386" y="2908"/>
                </a:lnTo>
                <a:lnTo>
                  <a:pt x="44792" y="2533"/>
                </a:lnTo>
                <a:lnTo>
                  <a:pt x="45229" y="2220"/>
                </a:lnTo>
                <a:lnTo>
                  <a:pt x="45730" y="1908"/>
                </a:lnTo>
                <a:lnTo>
                  <a:pt x="46230" y="1689"/>
                </a:lnTo>
                <a:lnTo>
                  <a:pt x="46761" y="1470"/>
                </a:lnTo>
                <a:lnTo>
                  <a:pt x="47292" y="1345"/>
                </a:lnTo>
                <a:lnTo>
                  <a:pt x="47886" y="1251"/>
                </a:lnTo>
                <a:lnTo>
                  <a:pt x="48449" y="1220"/>
                </a:lnTo>
                <a:lnTo>
                  <a:pt x="49043" y="1251"/>
                </a:lnTo>
                <a:lnTo>
                  <a:pt x="49606" y="1345"/>
                </a:lnTo>
                <a:lnTo>
                  <a:pt x="50168" y="1470"/>
                </a:lnTo>
                <a:lnTo>
                  <a:pt x="50700" y="1689"/>
                </a:lnTo>
                <a:lnTo>
                  <a:pt x="51200" y="1908"/>
                </a:lnTo>
                <a:lnTo>
                  <a:pt x="51669" y="2220"/>
                </a:lnTo>
                <a:lnTo>
                  <a:pt x="52106" y="2533"/>
                </a:lnTo>
                <a:lnTo>
                  <a:pt x="52544" y="2908"/>
                </a:lnTo>
                <a:lnTo>
                  <a:pt x="52888" y="3314"/>
                </a:lnTo>
                <a:lnTo>
                  <a:pt x="53231" y="3752"/>
                </a:lnTo>
                <a:lnTo>
                  <a:pt x="53513" y="4252"/>
                </a:lnTo>
                <a:lnTo>
                  <a:pt x="53763" y="4752"/>
                </a:lnTo>
                <a:lnTo>
                  <a:pt x="53950" y="5283"/>
                </a:lnTo>
                <a:lnTo>
                  <a:pt x="54107" y="5815"/>
                </a:lnTo>
                <a:lnTo>
                  <a:pt x="54200" y="6377"/>
                </a:lnTo>
                <a:lnTo>
                  <a:pt x="54200" y="6971"/>
                </a:lnTo>
                <a:lnTo>
                  <a:pt x="54200" y="7471"/>
                </a:lnTo>
                <a:lnTo>
                  <a:pt x="54138" y="7940"/>
                </a:lnTo>
                <a:lnTo>
                  <a:pt x="54044" y="8409"/>
                </a:lnTo>
                <a:lnTo>
                  <a:pt x="53888" y="8878"/>
                </a:lnTo>
                <a:lnTo>
                  <a:pt x="56607" y="8878"/>
                </a:lnTo>
                <a:lnTo>
                  <a:pt x="56732" y="8597"/>
                </a:lnTo>
                <a:lnTo>
                  <a:pt x="56826" y="8284"/>
                </a:lnTo>
                <a:lnTo>
                  <a:pt x="56920" y="7972"/>
                </a:lnTo>
                <a:lnTo>
                  <a:pt x="54825" y="7972"/>
                </a:lnTo>
                <a:lnTo>
                  <a:pt x="54919" y="7471"/>
                </a:lnTo>
                <a:lnTo>
                  <a:pt x="54951" y="6971"/>
                </a:lnTo>
                <a:lnTo>
                  <a:pt x="54951" y="6284"/>
                </a:lnTo>
                <a:lnTo>
                  <a:pt x="54888" y="5627"/>
                </a:lnTo>
                <a:lnTo>
                  <a:pt x="54763" y="4971"/>
                </a:lnTo>
                <a:lnTo>
                  <a:pt x="54544" y="4346"/>
                </a:lnTo>
                <a:lnTo>
                  <a:pt x="54294" y="3752"/>
                </a:lnTo>
                <a:lnTo>
                  <a:pt x="54013" y="3189"/>
                </a:lnTo>
                <a:lnTo>
                  <a:pt x="53638" y="2658"/>
                </a:lnTo>
                <a:lnTo>
                  <a:pt x="53231" y="2189"/>
                </a:lnTo>
                <a:lnTo>
                  <a:pt x="52794" y="1720"/>
                </a:lnTo>
                <a:lnTo>
                  <a:pt x="52294" y="1314"/>
                </a:lnTo>
                <a:lnTo>
                  <a:pt x="51762" y="970"/>
                </a:lnTo>
                <a:lnTo>
                  <a:pt x="51200" y="657"/>
                </a:lnTo>
                <a:lnTo>
                  <a:pt x="50606" y="407"/>
                </a:lnTo>
                <a:lnTo>
                  <a:pt x="49981" y="188"/>
                </a:lnTo>
                <a:lnTo>
                  <a:pt x="49324" y="63"/>
                </a:lnTo>
                <a:lnTo>
                  <a:pt x="48637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2" name="Google Shape;1312;p44"/>
          <p:cNvSpPr/>
          <p:nvPr/>
        </p:nvSpPr>
        <p:spPr>
          <a:xfrm>
            <a:off x="8892178" y="2709925"/>
            <a:ext cx="175272" cy="160454"/>
          </a:xfrm>
          <a:custGeom>
            <a:avLst/>
            <a:gdLst/>
            <a:ahLst/>
            <a:cxnLst/>
            <a:rect l="l" t="t" r="r" b="b"/>
            <a:pathLst>
              <a:path w="3533" h="3752" extrusionOk="0">
                <a:moveTo>
                  <a:pt x="1" y="1"/>
                </a:moveTo>
                <a:lnTo>
                  <a:pt x="32" y="126"/>
                </a:lnTo>
                <a:lnTo>
                  <a:pt x="94" y="407"/>
                </a:lnTo>
                <a:lnTo>
                  <a:pt x="251" y="845"/>
                </a:lnTo>
                <a:lnTo>
                  <a:pt x="344" y="1095"/>
                </a:lnTo>
                <a:lnTo>
                  <a:pt x="501" y="1376"/>
                </a:lnTo>
                <a:lnTo>
                  <a:pt x="688" y="1657"/>
                </a:lnTo>
                <a:lnTo>
                  <a:pt x="907" y="1939"/>
                </a:lnTo>
                <a:lnTo>
                  <a:pt x="1188" y="2251"/>
                </a:lnTo>
                <a:lnTo>
                  <a:pt x="1532" y="2564"/>
                </a:lnTo>
                <a:lnTo>
                  <a:pt x="1939" y="2876"/>
                </a:lnTo>
                <a:lnTo>
                  <a:pt x="2376" y="3189"/>
                </a:lnTo>
                <a:lnTo>
                  <a:pt x="2908" y="3470"/>
                </a:lnTo>
                <a:lnTo>
                  <a:pt x="3501" y="3751"/>
                </a:lnTo>
                <a:lnTo>
                  <a:pt x="3533" y="3564"/>
                </a:lnTo>
                <a:lnTo>
                  <a:pt x="3501" y="3376"/>
                </a:lnTo>
                <a:lnTo>
                  <a:pt x="3439" y="3095"/>
                </a:lnTo>
                <a:lnTo>
                  <a:pt x="3345" y="2845"/>
                </a:lnTo>
                <a:lnTo>
                  <a:pt x="3220" y="2626"/>
                </a:lnTo>
                <a:lnTo>
                  <a:pt x="3064" y="2376"/>
                </a:lnTo>
                <a:lnTo>
                  <a:pt x="2814" y="2064"/>
                </a:lnTo>
                <a:lnTo>
                  <a:pt x="2501" y="1720"/>
                </a:lnTo>
                <a:lnTo>
                  <a:pt x="2126" y="1345"/>
                </a:lnTo>
                <a:lnTo>
                  <a:pt x="1689" y="970"/>
                </a:lnTo>
                <a:lnTo>
                  <a:pt x="1157" y="594"/>
                </a:lnTo>
                <a:lnTo>
                  <a:pt x="595" y="251"/>
                </a:ln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3" name="Google Shape;1313;p44"/>
          <p:cNvSpPr/>
          <p:nvPr/>
        </p:nvSpPr>
        <p:spPr>
          <a:xfrm>
            <a:off x="7313630" y="2632392"/>
            <a:ext cx="158206" cy="37462"/>
          </a:xfrm>
          <a:custGeom>
            <a:avLst/>
            <a:gdLst/>
            <a:ahLst/>
            <a:cxnLst/>
            <a:rect l="l" t="t" r="r" b="b"/>
            <a:pathLst>
              <a:path w="3189" h="876" extrusionOk="0">
                <a:moveTo>
                  <a:pt x="1595" y="1"/>
                </a:moveTo>
                <a:lnTo>
                  <a:pt x="970" y="32"/>
                </a:lnTo>
                <a:lnTo>
                  <a:pt x="720" y="94"/>
                </a:lnTo>
                <a:lnTo>
                  <a:pt x="470" y="126"/>
                </a:lnTo>
                <a:lnTo>
                  <a:pt x="282" y="219"/>
                </a:lnTo>
                <a:lnTo>
                  <a:pt x="126" y="282"/>
                </a:lnTo>
                <a:lnTo>
                  <a:pt x="32" y="376"/>
                </a:lnTo>
                <a:lnTo>
                  <a:pt x="1" y="438"/>
                </a:lnTo>
                <a:lnTo>
                  <a:pt x="32" y="532"/>
                </a:lnTo>
                <a:lnTo>
                  <a:pt x="126" y="626"/>
                </a:lnTo>
                <a:lnTo>
                  <a:pt x="282" y="688"/>
                </a:lnTo>
                <a:lnTo>
                  <a:pt x="470" y="751"/>
                </a:lnTo>
                <a:lnTo>
                  <a:pt x="720" y="813"/>
                </a:lnTo>
                <a:lnTo>
                  <a:pt x="970" y="845"/>
                </a:lnTo>
                <a:lnTo>
                  <a:pt x="1595" y="876"/>
                </a:lnTo>
                <a:lnTo>
                  <a:pt x="2220" y="845"/>
                </a:lnTo>
                <a:lnTo>
                  <a:pt x="2501" y="813"/>
                </a:lnTo>
                <a:lnTo>
                  <a:pt x="2720" y="751"/>
                </a:lnTo>
                <a:lnTo>
                  <a:pt x="2939" y="688"/>
                </a:lnTo>
                <a:lnTo>
                  <a:pt x="3064" y="626"/>
                </a:lnTo>
                <a:lnTo>
                  <a:pt x="3158" y="532"/>
                </a:lnTo>
                <a:lnTo>
                  <a:pt x="3189" y="438"/>
                </a:lnTo>
                <a:lnTo>
                  <a:pt x="3158" y="376"/>
                </a:lnTo>
                <a:lnTo>
                  <a:pt x="3064" y="282"/>
                </a:lnTo>
                <a:lnTo>
                  <a:pt x="2939" y="219"/>
                </a:lnTo>
                <a:lnTo>
                  <a:pt x="2720" y="126"/>
                </a:lnTo>
                <a:lnTo>
                  <a:pt x="2501" y="94"/>
                </a:lnTo>
                <a:lnTo>
                  <a:pt x="2220" y="32"/>
                </a:lnTo>
                <a:lnTo>
                  <a:pt x="1595" y="1"/>
                </a:lnTo>
                <a:close/>
              </a:path>
            </a:pathLst>
          </a:custGeom>
          <a:solidFill>
            <a:srgbClr val="BFBFB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4" name="Google Shape;1314;p44"/>
          <p:cNvSpPr/>
          <p:nvPr/>
        </p:nvSpPr>
        <p:spPr>
          <a:xfrm>
            <a:off x="7952491" y="2498708"/>
            <a:ext cx="187675" cy="93613"/>
          </a:xfrm>
          <a:custGeom>
            <a:avLst/>
            <a:gdLst/>
            <a:ahLst/>
            <a:cxnLst/>
            <a:rect l="l" t="t" r="r" b="b"/>
            <a:pathLst>
              <a:path w="3783" h="2189" extrusionOk="0">
                <a:moveTo>
                  <a:pt x="782" y="1"/>
                </a:moveTo>
                <a:lnTo>
                  <a:pt x="595" y="32"/>
                </a:lnTo>
                <a:lnTo>
                  <a:pt x="407" y="126"/>
                </a:lnTo>
                <a:lnTo>
                  <a:pt x="251" y="251"/>
                </a:lnTo>
                <a:lnTo>
                  <a:pt x="126" y="438"/>
                </a:lnTo>
                <a:lnTo>
                  <a:pt x="32" y="689"/>
                </a:lnTo>
                <a:lnTo>
                  <a:pt x="1" y="907"/>
                </a:lnTo>
                <a:lnTo>
                  <a:pt x="1" y="1126"/>
                </a:lnTo>
                <a:lnTo>
                  <a:pt x="63" y="1345"/>
                </a:lnTo>
                <a:lnTo>
                  <a:pt x="157" y="1532"/>
                </a:lnTo>
                <a:lnTo>
                  <a:pt x="313" y="1720"/>
                </a:lnTo>
                <a:lnTo>
                  <a:pt x="501" y="1876"/>
                </a:lnTo>
                <a:lnTo>
                  <a:pt x="751" y="2001"/>
                </a:lnTo>
                <a:lnTo>
                  <a:pt x="1001" y="2095"/>
                </a:lnTo>
                <a:lnTo>
                  <a:pt x="1314" y="2158"/>
                </a:lnTo>
                <a:lnTo>
                  <a:pt x="1626" y="2189"/>
                </a:lnTo>
                <a:lnTo>
                  <a:pt x="2001" y="2189"/>
                </a:lnTo>
                <a:lnTo>
                  <a:pt x="2376" y="2158"/>
                </a:lnTo>
                <a:lnTo>
                  <a:pt x="2751" y="2064"/>
                </a:lnTo>
                <a:lnTo>
                  <a:pt x="3158" y="1939"/>
                </a:lnTo>
                <a:lnTo>
                  <a:pt x="3595" y="1751"/>
                </a:lnTo>
                <a:lnTo>
                  <a:pt x="3658" y="1689"/>
                </a:lnTo>
                <a:lnTo>
                  <a:pt x="3720" y="1626"/>
                </a:lnTo>
                <a:lnTo>
                  <a:pt x="3783" y="1564"/>
                </a:lnTo>
                <a:lnTo>
                  <a:pt x="3783" y="1470"/>
                </a:lnTo>
                <a:lnTo>
                  <a:pt x="3783" y="1376"/>
                </a:lnTo>
                <a:lnTo>
                  <a:pt x="3752" y="1282"/>
                </a:lnTo>
                <a:lnTo>
                  <a:pt x="3689" y="1220"/>
                </a:lnTo>
                <a:lnTo>
                  <a:pt x="3627" y="1157"/>
                </a:lnTo>
                <a:lnTo>
                  <a:pt x="3251" y="876"/>
                </a:lnTo>
                <a:lnTo>
                  <a:pt x="2783" y="626"/>
                </a:lnTo>
                <a:lnTo>
                  <a:pt x="2282" y="376"/>
                </a:lnTo>
                <a:lnTo>
                  <a:pt x="1751" y="157"/>
                </a:lnTo>
                <a:lnTo>
                  <a:pt x="1501" y="63"/>
                </a:lnTo>
                <a:lnTo>
                  <a:pt x="1251" y="32"/>
                </a:lnTo>
                <a:lnTo>
                  <a:pt x="1001" y="1"/>
                </a:lnTo>
                <a:close/>
              </a:path>
            </a:pathLst>
          </a:custGeom>
          <a:solidFill>
            <a:srgbClr val="D3D3D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5" name="Google Shape;1315;p44"/>
          <p:cNvSpPr/>
          <p:nvPr/>
        </p:nvSpPr>
        <p:spPr>
          <a:xfrm>
            <a:off x="7172543" y="2284840"/>
            <a:ext cx="127200" cy="302135"/>
          </a:xfrm>
          <a:custGeom>
            <a:avLst/>
            <a:gdLst/>
            <a:ahLst/>
            <a:cxnLst/>
            <a:rect l="l" t="t" r="r" b="b"/>
            <a:pathLst>
              <a:path w="2564" h="7065" extrusionOk="0">
                <a:moveTo>
                  <a:pt x="2563" y="1"/>
                </a:moveTo>
                <a:lnTo>
                  <a:pt x="469" y="94"/>
                </a:lnTo>
                <a:lnTo>
                  <a:pt x="0" y="7065"/>
                </a:lnTo>
                <a:lnTo>
                  <a:pt x="2063" y="7065"/>
                </a:lnTo>
                <a:lnTo>
                  <a:pt x="2563" y="1"/>
                </a:lnTo>
                <a:close/>
              </a:path>
            </a:pathLst>
          </a:custGeom>
          <a:solidFill>
            <a:srgbClr val="32333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6" name="Google Shape;1316;p44"/>
          <p:cNvSpPr/>
          <p:nvPr/>
        </p:nvSpPr>
        <p:spPr>
          <a:xfrm>
            <a:off x="6234394" y="2533476"/>
            <a:ext cx="347419" cy="157760"/>
          </a:xfrm>
          <a:custGeom>
            <a:avLst/>
            <a:gdLst/>
            <a:ahLst/>
            <a:cxnLst/>
            <a:rect l="l" t="t" r="r" b="b"/>
            <a:pathLst>
              <a:path w="7003" h="3689" extrusionOk="0">
                <a:moveTo>
                  <a:pt x="4689" y="1"/>
                </a:moveTo>
                <a:lnTo>
                  <a:pt x="4126" y="63"/>
                </a:lnTo>
                <a:lnTo>
                  <a:pt x="3251" y="157"/>
                </a:lnTo>
                <a:lnTo>
                  <a:pt x="2720" y="219"/>
                </a:lnTo>
                <a:lnTo>
                  <a:pt x="2157" y="313"/>
                </a:lnTo>
                <a:lnTo>
                  <a:pt x="1595" y="438"/>
                </a:lnTo>
                <a:lnTo>
                  <a:pt x="1095" y="594"/>
                </a:lnTo>
                <a:lnTo>
                  <a:pt x="876" y="688"/>
                </a:lnTo>
                <a:lnTo>
                  <a:pt x="657" y="813"/>
                </a:lnTo>
                <a:lnTo>
                  <a:pt x="501" y="938"/>
                </a:lnTo>
                <a:lnTo>
                  <a:pt x="344" y="1063"/>
                </a:lnTo>
                <a:lnTo>
                  <a:pt x="251" y="1220"/>
                </a:lnTo>
                <a:lnTo>
                  <a:pt x="157" y="1376"/>
                </a:lnTo>
                <a:lnTo>
                  <a:pt x="94" y="1532"/>
                </a:lnTo>
                <a:lnTo>
                  <a:pt x="63" y="1688"/>
                </a:lnTo>
                <a:lnTo>
                  <a:pt x="1" y="2032"/>
                </a:lnTo>
                <a:lnTo>
                  <a:pt x="32" y="2376"/>
                </a:lnTo>
                <a:lnTo>
                  <a:pt x="126" y="2657"/>
                </a:lnTo>
                <a:lnTo>
                  <a:pt x="344" y="3126"/>
                </a:lnTo>
                <a:lnTo>
                  <a:pt x="563" y="3533"/>
                </a:lnTo>
                <a:lnTo>
                  <a:pt x="626" y="3658"/>
                </a:lnTo>
                <a:lnTo>
                  <a:pt x="657" y="3689"/>
                </a:lnTo>
                <a:lnTo>
                  <a:pt x="688" y="3689"/>
                </a:lnTo>
                <a:lnTo>
                  <a:pt x="782" y="3564"/>
                </a:lnTo>
                <a:lnTo>
                  <a:pt x="1063" y="3314"/>
                </a:lnTo>
                <a:lnTo>
                  <a:pt x="1501" y="2908"/>
                </a:lnTo>
                <a:lnTo>
                  <a:pt x="1782" y="2689"/>
                </a:lnTo>
                <a:lnTo>
                  <a:pt x="2126" y="2470"/>
                </a:lnTo>
                <a:lnTo>
                  <a:pt x="2501" y="2251"/>
                </a:lnTo>
                <a:lnTo>
                  <a:pt x="2907" y="2032"/>
                </a:lnTo>
                <a:lnTo>
                  <a:pt x="3345" y="1845"/>
                </a:lnTo>
                <a:lnTo>
                  <a:pt x="3845" y="1657"/>
                </a:lnTo>
                <a:lnTo>
                  <a:pt x="4377" y="1501"/>
                </a:lnTo>
                <a:lnTo>
                  <a:pt x="4939" y="1376"/>
                </a:lnTo>
                <a:lnTo>
                  <a:pt x="5533" y="1313"/>
                </a:lnTo>
                <a:lnTo>
                  <a:pt x="6158" y="1282"/>
                </a:lnTo>
                <a:lnTo>
                  <a:pt x="6440" y="1126"/>
                </a:lnTo>
                <a:lnTo>
                  <a:pt x="6658" y="970"/>
                </a:lnTo>
                <a:lnTo>
                  <a:pt x="6877" y="782"/>
                </a:lnTo>
                <a:lnTo>
                  <a:pt x="6940" y="657"/>
                </a:lnTo>
                <a:lnTo>
                  <a:pt x="7002" y="563"/>
                </a:lnTo>
                <a:lnTo>
                  <a:pt x="7002" y="469"/>
                </a:lnTo>
                <a:lnTo>
                  <a:pt x="6971" y="376"/>
                </a:lnTo>
                <a:lnTo>
                  <a:pt x="6846" y="282"/>
                </a:lnTo>
                <a:lnTo>
                  <a:pt x="6690" y="188"/>
                </a:lnTo>
                <a:lnTo>
                  <a:pt x="6471" y="126"/>
                </a:lnTo>
                <a:lnTo>
                  <a:pt x="6158" y="94"/>
                </a:lnTo>
                <a:lnTo>
                  <a:pt x="5533" y="1"/>
                </a:lnTo>
                <a:close/>
              </a:path>
            </a:pathLst>
          </a:custGeom>
          <a:solidFill>
            <a:srgbClr val="F1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7" name="Google Shape;1317;p44"/>
          <p:cNvSpPr/>
          <p:nvPr/>
        </p:nvSpPr>
        <p:spPr>
          <a:xfrm>
            <a:off x="6234394" y="2632392"/>
            <a:ext cx="209404" cy="120341"/>
          </a:xfrm>
          <a:custGeom>
            <a:avLst/>
            <a:gdLst/>
            <a:ahLst/>
            <a:cxnLst/>
            <a:rect l="l" t="t" r="r" b="b"/>
            <a:pathLst>
              <a:path w="4221" h="2814" extrusionOk="0">
                <a:moveTo>
                  <a:pt x="4220" y="1"/>
                </a:moveTo>
                <a:lnTo>
                  <a:pt x="3689" y="32"/>
                </a:lnTo>
                <a:lnTo>
                  <a:pt x="3220" y="94"/>
                </a:lnTo>
                <a:lnTo>
                  <a:pt x="2782" y="157"/>
                </a:lnTo>
                <a:lnTo>
                  <a:pt x="2407" y="251"/>
                </a:lnTo>
                <a:lnTo>
                  <a:pt x="2095" y="344"/>
                </a:lnTo>
                <a:lnTo>
                  <a:pt x="1813" y="469"/>
                </a:lnTo>
                <a:lnTo>
                  <a:pt x="1563" y="595"/>
                </a:lnTo>
                <a:lnTo>
                  <a:pt x="1345" y="720"/>
                </a:lnTo>
                <a:lnTo>
                  <a:pt x="1032" y="970"/>
                </a:lnTo>
                <a:lnTo>
                  <a:pt x="813" y="1157"/>
                </a:lnTo>
                <a:lnTo>
                  <a:pt x="719" y="1313"/>
                </a:lnTo>
                <a:lnTo>
                  <a:pt x="688" y="1376"/>
                </a:lnTo>
                <a:lnTo>
                  <a:pt x="1" y="2814"/>
                </a:lnTo>
                <a:lnTo>
                  <a:pt x="344" y="2720"/>
                </a:lnTo>
                <a:lnTo>
                  <a:pt x="688" y="2595"/>
                </a:lnTo>
                <a:lnTo>
                  <a:pt x="1032" y="2407"/>
                </a:lnTo>
                <a:lnTo>
                  <a:pt x="1376" y="2220"/>
                </a:lnTo>
                <a:lnTo>
                  <a:pt x="2095" y="1751"/>
                </a:lnTo>
                <a:lnTo>
                  <a:pt x="2751" y="1282"/>
                </a:lnTo>
                <a:lnTo>
                  <a:pt x="3345" y="813"/>
                </a:lnTo>
                <a:lnTo>
                  <a:pt x="3814" y="407"/>
                </a:lnTo>
                <a:lnTo>
                  <a:pt x="4220" y="1"/>
                </a:lnTo>
                <a:close/>
              </a:path>
            </a:pathLst>
          </a:custGeom>
          <a:solidFill>
            <a:srgbClr val="FD8C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18" name="Google Shape;1318;p44"/>
          <p:cNvGrpSpPr/>
          <p:nvPr/>
        </p:nvGrpSpPr>
        <p:grpSpPr>
          <a:xfrm>
            <a:off x="6406550" y="3401016"/>
            <a:ext cx="2429943" cy="609545"/>
            <a:chOff x="720783" y="2730720"/>
            <a:chExt cx="3082120" cy="896917"/>
          </a:xfrm>
        </p:grpSpPr>
        <p:sp>
          <p:nvSpPr>
            <p:cNvPr id="1319" name="Google Shape;1319;p44"/>
            <p:cNvSpPr/>
            <p:nvPr/>
          </p:nvSpPr>
          <p:spPr>
            <a:xfrm>
              <a:off x="905656" y="3458434"/>
              <a:ext cx="2769392" cy="65002"/>
            </a:xfrm>
            <a:custGeom>
              <a:avLst/>
              <a:gdLst/>
              <a:ahLst/>
              <a:cxnLst/>
              <a:rect l="l" t="t" r="r" b="b"/>
              <a:pathLst>
                <a:path w="44011" h="1033" extrusionOk="0">
                  <a:moveTo>
                    <a:pt x="438" y="1"/>
                  </a:moveTo>
                  <a:lnTo>
                    <a:pt x="313" y="32"/>
                  </a:lnTo>
                  <a:lnTo>
                    <a:pt x="250" y="63"/>
                  </a:lnTo>
                  <a:lnTo>
                    <a:pt x="157" y="126"/>
                  </a:lnTo>
                  <a:lnTo>
                    <a:pt x="94" y="220"/>
                  </a:lnTo>
                  <a:lnTo>
                    <a:pt x="63" y="313"/>
                  </a:lnTo>
                  <a:lnTo>
                    <a:pt x="32" y="407"/>
                  </a:lnTo>
                  <a:lnTo>
                    <a:pt x="0" y="501"/>
                  </a:lnTo>
                  <a:lnTo>
                    <a:pt x="32" y="626"/>
                  </a:lnTo>
                  <a:lnTo>
                    <a:pt x="63" y="720"/>
                  </a:lnTo>
                  <a:lnTo>
                    <a:pt x="94" y="814"/>
                  </a:lnTo>
                  <a:lnTo>
                    <a:pt x="157" y="876"/>
                  </a:lnTo>
                  <a:lnTo>
                    <a:pt x="250" y="939"/>
                  </a:lnTo>
                  <a:lnTo>
                    <a:pt x="313" y="1001"/>
                  </a:lnTo>
                  <a:lnTo>
                    <a:pt x="438" y="1032"/>
                  </a:lnTo>
                  <a:lnTo>
                    <a:pt x="43573" y="1032"/>
                  </a:lnTo>
                  <a:lnTo>
                    <a:pt x="43698" y="1001"/>
                  </a:lnTo>
                  <a:lnTo>
                    <a:pt x="43761" y="939"/>
                  </a:lnTo>
                  <a:lnTo>
                    <a:pt x="43854" y="876"/>
                  </a:lnTo>
                  <a:lnTo>
                    <a:pt x="43917" y="814"/>
                  </a:lnTo>
                  <a:lnTo>
                    <a:pt x="43948" y="720"/>
                  </a:lnTo>
                  <a:lnTo>
                    <a:pt x="43979" y="626"/>
                  </a:lnTo>
                  <a:lnTo>
                    <a:pt x="44011" y="501"/>
                  </a:lnTo>
                  <a:lnTo>
                    <a:pt x="43979" y="407"/>
                  </a:lnTo>
                  <a:lnTo>
                    <a:pt x="43948" y="313"/>
                  </a:lnTo>
                  <a:lnTo>
                    <a:pt x="43917" y="220"/>
                  </a:lnTo>
                  <a:lnTo>
                    <a:pt x="43854" y="126"/>
                  </a:lnTo>
                  <a:lnTo>
                    <a:pt x="43761" y="63"/>
                  </a:lnTo>
                  <a:lnTo>
                    <a:pt x="43698" y="32"/>
                  </a:lnTo>
                  <a:lnTo>
                    <a:pt x="43573" y="1"/>
                  </a:lnTo>
                  <a:close/>
                </a:path>
              </a:pathLst>
            </a:custGeom>
            <a:solidFill>
              <a:srgbClr val="4140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44"/>
            <p:cNvSpPr/>
            <p:nvPr/>
          </p:nvSpPr>
          <p:spPr>
            <a:xfrm>
              <a:off x="1818254" y="2966747"/>
              <a:ext cx="879251" cy="446516"/>
            </a:xfrm>
            <a:custGeom>
              <a:avLst/>
              <a:gdLst/>
              <a:ahLst/>
              <a:cxnLst/>
              <a:rect l="l" t="t" r="r" b="b"/>
              <a:pathLst>
                <a:path w="13973" h="7096" extrusionOk="0">
                  <a:moveTo>
                    <a:pt x="12566" y="657"/>
                  </a:moveTo>
                  <a:lnTo>
                    <a:pt x="12754" y="719"/>
                  </a:lnTo>
                  <a:lnTo>
                    <a:pt x="12910" y="813"/>
                  </a:lnTo>
                  <a:lnTo>
                    <a:pt x="13066" y="938"/>
                  </a:lnTo>
                  <a:lnTo>
                    <a:pt x="13160" y="1063"/>
                  </a:lnTo>
                  <a:lnTo>
                    <a:pt x="13254" y="1219"/>
                  </a:lnTo>
                  <a:lnTo>
                    <a:pt x="13316" y="1407"/>
                  </a:lnTo>
                  <a:lnTo>
                    <a:pt x="13316" y="1595"/>
                  </a:lnTo>
                  <a:lnTo>
                    <a:pt x="13316" y="5502"/>
                  </a:lnTo>
                  <a:lnTo>
                    <a:pt x="13316" y="5689"/>
                  </a:lnTo>
                  <a:lnTo>
                    <a:pt x="13254" y="5846"/>
                  </a:lnTo>
                  <a:lnTo>
                    <a:pt x="13160" y="6033"/>
                  </a:lnTo>
                  <a:lnTo>
                    <a:pt x="13066" y="6158"/>
                  </a:lnTo>
                  <a:lnTo>
                    <a:pt x="12910" y="6283"/>
                  </a:lnTo>
                  <a:lnTo>
                    <a:pt x="12754" y="6377"/>
                  </a:lnTo>
                  <a:lnTo>
                    <a:pt x="12566" y="6408"/>
                  </a:lnTo>
                  <a:lnTo>
                    <a:pt x="12379" y="6439"/>
                  </a:lnTo>
                  <a:lnTo>
                    <a:pt x="1595" y="6439"/>
                  </a:lnTo>
                  <a:lnTo>
                    <a:pt x="1407" y="6408"/>
                  </a:lnTo>
                  <a:lnTo>
                    <a:pt x="1251" y="6377"/>
                  </a:lnTo>
                  <a:lnTo>
                    <a:pt x="1095" y="6283"/>
                  </a:lnTo>
                  <a:lnTo>
                    <a:pt x="938" y="6158"/>
                  </a:lnTo>
                  <a:lnTo>
                    <a:pt x="813" y="6033"/>
                  </a:lnTo>
                  <a:lnTo>
                    <a:pt x="751" y="5846"/>
                  </a:lnTo>
                  <a:lnTo>
                    <a:pt x="688" y="5689"/>
                  </a:lnTo>
                  <a:lnTo>
                    <a:pt x="657" y="5502"/>
                  </a:lnTo>
                  <a:lnTo>
                    <a:pt x="657" y="1595"/>
                  </a:lnTo>
                  <a:lnTo>
                    <a:pt x="688" y="1407"/>
                  </a:lnTo>
                  <a:lnTo>
                    <a:pt x="751" y="1219"/>
                  </a:lnTo>
                  <a:lnTo>
                    <a:pt x="813" y="1063"/>
                  </a:lnTo>
                  <a:lnTo>
                    <a:pt x="938" y="938"/>
                  </a:lnTo>
                  <a:lnTo>
                    <a:pt x="1095" y="813"/>
                  </a:lnTo>
                  <a:lnTo>
                    <a:pt x="1251" y="719"/>
                  </a:lnTo>
                  <a:lnTo>
                    <a:pt x="1407" y="657"/>
                  </a:lnTo>
                  <a:close/>
                  <a:moveTo>
                    <a:pt x="1595" y="0"/>
                  </a:moveTo>
                  <a:lnTo>
                    <a:pt x="1282" y="32"/>
                  </a:lnTo>
                  <a:lnTo>
                    <a:pt x="1001" y="125"/>
                  </a:lnTo>
                  <a:lnTo>
                    <a:pt x="720" y="282"/>
                  </a:lnTo>
                  <a:lnTo>
                    <a:pt x="470" y="469"/>
                  </a:lnTo>
                  <a:lnTo>
                    <a:pt x="282" y="688"/>
                  </a:lnTo>
                  <a:lnTo>
                    <a:pt x="126" y="969"/>
                  </a:lnTo>
                  <a:lnTo>
                    <a:pt x="32" y="1282"/>
                  </a:lnTo>
                  <a:lnTo>
                    <a:pt x="1" y="1595"/>
                  </a:lnTo>
                  <a:lnTo>
                    <a:pt x="1" y="5502"/>
                  </a:lnTo>
                  <a:lnTo>
                    <a:pt x="32" y="5814"/>
                  </a:lnTo>
                  <a:lnTo>
                    <a:pt x="126" y="6127"/>
                  </a:lnTo>
                  <a:lnTo>
                    <a:pt x="282" y="6377"/>
                  </a:lnTo>
                  <a:lnTo>
                    <a:pt x="470" y="6627"/>
                  </a:lnTo>
                  <a:lnTo>
                    <a:pt x="720" y="6815"/>
                  </a:lnTo>
                  <a:lnTo>
                    <a:pt x="1001" y="6971"/>
                  </a:lnTo>
                  <a:lnTo>
                    <a:pt x="1282" y="7065"/>
                  </a:lnTo>
                  <a:lnTo>
                    <a:pt x="1595" y="7096"/>
                  </a:lnTo>
                  <a:lnTo>
                    <a:pt x="12379" y="7096"/>
                  </a:lnTo>
                  <a:lnTo>
                    <a:pt x="12691" y="7065"/>
                  </a:lnTo>
                  <a:lnTo>
                    <a:pt x="13004" y="6971"/>
                  </a:lnTo>
                  <a:lnTo>
                    <a:pt x="13285" y="6815"/>
                  </a:lnTo>
                  <a:lnTo>
                    <a:pt x="13504" y="6627"/>
                  </a:lnTo>
                  <a:lnTo>
                    <a:pt x="13723" y="6377"/>
                  </a:lnTo>
                  <a:lnTo>
                    <a:pt x="13848" y="6127"/>
                  </a:lnTo>
                  <a:lnTo>
                    <a:pt x="13941" y="5814"/>
                  </a:lnTo>
                  <a:lnTo>
                    <a:pt x="13973" y="5502"/>
                  </a:lnTo>
                  <a:lnTo>
                    <a:pt x="13973" y="1595"/>
                  </a:lnTo>
                  <a:lnTo>
                    <a:pt x="13941" y="1282"/>
                  </a:lnTo>
                  <a:lnTo>
                    <a:pt x="13848" y="969"/>
                  </a:lnTo>
                  <a:lnTo>
                    <a:pt x="13723" y="688"/>
                  </a:lnTo>
                  <a:lnTo>
                    <a:pt x="13504" y="469"/>
                  </a:lnTo>
                  <a:lnTo>
                    <a:pt x="13285" y="282"/>
                  </a:lnTo>
                  <a:lnTo>
                    <a:pt x="13004" y="125"/>
                  </a:lnTo>
                  <a:lnTo>
                    <a:pt x="12691" y="32"/>
                  </a:lnTo>
                  <a:lnTo>
                    <a:pt x="12379" y="0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44"/>
            <p:cNvSpPr/>
            <p:nvPr/>
          </p:nvSpPr>
          <p:spPr>
            <a:xfrm>
              <a:off x="1952032" y="3051317"/>
              <a:ext cx="88535" cy="275423"/>
            </a:xfrm>
            <a:custGeom>
              <a:avLst/>
              <a:gdLst/>
              <a:ahLst/>
              <a:cxnLst/>
              <a:rect l="l" t="t" r="r" b="b"/>
              <a:pathLst>
                <a:path w="1407" h="4377" extrusionOk="0">
                  <a:moveTo>
                    <a:pt x="688" y="1"/>
                  </a:moveTo>
                  <a:lnTo>
                    <a:pt x="563" y="32"/>
                  </a:lnTo>
                  <a:lnTo>
                    <a:pt x="438" y="63"/>
                  </a:lnTo>
                  <a:lnTo>
                    <a:pt x="313" y="126"/>
                  </a:lnTo>
                  <a:lnTo>
                    <a:pt x="188" y="219"/>
                  </a:lnTo>
                  <a:lnTo>
                    <a:pt x="125" y="313"/>
                  </a:lnTo>
                  <a:lnTo>
                    <a:pt x="63" y="438"/>
                  </a:lnTo>
                  <a:lnTo>
                    <a:pt x="0" y="563"/>
                  </a:lnTo>
                  <a:lnTo>
                    <a:pt x="0" y="719"/>
                  </a:lnTo>
                  <a:lnTo>
                    <a:pt x="0" y="3658"/>
                  </a:lnTo>
                  <a:lnTo>
                    <a:pt x="0" y="3814"/>
                  </a:lnTo>
                  <a:lnTo>
                    <a:pt x="63" y="3939"/>
                  </a:lnTo>
                  <a:lnTo>
                    <a:pt x="125" y="4064"/>
                  </a:lnTo>
                  <a:lnTo>
                    <a:pt x="188" y="4158"/>
                  </a:lnTo>
                  <a:lnTo>
                    <a:pt x="313" y="4252"/>
                  </a:lnTo>
                  <a:lnTo>
                    <a:pt x="438" y="4314"/>
                  </a:lnTo>
                  <a:lnTo>
                    <a:pt x="563" y="4345"/>
                  </a:lnTo>
                  <a:lnTo>
                    <a:pt x="688" y="4377"/>
                  </a:lnTo>
                  <a:lnTo>
                    <a:pt x="844" y="4345"/>
                  </a:lnTo>
                  <a:lnTo>
                    <a:pt x="969" y="4314"/>
                  </a:lnTo>
                  <a:lnTo>
                    <a:pt x="1094" y="4252"/>
                  </a:lnTo>
                  <a:lnTo>
                    <a:pt x="1188" y="4158"/>
                  </a:lnTo>
                  <a:lnTo>
                    <a:pt x="1282" y="4064"/>
                  </a:lnTo>
                  <a:lnTo>
                    <a:pt x="1344" y="3939"/>
                  </a:lnTo>
                  <a:lnTo>
                    <a:pt x="1376" y="3814"/>
                  </a:lnTo>
                  <a:lnTo>
                    <a:pt x="1407" y="3658"/>
                  </a:lnTo>
                  <a:lnTo>
                    <a:pt x="1407" y="719"/>
                  </a:lnTo>
                  <a:lnTo>
                    <a:pt x="1376" y="563"/>
                  </a:lnTo>
                  <a:lnTo>
                    <a:pt x="1344" y="438"/>
                  </a:lnTo>
                  <a:lnTo>
                    <a:pt x="1282" y="313"/>
                  </a:lnTo>
                  <a:lnTo>
                    <a:pt x="1188" y="219"/>
                  </a:lnTo>
                  <a:lnTo>
                    <a:pt x="1094" y="126"/>
                  </a:lnTo>
                  <a:lnTo>
                    <a:pt x="969" y="63"/>
                  </a:lnTo>
                  <a:lnTo>
                    <a:pt x="844" y="32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44"/>
            <p:cNvSpPr/>
            <p:nvPr/>
          </p:nvSpPr>
          <p:spPr>
            <a:xfrm>
              <a:off x="2087698" y="3051317"/>
              <a:ext cx="88598" cy="275423"/>
            </a:xfrm>
            <a:custGeom>
              <a:avLst/>
              <a:gdLst/>
              <a:ahLst/>
              <a:cxnLst/>
              <a:rect l="l" t="t" r="r" b="b"/>
              <a:pathLst>
                <a:path w="1408" h="4377" extrusionOk="0">
                  <a:moveTo>
                    <a:pt x="689" y="1"/>
                  </a:moveTo>
                  <a:lnTo>
                    <a:pt x="564" y="32"/>
                  </a:lnTo>
                  <a:lnTo>
                    <a:pt x="407" y="63"/>
                  </a:lnTo>
                  <a:lnTo>
                    <a:pt x="314" y="126"/>
                  </a:lnTo>
                  <a:lnTo>
                    <a:pt x="189" y="219"/>
                  </a:lnTo>
                  <a:lnTo>
                    <a:pt x="95" y="313"/>
                  </a:lnTo>
                  <a:lnTo>
                    <a:pt x="32" y="438"/>
                  </a:lnTo>
                  <a:lnTo>
                    <a:pt x="1" y="563"/>
                  </a:lnTo>
                  <a:lnTo>
                    <a:pt x="1" y="719"/>
                  </a:lnTo>
                  <a:lnTo>
                    <a:pt x="1" y="3658"/>
                  </a:lnTo>
                  <a:lnTo>
                    <a:pt x="1" y="3814"/>
                  </a:lnTo>
                  <a:lnTo>
                    <a:pt x="32" y="3939"/>
                  </a:lnTo>
                  <a:lnTo>
                    <a:pt x="95" y="4064"/>
                  </a:lnTo>
                  <a:lnTo>
                    <a:pt x="189" y="4158"/>
                  </a:lnTo>
                  <a:lnTo>
                    <a:pt x="314" y="4252"/>
                  </a:lnTo>
                  <a:lnTo>
                    <a:pt x="407" y="4314"/>
                  </a:lnTo>
                  <a:lnTo>
                    <a:pt x="564" y="4345"/>
                  </a:lnTo>
                  <a:lnTo>
                    <a:pt x="689" y="4377"/>
                  </a:lnTo>
                  <a:lnTo>
                    <a:pt x="845" y="4345"/>
                  </a:lnTo>
                  <a:lnTo>
                    <a:pt x="970" y="4314"/>
                  </a:lnTo>
                  <a:lnTo>
                    <a:pt x="1095" y="4252"/>
                  </a:lnTo>
                  <a:lnTo>
                    <a:pt x="1189" y="4158"/>
                  </a:lnTo>
                  <a:lnTo>
                    <a:pt x="1283" y="4064"/>
                  </a:lnTo>
                  <a:lnTo>
                    <a:pt x="1345" y="3939"/>
                  </a:lnTo>
                  <a:lnTo>
                    <a:pt x="1376" y="3814"/>
                  </a:lnTo>
                  <a:lnTo>
                    <a:pt x="1408" y="3658"/>
                  </a:lnTo>
                  <a:lnTo>
                    <a:pt x="1408" y="719"/>
                  </a:lnTo>
                  <a:lnTo>
                    <a:pt x="1376" y="563"/>
                  </a:lnTo>
                  <a:lnTo>
                    <a:pt x="1345" y="438"/>
                  </a:lnTo>
                  <a:lnTo>
                    <a:pt x="1283" y="313"/>
                  </a:lnTo>
                  <a:lnTo>
                    <a:pt x="1189" y="219"/>
                  </a:lnTo>
                  <a:lnTo>
                    <a:pt x="1095" y="126"/>
                  </a:lnTo>
                  <a:lnTo>
                    <a:pt x="970" y="63"/>
                  </a:lnTo>
                  <a:lnTo>
                    <a:pt x="845" y="32"/>
                  </a:lnTo>
                  <a:lnTo>
                    <a:pt x="689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44"/>
            <p:cNvSpPr/>
            <p:nvPr/>
          </p:nvSpPr>
          <p:spPr>
            <a:xfrm>
              <a:off x="2217512" y="3051317"/>
              <a:ext cx="88598" cy="275423"/>
            </a:xfrm>
            <a:custGeom>
              <a:avLst/>
              <a:gdLst/>
              <a:ahLst/>
              <a:cxnLst/>
              <a:rect l="l" t="t" r="r" b="b"/>
              <a:pathLst>
                <a:path w="1408" h="4377" extrusionOk="0">
                  <a:moveTo>
                    <a:pt x="689" y="1"/>
                  </a:moveTo>
                  <a:lnTo>
                    <a:pt x="564" y="32"/>
                  </a:lnTo>
                  <a:lnTo>
                    <a:pt x="407" y="63"/>
                  </a:lnTo>
                  <a:lnTo>
                    <a:pt x="314" y="126"/>
                  </a:lnTo>
                  <a:lnTo>
                    <a:pt x="188" y="219"/>
                  </a:lnTo>
                  <a:lnTo>
                    <a:pt x="95" y="313"/>
                  </a:lnTo>
                  <a:lnTo>
                    <a:pt x="32" y="438"/>
                  </a:lnTo>
                  <a:lnTo>
                    <a:pt x="1" y="563"/>
                  </a:lnTo>
                  <a:lnTo>
                    <a:pt x="1" y="719"/>
                  </a:lnTo>
                  <a:lnTo>
                    <a:pt x="1" y="3658"/>
                  </a:lnTo>
                  <a:lnTo>
                    <a:pt x="1" y="3814"/>
                  </a:lnTo>
                  <a:lnTo>
                    <a:pt x="32" y="3939"/>
                  </a:lnTo>
                  <a:lnTo>
                    <a:pt x="95" y="4064"/>
                  </a:lnTo>
                  <a:lnTo>
                    <a:pt x="188" y="4158"/>
                  </a:lnTo>
                  <a:lnTo>
                    <a:pt x="314" y="4252"/>
                  </a:lnTo>
                  <a:lnTo>
                    <a:pt x="407" y="4314"/>
                  </a:lnTo>
                  <a:lnTo>
                    <a:pt x="564" y="4345"/>
                  </a:lnTo>
                  <a:lnTo>
                    <a:pt x="689" y="4377"/>
                  </a:lnTo>
                  <a:lnTo>
                    <a:pt x="845" y="4345"/>
                  </a:lnTo>
                  <a:lnTo>
                    <a:pt x="970" y="4314"/>
                  </a:lnTo>
                  <a:lnTo>
                    <a:pt x="1095" y="4252"/>
                  </a:lnTo>
                  <a:lnTo>
                    <a:pt x="1189" y="4158"/>
                  </a:lnTo>
                  <a:lnTo>
                    <a:pt x="1283" y="4064"/>
                  </a:lnTo>
                  <a:lnTo>
                    <a:pt x="1345" y="3939"/>
                  </a:lnTo>
                  <a:lnTo>
                    <a:pt x="1376" y="3814"/>
                  </a:lnTo>
                  <a:lnTo>
                    <a:pt x="1408" y="3658"/>
                  </a:lnTo>
                  <a:lnTo>
                    <a:pt x="1408" y="719"/>
                  </a:lnTo>
                  <a:lnTo>
                    <a:pt x="1376" y="563"/>
                  </a:lnTo>
                  <a:lnTo>
                    <a:pt x="1345" y="438"/>
                  </a:lnTo>
                  <a:lnTo>
                    <a:pt x="1283" y="313"/>
                  </a:lnTo>
                  <a:lnTo>
                    <a:pt x="1189" y="219"/>
                  </a:lnTo>
                  <a:lnTo>
                    <a:pt x="1095" y="126"/>
                  </a:lnTo>
                  <a:lnTo>
                    <a:pt x="970" y="63"/>
                  </a:lnTo>
                  <a:lnTo>
                    <a:pt x="845" y="32"/>
                  </a:lnTo>
                  <a:lnTo>
                    <a:pt x="689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44"/>
            <p:cNvSpPr/>
            <p:nvPr/>
          </p:nvSpPr>
          <p:spPr>
            <a:xfrm>
              <a:off x="2353241" y="3051317"/>
              <a:ext cx="88598" cy="275423"/>
            </a:xfrm>
            <a:custGeom>
              <a:avLst/>
              <a:gdLst/>
              <a:ahLst/>
              <a:cxnLst/>
              <a:rect l="l" t="t" r="r" b="b"/>
              <a:pathLst>
                <a:path w="1408" h="4377" extrusionOk="0">
                  <a:moveTo>
                    <a:pt x="720" y="1"/>
                  </a:moveTo>
                  <a:lnTo>
                    <a:pt x="563" y="32"/>
                  </a:lnTo>
                  <a:lnTo>
                    <a:pt x="438" y="63"/>
                  </a:lnTo>
                  <a:lnTo>
                    <a:pt x="313" y="126"/>
                  </a:lnTo>
                  <a:lnTo>
                    <a:pt x="220" y="219"/>
                  </a:lnTo>
                  <a:lnTo>
                    <a:pt x="126" y="313"/>
                  </a:lnTo>
                  <a:lnTo>
                    <a:pt x="63" y="438"/>
                  </a:lnTo>
                  <a:lnTo>
                    <a:pt x="1" y="563"/>
                  </a:lnTo>
                  <a:lnTo>
                    <a:pt x="1" y="719"/>
                  </a:lnTo>
                  <a:lnTo>
                    <a:pt x="1" y="3658"/>
                  </a:lnTo>
                  <a:lnTo>
                    <a:pt x="1" y="3814"/>
                  </a:lnTo>
                  <a:lnTo>
                    <a:pt x="63" y="3939"/>
                  </a:lnTo>
                  <a:lnTo>
                    <a:pt x="126" y="4064"/>
                  </a:lnTo>
                  <a:lnTo>
                    <a:pt x="220" y="4158"/>
                  </a:lnTo>
                  <a:lnTo>
                    <a:pt x="313" y="4252"/>
                  </a:lnTo>
                  <a:lnTo>
                    <a:pt x="438" y="4314"/>
                  </a:lnTo>
                  <a:lnTo>
                    <a:pt x="563" y="4345"/>
                  </a:lnTo>
                  <a:lnTo>
                    <a:pt x="720" y="4377"/>
                  </a:lnTo>
                  <a:lnTo>
                    <a:pt x="845" y="4345"/>
                  </a:lnTo>
                  <a:lnTo>
                    <a:pt x="970" y="4314"/>
                  </a:lnTo>
                  <a:lnTo>
                    <a:pt x="1095" y="4252"/>
                  </a:lnTo>
                  <a:lnTo>
                    <a:pt x="1188" y="4158"/>
                  </a:lnTo>
                  <a:lnTo>
                    <a:pt x="1282" y="4064"/>
                  </a:lnTo>
                  <a:lnTo>
                    <a:pt x="1345" y="3939"/>
                  </a:lnTo>
                  <a:lnTo>
                    <a:pt x="1407" y="3814"/>
                  </a:lnTo>
                  <a:lnTo>
                    <a:pt x="1407" y="3658"/>
                  </a:lnTo>
                  <a:lnTo>
                    <a:pt x="1407" y="719"/>
                  </a:lnTo>
                  <a:lnTo>
                    <a:pt x="1407" y="563"/>
                  </a:lnTo>
                  <a:lnTo>
                    <a:pt x="1345" y="438"/>
                  </a:lnTo>
                  <a:lnTo>
                    <a:pt x="1282" y="313"/>
                  </a:lnTo>
                  <a:lnTo>
                    <a:pt x="1188" y="219"/>
                  </a:lnTo>
                  <a:lnTo>
                    <a:pt x="1095" y="126"/>
                  </a:lnTo>
                  <a:lnTo>
                    <a:pt x="970" y="63"/>
                  </a:lnTo>
                  <a:lnTo>
                    <a:pt x="845" y="32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44"/>
            <p:cNvSpPr/>
            <p:nvPr/>
          </p:nvSpPr>
          <p:spPr>
            <a:xfrm>
              <a:off x="2481104" y="3051317"/>
              <a:ext cx="88598" cy="275423"/>
            </a:xfrm>
            <a:custGeom>
              <a:avLst/>
              <a:gdLst/>
              <a:ahLst/>
              <a:cxnLst/>
              <a:rect l="l" t="t" r="r" b="b"/>
              <a:pathLst>
                <a:path w="1408" h="4377" extrusionOk="0">
                  <a:moveTo>
                    <a:pt x="688" y="1"/>
                  </a:moveTo>
                  <a:lnTo>
                    <a:pt x="563" y="32"/>
                  </a:lnTo>
                  <a:lnTo>
                    <a:pt x="438" y="63"/>
                  </a:lnTo>
                  <a:lnTo>
                    <a:pt x="313" y="126"/>
                  </a:lnTo>
                  <a:lnTo>
                    <a:pt x="219" y="219"/>
                  </a:lnTo>
                  <a:lnTo>
                    <a:pt x="125" y="313"/>
                  </a:lnTo>
                  <a:lnTo>
                    <a:pt x="63" y="438"/>
                  </a:lnTo>
                  <a:lnTo>
                    <a:pt x="0" y="563"/>
                  </a:lnTo>
                  <a:lnTo>
                    <a:pt x="0" y="719"/>
                  </a:lnTo>
                  <a:lnTo>
                    <a:pt x="0" y="3658"/>
                  </a:lnTo>
                  <a:lnTo>
                    <a:pt x="0" y="3814"/>
                  </a:lnTo>
                  <a:lnTo>
                    <a:pt x="63" y="3939"/>
                  </a:lnTo>
                  <a:lnTo>
                    <a:pt x="125" y="4064"/>
                  </a:lnTo>
                  <a:lnTo>
                    <a:pt x="219" y="4158"/>
                  </a:lnTo>
                  <a:lnTo>
                    <a:pt x="313" y="4252"/>
                  </a:lnTo>
                  <a:lnTo>
                    <a:pt x="438" y="4314"/>
                  </a:lnTo>
                  <a:lnTo>
                    <a:pt x="563" y="4345"/>
                  </a:lnTo>
                  <a:lnTo>
                    <a:pt x="688" y="4377"/>
                  </a:lnTo>
                  <a:lnTo>
                    <a:pt x="844" y="4345"/>
                  </a:lnTo>
                  <a:lnTo>
                    <a:pt x="969" y="4314"/>
                  </a:lnTo>
                  <a:lnTo>
                    <a:pt x="1094" y="4252"/>
                  </a:lnTo>
                  <a:lnTo>
                    <a:pt x="1188" y="4158"/>
                  </a:lnTo>
                  <a:lnTo>
                    <a:pt x="1282" y="4064"/>
                  </a:lnTo>
                  <a:lnTo>
                    <a:pt x="1345" y="3939"/>
                  </a:lnTo>
                  <a:lnTo>
                    <a:pt x="1407" y="3814"/>
                  </a:lnTo>
                  <a:lnTo>
                    <a:pt x="1407" y="3658"/>
                  </a:lnTo>
                  <a:lnTo>
                    <a:pt x="1407" y="719"/>
                  </a:lnTo>
                  <a:lnTo>
                    <a:pt x="1407" y="563"/>
                  </a:lnTo>
                  <a:lnTo>
                    <a:pt x="1345" y="438"/>
                  </a:lnTo>
                  <a:lnTo>
                    <a:pt x="1282" y="313"/>
                  </a:lnTo>
                  <a:lnTo>
                    <a:pt x="1188" y="219"/>
                  </a:lnTo>
                  <a:lnTo>
                    <a:pt x="1094" y="126"/>
                  </a:lnTo>
                  <a:lnTo>
                    <a:pt x="969" y="63"/>
                  </a:lnTo>
                  <a:lnTo>
                    <a:pt x="844" y="32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44"/>
            <p:cNvSpPr/>
            <p:nvPr/>
          </p:nvSpPr>
          <p:spPr>
            <a:xfrm>
              <a:off x="1208513" y="3326671"/>
              <a:ext cx="474077" cy="163290"/>
            </a:xfrm>
            <a:custGeom>
              <a:avLst/>
              <a:gdLst/>
              <a:ahLst/>
              <a:cxnLst/>
              <a:rect l="l" t="t" r="r" b="b"/>
              <a:pathLst>
                <a:path w="7534" h="2595" extrusionOk="0">
                  <a:moveTo>
                    <a:pt x="1" y="1"/>
                  </a:moveTo>
                  <a:lnTo>
                    <a:pt x="1" y="2595"/>
                  </a:lnTo>
                  <a:lnTo>
                    <a:pt x="7534" y="2595"/>
                  </a:lnTo>
                  <a:lnTo>
                    <a:pt x="7534" y="1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44"/>
            <p:cNvSpPr/>
            <p:nvPr/>
          </p:nvSpPr>
          <p:spPr>
            <a:xfrm>
              <a:off x="885961" y="3063146"/>
              <a:ext cx="422982" cy="365846"/>
            </a:xfrm>
            <a:custGeom>
              <a:avLst/>
              <a:gdLst/>
              <a:ahLst/>
              <a:cxnLst/>
              <a:rect l="l" t="t" r="r" b="b"/>
              <a:pathLst>
                <a:path w="6722" h="5814" extrusionOk="0">
                  <a:moveTo>
                    <a:pt x="313" y="0"/>
                  </a:moveTo>
                  <a:lnTo>
                    <a:pt x="188" y="31"/>
                  </a:lnTo>
                  <a:lnTo>
                    <a:pt x="94" y="94"/>
                  </a:lnTo>
                  <a:lnTo>
                    <a:pt x="32" y="219"/>
                  </a:lnTo>
                  <a:lnTo>
                    <a:pt x="1" y="344"/>
                  </a:lnTo>
                  <a:lnTo>
                    <a:pt x="1" y="5470"/>
                  </a:lnTo>
                  <a:lnTo>
                    <a:pt x="32" y="5595"/>
                  </a:lnTo>
                  <a:lnTo>
                    <a:pt x="94" y="5720"/>
                  </a:lnTo>
                  <a:lnTo>
                    <a:pt x="188" y="5783"/>
                  </a:lnTo>
                  <a:lnTo>
                    <a:pt x="313" y="5814"/>
                  </a:lnTo>
                  <a:lnTo>
                    <a:pt x="6408" y="5814"/>
                  </a:lnTo>
                  <a:lnTo>
                    <a:pt x="6534" y="5783"/>
                  </a:lnTo>
                  <a:lnTo>
                    <a:pt x="6627" y="5720"/>
                  </a:lnTo>
                  <a:lnTo>
                    <a:pt x="6721" y="5595"/>
                  </a:lnTo>
                  <a:lnTo>
                    <a:pt x="6721" y="5470"/>
                  </a:lnTo>
                  <a:lnTo>
                    <a:pt x="6721" y="5345"/>
                  </a:lnTo>
                  <a:lnTo>
                    <a:pt x="6627" y="5251"/>
                  </a:lnTo>
                  <a:lnTo>
                    <a:pt x="6534" y="5189"/>
                  </a:lnTo>
                  <a:lnTo>
                    <a:pt x="6408" y="5158"/>
                  </a:lnTo>
                  <a:lnTo>
                    <a:pt x="657" y="5158"/>
                  </a:lnTo>
                  <a:lnTo>
                    <a:pt x="657" y="344"/>
                  </a:lnTo>
                  <a:lnTo>
                    <a:pt x="626" y="219"/>
                  </a:lnTo>
                  <a:lnTo>
                    <a:pt x="563" y="94"/>
                  </a:lnTo>
                  <a:lnTo>
                    <a:pt x="438" y="31"/>
                  </a:lnTo>
                  <a:lnTo>
                    <a:pt x="313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44"/>
            <p:cNvSpPr/>
            <p:nvPr/>
          </p:nvSpPr>
          <p:spPr>
            <a:xfrm>
              <a:off x="850597" y="2966747"/>
              <a:ext cx="137743" cy="137743"/>
            </a:xfrm>
            <a:custGeom>
              <a:avLst/>
              <a:gdLst/>
              <a:ahLst/>
              <a:cxnLst/>
              <a:rect l="l" t="t" r="r" b="b"/>
              <a:pathLst>
                <a:path w="2189" h="2189" extrusionOk="0">
                  <a:moveTo>
                    <a:pt x="1094" y="657"/>
                  </a:moveTo>
                  <a:lnTo>
                    <a:pt x="1282" y="688"/>
                  </a:lnTo>
                  <a:lnTo>
                    <a:pt x="1407" y="782"/>
                  </a:lnTo>
                  <a:lnTo>
                    <a:pt x="1500" y="907"/>
                  </a:lnTo>
                  <a:lnTo>
                    <a:pt x="1532" y="1094"/>
                  </a:lnTo>
                  <a:lnTo>
                    <a:pt x="1500" y="1282"/>
                  </a:lnTo>
                  <a:lnTo>
                    <a:pt x="1407" y="1407"/>
                  </a:lnTo>
                  <a:lnTo>
                    <a:pt x="1282" y="1501"/>
                  </a:lnTo>
                  <a:lnTo>
                    <a:pt x="1094" y="1532"/>
                  </a:lnTo>
                  <a:lnTo>
                    <a:pt x="938" y="1501"/>
                  </a:lnTo>
                  <a:lnTo>
                    <a:pt x="782" y="1407"/>
                  </a:lnTo>
                  <a:lnTo>
                    <a:pt x="688" y="1282"/>
                  </a:lnTo>
                  <a:lnTo>
                    <a:pt x="656" y="1094"/>
                  </a:lnTo>
                  <a:lnTo>
                    <a:pt x="688" y="907"/>
                  </a:lnTo>
                  <a:lnTo>
                    <a:pt x="782" y="782"/>
                  </a:lnTo>
                  <a:lnTo>
                    <a:pt x="938" y="688"/>
                  </a:lnTo>
                  <a:lnTo>
                    <a:pt x="1094" y="657"/>
                  </a:lnTo>
                  <a:close/>
                  <a:moveTo>
                    <a:pt x="875" y="0"/>
                  </a:moveTo>
                  <a:lnTo>
                    <a:pt x="656" y="94"/>
                  </a:lnTo>
                  <a:lnTo>
                    <a:pt x="469" y="188"/>
                  </a:lnTo>
                  <a:lnTo>
                    <a:pt x="313" y="313"/>
                  </a:lnTo>
                  <a:lnTo>
                    <a:pt x="188" y="469"/>
                  </a:lnTo>
                  <a:lnTo>
                    <a:pt x="94" y="657"/>
                  </a:lnTo>
                  <a:lnTo>
                    <a:pt x="31" y="876"/>
                  </a:lnTo>
                  <a:lnTo>
                    <a:pt x="0" y="1094"/>
                  </a:lnTo>
                  <a:lnTo>
                    <a:pt x="31" y="1313"/>
                  </a:lnTo>
                  <a:lnTo>
                    <a:pt x="94" y="1532"/>
                  </a:lnTo>
                  <a:lnTo>
                    <a:pt x="188" y="1720"/>
                  </a:lnTo>
                  <a:lnTo>
                    <a:pt x="313" y="1876"/>
                  </a:lnTo>
                  <a:lnTo>
                    <a:pt x="469" y="2001"/>
                  </a:lnTo>
                  <a:lnTo>
                    <a:pt x="656" y="2095"/>
                  </a:lnTo>
                  <a:lnTo>
                    <a:pt x="875" y="2188"/>
                  </a:lnTo>
                  <a:lnTo>
                    <a:pt x="1313" y="2188"/>
                  </a:lnTo>
                  <a:lnTo>
                    <a:pt x="1532" y="2095"/>
                  </a:lnTo>
                  <a:lnTo>
                    <a:pt x="1719" y="2001"/>
                  </a:lnTo>
                  <a:lnTo>
                    <a:pt x="1876" y="1876"/>
                  </a:lnTo>
                  <a:lnTo>
                    <a:pt x="2001" y="1720"/>
                  </a:lnTo>
                  <a:lnTo>
                    <a:pt x="2126" y="1532"/>
                  </a:lnTo>
                  <a:lnTo>
                    <a:pt x="2188" y="1313"/>
                  </a:lnTo>
                  <a:lnTo>
                    <a:pt x="2188" y="1094"/>
                  </a:lnTo>
                  <a:lnTo>
                    <a:pt x="2188" y="876"/>
                  </a:lnTo>
                  <a:lnTo>
                    <a:pt x="2126" y="657"/>
                  </a:lnTo>
                  <a:lnTo>
                    <a:pt x="2001" y="469"/>
                  </a:lnTo>
                  <a:lnTo>
                    <a:pt x="1876" y="313"/>
                  </a:lnTo>
                  <a:lnTo>
                    <a:pt x="1719" y="188"/>
                  </a:lnTo>
                  <a:lnTo>
                    <a:pt x="1532" y="94"/>
                  </a:lnTo>
                  <a:lnTo>
                    <a:pt x="1313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44"/>
            <p:cNvSpPr/>
            <p:nvPr/>
          </p:nvSpPr>
          <p:spPr>
            <a:xfrm>
              <a:off x="1027604" y="2862482"/>
              <a:ext cx="139693" cy="139756"/>
            </a:xfrm>
            <a:custGeom>
              <a:avLst/>
              <a:gdLst/>
              <a:ahLst/>
              <a:cxnLst/>
              <a:rect l="l" t="t" r="r" b="b"/>
              <a:pathLst>
                <a:path w="2220" h="2221" extrusionOk="0">
                  <a:moveTo>
                    <a:pt x="1126" y="657"/>
                  </a:moveTo>
                  <a:lnTo>
                    <a:pt x="1282" y="688"/>
                  </a:lnTo>
                  <a:lnTo>
                    <a:pt x="1438" y="782"/>
                  </a:lnTo>
                  <a:lnTo>
                    <a:pt x="1532" y="939"/>
                  </a:lnTo>
                  <a:lnTo>
                    <a:pt x="1563" y="1126"/>
                  </a:lnTo>
                  <a:lnTo>
                    <a:pt x="1532" y="1282"/>
                  </a:lnTo>
                  <a:lnTo>
                    <a:pt x="1438" y="1439"/>
                  </a:lnTo>
                  <a:lnTo>
                    <a:pt x="1282" y="1532"/>
                  </a:lnTo>
                  <a:lnTo>
                    <a:pt x="1126" y="1564"/>
                  </a:lnTo>
                  <a:lnTo>
                    <a:pt x="938" y="1532"/>
                  </a:lnTo>
                  <a:lnTo>
                    <a:pt x="782" y="1439"/>
                  </a:lnTo>
                  <a:lnTo>
                    <a:pt x="688" y="1282"/>
                  </a:lnTo>
                  <a:lnTo>
                    <a:pt x="657" y="1126"/>
                  </a:lnTo>
                  <a:lnTo>
                    <a:pt x="688" y="939"/>
                  </a:lnTo>
                  <a:lnTo>
                    <a:pt x="782" y="782"/>
                  </a:lnTo>
                  <a:lnTo>
                    <a:pt x="938" y="688"/>
                  </a:lnTo>
                  <a:lnTo>
                    <a:pt x="1126" y="657"/>
                  </a:lnTo>
                  <a:close/>
                  <a:moveTo>
                    <a:pt x="1126" y="1"/>
                  </a:moveTo>
                  <a:lnTo>
                    <a:pt x="875" y="32"/>
                  </a:lnTo>
                  <a:lnTo>
                    <a:pt x="688" y="95"/>
                  </a:lnTo>
                  <a:lnTo>
                    <a:pt x="500" y="188"/>
                  </a:lnTo>
                  <a:lnTo>
                    <a:pt x="344" y="345"/>
                  </a:lnTo>
                  <a:lnTo>
                    <a:pt x="188" y="501"/>
                  </a:lnTo>
                  <a:lnTo>
                    <a:pt x="94" y="688"/>
                  </a:lnTo>
                  <a:lnTo>
                    <a:pt x="31" y="876"/>
                  </a:lnTo>
                  <a:lnTo>
                    <a:pt x="0" y="1126"/>
                  </a:lnTo>
                  <a:lnTo>
                    <a:pt x="31" y="1345"/>
                  </a:lnTo>
                  <a:lnTo>
                    <a:pt x="94" y="1532"/>
                  </a:lnTo>
                  <a:lnTo>
                    <a:pt x="188" y="1720"/>
                  </a:lnTo>
                  <a:lnTo>
                    <a:pt x="344" y="1908"/>
                  </a:lnTo>
                  <a:lnTo>
                    <a:pt x="500" y="2033"/>
                  </a:lnTo>
                  <a:lnTo>
                    <a:pt x="688" y="2126"/>
                  </a:lnTo>
                  <a:lnTo>
                    <a:pt x="875" y="2189"/>
                  </a:lnTo>
                  <a:lnTo>
                    <a:pt x="1126" y="2220"/>
                  </a:lnTo>
                  <a:lnTo>
                    <a:pt x="1344" y="2189"/>
                  </a:lnTo>
                  <a:lnTo>
                    <a:pt x="1532" y="2126"/>
                  </a:lnTo>
                  <a:lnTo>
                    <a:pt x="1719" y="2033"/>
                  </a:lnTo>
                  <a:lnTo>
                    <a:pt x="1876" y="1908"/>
                  </a:lnTo>
                  <a:lnTo>
                    <a:pt x="2032" y="1720"/>
                  </a:lnTo>
                  <a:lnTo>
                    <a:pt x="2126" y="1532"/>
                  </a:lnTo>
                  <a:lnTo>
                    <a:pt x="2188" y="1345"/>
                  </a:lnTo>
                  <a:lnTo>
                    <a:pt x="2220" y="1126"/>
                  </a:lnTo>
                  <a:lnTo>
                    <a:pt x="2188" y="876"/>
                  </a:lnTo>
                  <a:lnTo>
                    <a:pt x="2126" y="688"/>
                  </a:lnTo>
                  <a:lnTo>
                    <a:pt x="2032" y="501"/>
                  </a:lnTo>
                  <a:lnTo>
                    <a:pt x="1876" y="345"/>
                  </a:lnTo>
                  <a:lnTo>
                    <a:pt x="1719" y="188"/>
                  </a:lnTo>
                  <a:lnTo>
                    <a:pt x="1532" y="95"/>
                  </a:lnTo>
                  <a:lnTo>
                    <a:pt x="1344" y="32"/>
                  </a:lnTo>
                  <a:lnTo>
                    <a:pt x="1126" y="1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4"/>
            <p:cNvSpPr/>
            <p:nvPr/>
          </p:nvSpPr>
          <p:spPr>
            <a:xfrm>
              <a:off x="1004007" y="3167348"/>
              <a:ext cx="619622" cy="245911"/>
            </a:xfrm>
            <a:custGeom>
              <a:avLst/>
              <a:gdLst/>
              <a:ahLst/>
              <a:cxnLst/>
              <a:rect l="l" t="t" r="r" b="b"/>
              <a:pathLst>
                <a:path w="9847" h="3908" extrusionOk="0">
                  <a:moveTo>
                    <a:pt x="313" y="1"/>
                  </a:moveTo>
                  <a:lnTo>
                    <a:pt x="188" y="32"/>
                  </a:lnTo>
                  <a:lnTo>
                    <a:pt x="94" y="94"/>
                  </a:lnTo>
                  <a:lnTo>
                    <a:pt x="31" y="220"/>
                  </a:lnTo>
                  <a:lnTo>
                    <a:pt x="0" y="345"/>
                  </a:lnTo>
                  <a:lnTo>
                    <a:pt x="0" y="2533"/>
                  </a:lnTo>
                  <a:lnTo>
                    <a:pt x="31" y="2658"/>
                  </a:lnTo>
                  <a:lnTo>
                    <a:pt x="94" y="2751"/>
                  </a:lnTo>
                  <a:lnTo>
                    <a:pt x="188" y="2814"/>
                  </a:lnTo>
                  <a:lnTo>
                    <a:pt x="313" y="2845"/>
                  </a:lnTo>
                  <a:lnTo>
                    <a:pt x="4564" y="2845"/>
                  </a:lnTo>
                  <a:lnTo>
                    <a:pt x="4689" y="2814"/>
                  </a:lnTo>
                  <a:lnTo>
                    <a:pt x="4783" y="2751"/>
                  </a:lnTo>
                  <a:lnTo>
                    <a:pt x="4845" y="2658"/>
                  </a:lnTo>
                  <a:lnTo>
                    <a:pt x="4876" y="2533"/>
                  </a:lnTo>
                  <a:lnTo>
                    <a:pt x="4845" y="2376"/>
                  </a:lnTo>
                  <a:lnTo>
                    <a:pt x="4783" y="2283"/>
                  </a:lnTo>
                  <a:lnTo>
                    <a:pt x="4689" y="2220"/>
                  </a:lnTo>
                  <a:lnTo>
                    <a:pt x="4564" y="2189"/>
                  </a:lnTo>
                  <a:lnTo>
                    <a:pt x="657" y="2189"/>
                  </a:lnTo>
                  <a:lnTo>
                    <a:pt x="657" y="657"/>
                  </a:lnTo>
                  <a:lnTo>
                    <a:pt x="9190" y="657"/>
                  </a:lnTo>
                  <a:lnTo>
                    <a:pt x="9190" y="3564"/>
                  </a:lnTo>
                  <a:lnTo>
                    <a:pt x="9221" y="3720"/>
                  </a:lnTo>
                  <a:lnTo>
                    <a:pt x="9284" y="3814"/>
                  </a:lnTo>
                  <a:lnTo>
                    <a:pt x="9409" y="3877"/>
                  </a:lnTo>
                  <a:lnTo>
                    <a:pt x="9534" y="3908"/>
                  </a:lnTo>
                  <a:lnTo>
                    <a:pt x="9659" y="3877"/>
                  </a:lnTo>
                  <a:lnTo>
                    <a:pt x="9752" y="3814"/>
                  </a:lnTo>
                  <a:lnTo>
                    <a:pt x="9815" y="3720"/>
                  </a:lnTo>
                  <a:lnTo>
                    <a:pt x="9846" y="3564"/>
                  </a:lnTo>
                  <a:lnTo>
                    <a:pt x="9846" y="345"/>
                  </a:lnTo>
                  <a:lnTo>
                    <a:pt x="9815" y="220"/>
                  </a:lnTo>
                  <a:lnTo>
                    <a:pt x="9752" y="94"/>
                  </a:lnTo>
                  <a:lnTo>
                    <a:pt x="9659" y="32"/>
                  </a:lnTo>
                  <a:lnTo>
                    <a:pt x="9534" y="1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44"/>
            <p:cNvSpPr/>
            <p:nvPr/>
          </p:nvSpPr>
          <p:spPr>
            <a:xfrm>
              <a:off x="1076748" y="2966747"/>
              <a:ext cx="460296" cy="401273"/>
            </a:xfrm>
            <a:custGeom>
              <a:avLst/>
              <a:gdLst/>
              <a:ahLst/>
              <a:cxnLst/>
              <a:rect l="l" t="t" r="r" b="b"/>
              <a:pathLst>
                <a:path w="7315" h="6377" extrusionOk="0">
                  <a:moveTo>
                    <a:pt x="345" y="0"/>
                  </a:moveTo>
                  <a:lnTo>
                    <a:pt x="188" y="32"/>
                  </a:lnTo>
                  <a:lnTo>
                    <a:pt x="94" y="94"/>
                  </a:lnTo>
                  <a:lnTo>
                    <a:pt x="32" y="188"/>
                  </a:lnTo>
                  <a:lnTo>
                    <a:pt x="1" y="313"/>
                  </a:lnTo>
                  <a:lnTo>
                    <a:pt x="1" y="2314"/>
                  </a:lnTo>
                  <a:lnTo>
                    <a:pt x="32" y="2439"/>
                  </a:lnTo>
                  <a:lnTo>
                    <a:pt x="94" y="2532"/>
                  </a:lnTo>
                  <a:lnTo>
                    <a:pt x="188" y="2595"/>
                  </a:lnTo>
                  <a:lnTo>
                    <a:pt x="345" y="2626"/>
                  </a:lnTo>
                  <a:lnTo>
                    <a:pt x="6658" y="2626"/>
                  </a:lnTo>
                  <a:lnTo>
                    <a:pt x="6658" y="6064"/>
                  </a:lnTo>
                  <a:lnTo>
                    <a:pt x="6658" y="6189"/>
                  </a:lnTo>
                  <a:lnTo>
                    <a:pt x="6752" y="6283"/>
                  </a:lnTo>
                  <a:lnTo>
                    <a:pt x="6846" y="6346"/>
                  </a:lnTo>
                  <a:lnTo>
                    <a:pt x="6971" y="6377"/>
                  </a:lnTo>
                  <a:lnTo>
                    <a:pt x="7096" y="6346"/>
                  </a:lnTo>
                  <a:lnTo>
                    <a:pt x="7221" y="6283"/>
                  </a:lnTo>
                  <a:lnTo>
                    <a:pt x="7284" y="6189"/>
                  </a:lnTo>
                  <a:lnTo>
                    <a:pt x="7315" y="6064"/>
                  </a:lnTo>
                  <a:lnTo>
                    <a:pt x="7315" y="2314"/>
                  </a:lnTo>
                  <a:lnTo>
                    <a:pt x="7284" y="2188"/>
                  </a:lnTo>
                  <a:lnTo>
                    <a:pt x="7221" y="2063"/>
                  </a:lnTo>
                  <a:lnTo>
                    <a:pt x="7096" y="2001"/>
                  </a:lnTo>
                  <a:lnTo>
                    <a:pt x="6971" y="1970"/>
                  </a:lnTo>
                  <a:lnTo>
                    <a:pt x="657" y="1970"/>
                  </a:lnTo>
                  <a:lnTo>
                    <a:pt x="657" y="313"/>
                  </a:lnTo>
                  <a:lnTo>
                    <a:pt x="626" y="188"/>
                  </a:lnTo>
                  <a:lnTo>
                    <a:pt x="563" y="94"/>
                  </a:lnTo>
                  <a:lnTo>
                    <a:pt x="470" y="32"/>
                  </a:lnTo>
                  <a:lnTo>
                    <a:pt x="345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44"/>
            <p:cNvSpPr/>
            <p:nvPr/>
          </p:nvSpPr>
          <p:spPr>
            <a:xfrm>
              <a:off x="1023640" y="3523371"/>
              <a:ext cx="2551105" cy="39391"/>
            </a:xfrm>
            <a:custGeom>
              <a:avLst/>
              <a:gdLst/>
              <a:ahLst/>
              <a:cxnLst/>
              <a:rect l="l" t="t" r="r" b="b"/>
              <a:pathLst>
                <a:path w="40542" h="626" extrusionOk="0">
                  <a:moveTo>
                    <a:pt x="313" y="0"/>
                  </a:moveTo>
                  <a:lnTo>
                    <a:pt x="188" y="32"/>
                  </a:lnTo>
                  <a:lnTo>
                    <a:pt x="94" y="94"/>
                  </a:lnTo>
                  <a:lnTo>
                    <a:pt x="32" y="188"/>
                  </a:lnTo>
                  <a:lnTo>
                    <a:pt x="1" y="313"/>
                  </a:lnTo>
                  <a:lnTo>
                    <a:pt x="32" y="438"/>
                  </a:lnTo>
                  <a:lnTo>
                    <a:pt x="94" y="532"/>
                  </a:lnTo>
                  <a:lnTo>
                    <a:pt x="188" y="594"/>
                  </a:lnTo>
                  <a:lnTo>
                    <a:pt x="313" y="625"/>
                  </a:lnTo>
                  <a:lnTo>
                    <a:pt x="40229" y="625"/>
                  </a:lnTo>
                  <a:lnTo>
                    <a:pt x="40354" y="594"/>
                  </a:lnTo>
                  <a:lnTo>
                    <a:pt x="40448" y="532"/>
                  </a:lnTo>
                  <a:lnTo>
                    <a:pt x="40510" y="438"/>
                  </a:lnTo>
                  <a:lnTo>
                    <a:pt x="40542" y="313"/>
                  </a:lnTo>
                  <a:lnTo>
                    <a:pt x="40510" y="188"/>
                  </a:lnTo>
                  <a:lnTo>
                    <a:pt x="40448" y="94"/>
                  </a:lnTo>
                  <a:lnTo>
                    <a:pt x="40354" y="32"/>
                  </a:lnTo>
                  <a:lnTo>
                    <a:pt x="40229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4"/>
            <p:cNvSpPr/>
            <p:nvPr/>
          </p:nvSpPr>
          <p:spPr>
            <a:xfrm>
              <a:off x="2789876" y="3369963"/>
              <a:ext cx="570478" cy="119998"/>
            </a:xfrm>
            <a:custGeom>
              <a:avLst/>
              <a:gdLst/>
              <a:ahLst/>
              <a:cxnLst/>
              <a:rect l="l" t="t" r="r" b="b"/>
              <a:pathLst>
                <a:path w="9066" h="1907" extrusionOk="0">
                  <a:moveTo>
                    <a:pt x="970" y="0"/>
                  </a:moveTo>
                  <a:lnTo>
                    <a:pt x="782" y="31"/>
                  </a:lnTo>
                  <a:lnTo>
                    <a:pt x="595" y="63"/>
                  </a:lnTo>
                  <a:lnTo>
                    <a:pt x="438" y="157"/>
                  </a:lnTo>
                  <a:lnTo>
                    <a:pt x="282" y="282"/>
                  </a:lnTo>
                  <a:lnTo>
                    <a:pt x="188" y="407"/>
                  </a:lnTo>
                  <a:lnTo>
                    <a:pt x="95" y="594"/>
                  </a:lnTo>
                  <a:lnTo>
                    <a:pt x="32" y="750"/>
                  </a:lnTo>
                  <a:lnTo>
                    <a:pt x="1" y="969"/>
                  </a:lnTo>
                  <a:lnTo>
                    <a:pt x="32" y="1157"/>
                  </a:lnTo>
                  <a:lnTo>
                    <a:pt x="95" y="1313"/>
                  </a:lnTo>
                  <a:lnTo>
                    <a:pt x="188" y="1501"/>
                  </a:lnTo>
                  <a:lnTo>
                    <a:pt x="282" y="1626"/>
                  </a:lnTo>
                  <a:lnTo>
                    <a:pt x="438" y="1751"/>
                  </a:lnTo>
                  <a:lnTo>
                    <a:pt x="595" y="1844"/>
                  </a:lnTo>
                  <a:lnTo>
                    <a:pt x="782" y="1907"/>
                  </a:lnTo>
                  <a:lnTo>
                    <a:pt x="8284" y="1907"/>
                  </a:lnTo>
                  <a:lnTo>
                    <a:pt x="8472" y="1844"/>
                  </a:lnTo>
                  <a:lnTo>
                    <a:pt x="8628" y="1751"/>
                  </a:lnTo>
                  <a:lnTo>
                    <a:pt x="8784" y="1626"/>
                  </a:lnTo>
                  <a:lnTo>
                    <a:pt x="8878" y="1501"/>
                  </a:lnTo>
                  <a:lnTo>
                    <a:pt x="8972" y="1313"/>
                  </a:lnTo>
                  <a:lnTo>
                    <a:pt x="9034" y="1157"/>
                  </a:lnTo>
                  <a:lnTo>
                    <a:pt x="9065" y="969"/>
                  </a:lnTo>
                  <a:lnTo>
                    <a:pt x="9034" y="750"/>
                  </a:lnTo>
                  <a:lnTo>
                    <a:pt x="8972" y="594"/>
                  </a:lnTo>
                  <a:lnTo>
                    <a:pt x="8878" y="407"/>
                  </a:lnTo>
                  <a:lnTo>
                    <a:pt x="8784" y="282"/>
                  </a:lnTo>
                  <a:lnTo>
                    <a:pt x="8628" y="157"/>
                  </a:lnTo>
                  <a:lnTo>
                    <a:pt x="8472" y="63"/>
                  </a:lnTo>
                  <a:lnTo>
                    <a:pt x="8284" y="31"/>
                  </a:lnTo>
                  <a:lnTo>
                    <a:pt x="8097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44"/>
            <p:cNvSpPr/>
            <p:nvPr/>
          </p:nvSpPr>
          <p:spPr>
            <a:xfrm>
              <a:off x="3004261" y="3269662"/>
              <a:ext cx="529199" cy="143595"/>
            </a:xfrm>
            <a:custGeom>
              <a:avLst/>
              <a:gdLst/>
              <a:ahLst/>
              <a:cxnLst/>
              <a:rect l="l" t="t" r="r" b="b"/>
              <a:pathLst>
                <a:path w="8410" h="2282" extrusionOk="0">
                  <a:moveTo>
                    <a:pt x="313" y="0"/>
                  </a:moveTo>
                  <a:lnTo>
                    <a:pt x="188" y="31"/>
                  </a:lnTo>
                  <a:lnTo>
                    <a:pt x="95" y="94"/>
                  </a:lnTo>
                  <a:lnTo>
                    <a:pt x="32" y="219"/>
                  </a:lnTo>
                  <a:lnTo>
                    <a:pt x="1" y="344"/>
                  </a:lnTo>
                  <a:lnTo>
                    <a:pt x="1" y="1938"/>
                  </a:lnTo>
                  <a:lnTo>
                    <a:pt x="32" y="2094"/>
                  </a:lnTo>
                  <a:lnTo>
                    <a:pt x="95" y="2188"/>
                  </a:lnTo>
                  <a:lnTo>
                    <a:pt x="188" y="2251"/>
                  </a:lnTo>
                  <a:lnTo>
                    <a:pt x="313" y="2282"/>
                  </a:lnTo>
                  <a:lnTo>
                    <a:pt x="439" y="2251"/>
                  </a:lnTo>
                  <a:lnTo>
                    <a:pt x="564" y="2188"/>
                  </a:lnTo>
                  <a:lnTo>
                    <a:pt x="626" y="2094"/>
                  </a:lnTo>
                  <a:lnTo>
                    <a:pt x="657" y="1938"/>
                  </a:lnTo>
                  <a:lnTo>
                    <a:pt x="657" y="657"/>
                  </a:lnTo>
                  <a:lnTo>
                    <a:pt x="8097" y="657"/>
                  </a:lnTo>
                  <a:lnTo>
                    <a:pt x="8222" y="625"/>
                  </a:lnTo>
                  <a:lnTo>
                    <a:pt x="8315" y="563"/>
                  </a:lnTo>
                  <a:lnTo>
                    <a:pt x="8378" y="469"/>
                  </a:lnTo>
                  <a:lnTo>
                    <a:pt x="8409" y="344"/>
                  </a:lnTo>
                  <a:lnTo>
                    <a:pt x="8378" y="219"/>
                  </a:lnTo>
                  <a:lnTo>
                    <a:pt x="8315" y="94"/>
                  </a:lnTo>
                  <a:lnTo>
                    <a:pt x="8222" y="31"/>
                  </a:lnTo>
                  <a:lnTo>
                    <a:pt x="8097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44"/>
            <p:cNvSpPr/>
            <p:nvPr/>
          </p:nvSpPr>
          <p:spPr>
            <a:xfrm>
              <a:off x="3228524" y="3226371"/>
              <a:ext cx="129877" cy="127927"/>
            </a:xfrm>
            <a:custGeom>
              <a:avLst/>
              <a:gdLst/>
              <a:ahLst/>
              <a:cxnLst/>
              <a:rect l="l" t="t" r="r" b="b"/>
              <a:pathLst>
                <a:path w="2064" h="2033" extrusionOk="0">
                  <a:moveTo>
                    <a:pt x="1188" y="657"/>
                  </a:moveTo>
                  <a:lnTo>
                    <a:pt x="1282" y="751"/>
                  </a:lnTo>
                  <a:lnTo>
                    <a:pt x="1376" y="876"/>
                  </a:lnTo>
                  <a:lnTo>
                    <a:pt x="1407" y="1001"/>
                  </a:lnTo>
                  <a:lnTo>
                    <a:pt x="1376" y="1157"/>
                  </a:lnTo>
                  <a:lnTo>
                    <a:pt x="1282" y="1282"/>
                  </a:lnTo>
                  <a:lnTo>
                    <a:pt x="1188" y="1345"/>
                  </a:lnTo>
                  <a:lnTo>
                    <a:pt x="1032" y="1376"/>
                  </a:lnTo>
                  <a:lnTo>
                    <a:pt x="875" y="1345"/>
                  </a:lnTo>
                  <a:lnTo>
                    <a:pt x="782" y="1282"/>
                  </a:lnTo>
                  <a:lnTo>
                    <a:pt x="688" y="1157"/>
                  </a:lnTo>
                  <a:lnTo>
                    <a:pt x="657" y="1001"/>
                  </a:lnTo>
                  <a:lnTo>
                    <a:pt x="688" y="876"/>
                  </a:lnTo>
                  <a:lnTo>
                    <a:pt x="782" y="751"/>
                  </a:lnTo>
                  <a:lnTo>
                    <a:pt x="875" y="657"/>
                  </a:lnTo>
                  <a:close/>
                  <a:moveTo>
                    <a:pt x="813" y="0"/>
                  </a:moveTo>
                  <a:lnTo>
                    <a:pt x="625" y="63"/>
                  </a:lnTo>
                  <a:lnTo>
                    <a:pt x="469" y="157"/>
                  </a:lnTo>
                  <a:lnTo>
                    <a:pt x="313" y="282"/>
                  </a:lnTo>
                  <a:lnTo>
                    <a:pt x="188" y="438"/>
                  </a:lnTo>
                  <a:lnTo>
                    <a:pt x="94" y="626"/>
                  </a:lnTo>
                  <a:lnTo>
                    <a:pt x="31" y="813"/>
                  </a:lnTo>
                  <a:lnTo>
                    <a:pt x="0" y="1001"/>
                  </a:lnTo>
                  <a:lnTo>
                    <a:pt x="31" y="1219"/>
                  </a:lnTo>
                  <a:lnTo>
                    <a:pt x="94" y="1407"/>
                  </a:lnTo>
                  <a:lnTo>
                    <a:pt x="188" y="1595"/>
                  </a:lnTo>
                  <a:lnTo>
                    <a:pt x="313" y="1751"/>
                  </a:lnTo>
                  <a:lnTo>
                    <a:pt x="469" y="1876"/>
                  </a:lnTo>
                  <a:lnTo>
                    <a:pt x="625" y="1970"/>
                  </a:lnTo>
                  <a:lnTo>
                    <a:pt x="813" y="2032"/>
                  </a:lnTo>
                  <a:lnTo>
                    <a:pt x="1251" y="2032"/>
                  </a:lnTo>
                  <a:lnTo>
                    <a:pt x="1438" y="1970"/>
                  </a:lnTo>
                  <a:lnTo>
                    <a:pt x="1594" y="1876"/>
                  </a:lnTo>
                  <a:lnTo>
                    <a:pt x="1751" y="1751"/>
                  </a:lnTo>
                  <a:lnTo>
                    <a:pt x="1876" y="1595"/>
                  </a:lnTo>
                  <a:lnTo>
                    <a:pt x="1969" y="1407"/>
                  </a:lnTo>
                  <a:lnTo>
                    <a:pt x="2032" y="1219"/>
                  </a:lnTo>
                  <a:lnTo>
                    <a:pt x="2063" y="1001"/>
                  </a:lnTo>
                  <a:lnTo>
                    <a:pt x="2032" y="813"/>
                  </a:lnTo>
                  <a:lnTo>
                    <a:pt x="1969" y="626"/>
                  </a:lnTo>
                  <a:lnTo>
                    <a:pt x="1876" y="438"/>
                  </a:lnTo>
                  <a:lnTo>
                    <a:pt x="1751" y="282"/>
                  </a:lnTo>
                  <a:lnTo>
                    <a:pt x="1594" y="157"/>
                  </a:lnTo>
                  <a:lnTo>
                    <a:pt x="1438" y="63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4"/>
            <p:cNvSpPr/>
            <p:nvPr/>
          </p:nvSpPr>
          <p:spPr>
            <a:xfrm>
              <a:off x="3492053" y="3102474"/>
              <a:ext cx="310850" cy="310787"/>
            </a:xfrm>
            <a:custGeom>
              <a:avLst/>
              <a:gdLst/>
              <a:ahLst/>
              <a:cxnLst/>
              <a:rect l="l" t="t" r="r" b="b"/>
              <a:pathLst>
                <a:path w="4940" h="4939" extrusionOk="0">
                  <a:moveTo>
                    <a:pt x="2658" y="657"/>
                  </a:moveTo>
                  <a:lnTo>
                    <a:pt x="2845" y="688"/>
                  </a:lnTo>
                  <a:lnTo>
                    <a:pt x="3189" y="782"/>
                  </a:lnTo>
                  <a:lnTo>
                    <a:pt x="3502" y="969"/>
                  </a:lnTo>
                  <a:lnTo>
                    <a:pt x="3752" y="1188"/>
                  </a:lnTo>
                  <a:lnTo>
                    <a:pt x="3970" y="1438"/>
                  </a:lnTo>
                  <a:lnTo>
                    <a:pt x="4158" y="1751"/>
                  </a:lnTo>
                  <a:lnTo>
                    <a:pt x="4252" y="2094"/>
                  </a:lnTo>
                  <a:lnTo>
                    <a:pt x="4283" y="2282"/>
                  </a:lnTo>
                  <a:lnTo>
                    <a:pt x="4283" y="2470"/>
                  </a:lnTo>
                  <a:lnTo>
                    <a:pt x="4283" y="2657"/>
                  </a:lnTo>
                  <a:lnTo>
                    <a:pt x="4252" y="2845"/>
                  </a:lnTo>
                  <a:lnTo>
                    <a:pt x="4158" y="3157"/>
                  </a:lnTo>
                  <a:lnTo>
                    <a:pt x="3970" y="3470"/>
                  </a:lnTo>
                  <a:lnTo>
                    <a:pt x="3752" y="3751"/>
                  </a:lnTo>
                  <a:lnTo>
                    <a:pt x="3502" y="3970"/>
                  </a:lnTo>
                  <a:lnTo>
                    <a:pt x="3189" y="4126"/>
                  </a:lnTo>
                  <a:lnTo>
                    <a:pt x="2845" y="4251"/>
                  </a:lnTo>
                  <a:lnTo>
                    <a:pt x="2658" y="4282"/>
                  </a:lnTo>
                  <a:lnTo>
                    <a:pt x="2283" y="4282"/>
                  </a:lnTo>
                  <a:lnTo>
                    <a:pt x="2126" y="4251"/>
                  </a:lnTo>
                  <a:lnTo>
                    <a:pt x="1782" y="4126"/>
                  </a:lnTo>
                  <a:lnTo>
                    <a:pt x="1470" y="3970"/>
                  </a:lnTo>
                  <a:lnTo>
                    <a:pt x="1189" y="3751"/>
                  </a:lnTo>
                  <a:lnTo>
                    <a:pt x="970" y="3470"/>
                  </a:lnTo>
                  <a:lnTo>
                    <a:pt x="813" y="3157"/>
                  </a:lnTo>
                  <a:lnTo>
                    <a:pt x="688" y="2845"/>
                  </a:lnTo>
                  <a:lnTo>
                    <a:pt x="657" y="2657"/>
                  </a:lnTo>
                  <a:lnTo>
                    <a:pt x="657" y="2470"/>
                  </a:lnTo>
                  <a:lnTo>
                    <a:pt x="657" y="2282"/>
                  </a:lnTo>
                  <a:lnTo>
                    <a:pt x="688" y="2094"/>
                  </a:lnTo>
                  <a:lnTo>
                    <a:pt x="813" y="1751"/>
                  </a:lnTo>
                  <a:lnTo>
                    <a:pt x="970" y="1438"/>
                  </a:lnTo>
                  <a:lnTo>
                    <a:pt x="1189" y="1188"/>
                  </a:lnTo>
                  <a:lnTo>
                    <a:pt x="1470" y="969"/>
                  </a:lnTo>
                  <a:lnTo>
                    <a:pt x="1782" y="782"/>
                  </a:lnTo>
                  <a:lnTo>
                    <a:pt x="2126" y="688"/>
                  </a:lnTo>
                  <a:lnTo>
                    <a:pt x="2283" y="657"/>
                  </a:lnTo>
                  <a:close/>
                  <a:moveTo>
                    <a:pt x="2220" y="0"/>
                  </a:moveTo>
                  <a:lnTo>
                    <a:pt x="1970" y="31"/>
                  </a:lnTo>
                  <a:lnTo>
                    <a:pt x="1751" y="94"/>
                  </a:lnTo>
                  <a:lnTo>
                    <a:pt x="1532" y="188"/>
                  </a:lnTo>
                  <a:lnTo>
                    <a:pt x="1314" y="282"/>
                  </a:lnTo>
                  <a:lnTo>
                    <a:pt x="1095" y="407"/>
                  </a:lnTo>
                  <a:lnTo>
                    <a:pt x="907" y="563"/>
                  </a:lnTo>
                  <a:lnTo>
                    <a:pt x="720" y="719"/>
                  </a:lnTo>
                  <a:lnTo>
                    <a:pt x="563" y="907"/>
                  </a:lnTo>
                  <a:lnTo>
                    <a:pt x="438" y="1094"/>
                  </a:lnTo>
                  <a:lnTo>
                    <a:pt x="313" y="1282"/>
                  </a:lnTo>
                  <a:lnTo>
                    <a:pt x="188" y="1501"/>
                  </a:lnTo>
                  <a:lnTo>
                    <a:pt x="126" y="1719"/>
                  </a:lnTo>
                  <a:lnTo>
                    <a:pt x="63" y="1969"/>
                  </a:lnTo>
                  <a:lnTo>
                    <a:pt x="32" y="2219"/>
                  </a:lnTo>
                  <a:lnTo>
                    <a:pt x="1" y="2470"/>
                  </a:lnTo>
                  <a:lnTo>
                    <a:pt x="32" y="2720"/>
                  </a:lnTo>
                  <a:lnTo>
                    <a:pt x="63" y="2970"/>
                  </a:lnTo>
                  <a:lnTo>
                    <a:pt x="126" y="3188"/>
                  </a:lnTo>
                  <a:lnTo>
                    <a:pt x="188" y="3439"/>
                  </a:lnTo>
                  <a:lnTo>
                    <a:pt x="313" y="3657"/>
                  </a:lnTo>
                  <a:lnTo>
                    <a:pt x="438" y="3845"/>
                  </a:lnTo>
                  <a:lnTo>
                    <a:pt x="563" y="4032"/>
                  </a:lnTo>
                  <a:lnTo>
                    <a:pt x="720" y="4220"/>
                  </a:lnTo>
                  <a:lnTo>
                    <a:pt x="907" y="4376"/>
                  </a:lnTo>
                  <a:lnTo>
                    <a:pt x="1095" y="4501"/>
                  </a:lnTo>
                  <a:lnTo>
                    <a:pt x="1314" y="4626"/>
                  </a:lnTo>
                  <a:lnTo>
                    <a:pt x="1532" y="4751"/>
                  </a:lnTo>
                  <a:lnTo>
                    <a:pt x="1751" y="4814"/>
                  </a:lnTo>
                  <a:lnTo>
                    <a:pt x="1970" y="4876"/>
                  </a:lnTo>
                  <a:lnTo>
                    <a:pt x="2220" y="4939"/>
                  </a:lnTo>
                  <a:lnTo>
                    <a:pt x="2720" y="4939"/>
                  </a:lnTo>
                  <a:lnTo>
                    <a:pt x="2970" y="4876"/>
                  </a:lnTo>
                  <a:lnTo>
                    <a:pt x="3220" y="4814"/>
                  </a:lnTo>
                  <a:lnTo>
                    <a:pt x="3439" y="4751"/>
                  </a:lnTo>
                  <a:lnTo>
                    <a:pt x="3658" y="4626"/>
                  </a:lnTo>
                  <a:lnTo>
                    <a:pt x="3845" y="4501"/>
                  </a:lnTo>
                  <a:lnTo>
                    <a:pt x="4064" y="4376"/>
                  </a:lnTo>
                  <a:lnTo>
                    <a:pt x="4220" y="4220"/>
                  </a:lnTo>
                  <a:lnTo>
                    <a:pt x="4377" y="4032"/>
                  </a:lnTo>
                  <a:lnTo>
                    <a:pt x="4533" y="3845"/>
                  </a:lnTo>
                  <a:lnTo>
                    <a:pt x="4658" y="3657"/>
                  </a:lnTo>
                  <a:lnTo>
                    <a:pt x="4752" y="3439"/>
                  </a:lnTo>
                  <a:lnTo>
                    <a:pt x="4846" y="3188"/>
                  </a:lnTo>
                  <a:lnTo>
                    <a:pt x="4908" y="2970"/>
                  </a:lnTo>
                  <a:lnTo>
                    <a:pt x="4939" y="2720"/>
                  </a:lnTo>
                  <a:lnTo>
                    <a:pt x="4939" y="2470"/>
                  </a:lnTo>
                  <a:lnTo>
                    <a:pt x="4939" y="2219"/>
                  </a:lnTo>
                  <a:lnTo>
                    <a:pt x="4908" y="1969"/>
                  </a:lnTo>
                  <a:lnTo>
                    <a:pt x="4846" y="1719"/>
                  </a:lnTo>
                  <a:lnTo>
                    <a:pt x="4752" y="1501"/>
                  </a:lnTo>
                  <a:lnTo>
                    <a:pt x="4658" y="1282"/>
                  </a:lnTo>
                  <a:lnTo>
                    <a:pt x="4533" y="1094"/>
                  </a:lnTo>
                  <a:lnTo>
                    <a:pt x="4377" y="907"/>
                  </a:lnTo>
                  <a:lnTo>
                    <a:pt x="4220" y="719"/>
                  </a:lnTo>
                  <a:lnTo>
                    <a:pt x="4064" y="563"/>
                  </a:lnTo>
                  <a:lnTo>
                    <a:pt x="3845" y="407"/>
                  </a:lnTo>
                  <a:lnTo>
                    <a:pt x="3658" y="282"/>
                  </a:lnTo>
                  <a:lnTo>
                    <a:pt x="3439" y="188"/>
                  </a:lnTo>
                  <a:lnTo>
                    <a:pt x="3220" y="94"/>
                  </a:lnTo>
                  <a:lnTo>
                    <a:pt x="2970" y="31"/>
                  </a:lnTo>
                  <a:lnTo>
                    <a:pt x="2720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44"/>
            <p:cNvSpPr/>
            <p:nvPr/>
          </p:nvSpPr>
          <p:spPr>
            <a:xfrm>
              <a:off x="3586504" y="3196860"/>
              <a:ext cx="123962" cy="122012"/>
            </a:xfrm>
            <a:custGeom>
              <a:avLst/>
              <a:gdLst/>
              <a:ahLst/>
              <a:cxnLst/>
              <a:rect l="l" t="t" r="r" b="b"/>
              <a:pathLst>
                <a:path w="1970" h="1939" extrusionOk="0">
                  <a:moveTo>
                    <a:pt x="782" y="1"/>
                  </a:moveTo>
                  <a:lnTo>
                    <a:pt x="594" y="63"/>
                  </a:lnTo>
                  <a:lnTo>
                    <a:pt x="438" y="157"/>
                  </a:lnTo>
                  <a:lnTo>
                    <a:pt x="281" y="282"/>
                  </a:lnTo>
                  <a:lnTo>
                    <a:pt x="156" y="407"/>
                  </a:lnTo>
                  <a:lnTo>
                    <a:pt x="63" y="594"/>
                  </a:lnTo>
                  <a:lnTo>
                    <a:pt x="31" y="782"/>
                  </a:lnTo>
                  <a:lnTo>
                    <a:pt x="0" y="970"/>
                  </a:lnTo>
                  <a:lnTo>
                    <a:pt x="31" y="1157"/>
                  </a:lnTo>
                  <a:lnTo>
                    <a:pt x="63" y="1345"/>
                  </a:lnTo>
                  <a:lnTo>
                    <a:pt x="156" y="1501"/>
                  </a:lnTo>
                  <a:lnTo>
                    <a:pt x="281" y="1657"/>
                  </a:lnTo>
                  <a:lnTo>
                    <a:pt x="438" y="1782"/>
                  </a:lnTo>
                  <a:lnTo>
                    <a:pt x="594" y="1876"/>
                  </a:lnTo>
                  <a:lnTo>
                    <a:pt x="782" y="1939"/>
                  </a:lnTo>
                  <a:lnTo>
                    <a:pt x="1188" y="1939"/>
                  </a:lnTo>
                  <a:lnTo>
                    <a:pt x="1344" y="1876"/>
                  </a:lnTo>
                  <a:lnTo>
                    <a:pt x="1532" y="1782"/>
                  </a:lnTo>
                  <a:lnTo>
                    <a:pt x="1657" y="1657"/>
                  </a:lnTo>
                  <a:lnTo>
                    <a:pt x="1782" y="1501"/>
                  </a:lnTo>
                  <a:lnTo>
                    <a:pt x="1876" y="1345"/>
                  </a:lnTo>
                  <a:lnTo>
                    <a:pt x="1938" y="1157"/>
                  </a:lnTo>
                  <a:lnTo>
                    <a:pt x="1969" y="970"/>
                  </a:lnTo>
                  <a:lnTo>
                    <a:pt x="1938" y="782"/>
                  </a:lnTo>
                  <a:lnTo>
                    <a:pt x="1876" y="594"/>
                  </a:lnTo>
                  <a:lnTo>
                    <a:pt x="1782" y="407"/>
                  </a:lnTo>
                  <a:lnTo>
                    <a:pt x="1657" y="282"/>
                  </a:lnTo>
                  <a:lnTo>
                    <a:pt x="1532" y="157"/>
                  </a:lnTo>
                  <a:lnTo>
                    <a:pt x="1344" y="63"/>
                  </a:lnTo>
                  <a:lnTo>
                    <a:pt x="11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44"/>
            <p:cNvSpPr/>
            <p:nvPr/>
          </p:nvSpPr>
          <p:spPr>
            <a:xfrm>
              <a:off x="1206562" y="2935285"/>
              <a:ext cx="90549" cy="90549"/>
            </a:xfrm>
            <a:custGeom>
              <a:avLst/>
              <a:gdLst/>
              <a:ahLst/>
              <a:cxnLst/>
              <a:rect l="l" t="t" r="r" b="b"/>
              <a:pathLst>
                <a:path w="1439" h="1439" extrusionOk="0">
                  <a:moveTo>
                    <a:pt x="720" y="0"/>
                  </a:moveTo>
                  <a:lnTo>
                    <a:pt x="470" y="469"/>
                  </a:lnTo>
                  <a:lnTo>
                    <a:pt x="1" y="719"/>
                  </a:lnTo>
                  <a:lnTo>
                    <a:pt x="470" y="1001"/>
                  </a:lnTo>
                  <a:lnTo>
                    <a:pt x="720" y="1438"/>
                  </a:lnTo>
                  <a:lnTo>
                    <a:pt x="970" y="1001"/>
                  </a:lnTo>
                  <a:lnTo>
                    <a:pt x="1439" y="719"/>
                  </a:lnTo>
                  <a:lnTo>
                    <a:pt x="970" y="469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4"/>
            <p:cNvSpPr/>
            <p:nvPr/>
          </p:nvSpPr>
          <p:spPr>
            <a:xfrm>
              <a:off x="1159369" y="2730720"/>
              <a:ext cx="98415" cy="98415"/>
            </a:xfrm>
            <a:custGeom>
              <a:avLst/>
              <a:gdLst/>
              <a:ahLst/>
              <a:cxnLst/>
              <a:rect l="l" t="t" r="r" b="b"/>
              <a:pathLst>
                <a:path w="1564" h="1564" extrusionOk="0">
                  <a:moveTo>
                    <a:pt x="782" y="1"/>
                  </a:moveTo>
                  <a:lnTo>
                    <a:pt x="501" y="501"/>
                  </a:lnTo>
                  <a:lnTo>
                    <a:pt x="0" y="782"/>
                  </a:lnTo>
                  <a:lnTo>
                    <a:pt x="501" y="1063"/>
                  </a:lnTo>
                  <a:lnTo>
                    <a:pt x="782" y="1563"/>
                  </a:lnTo>
                  <a:lnTo>
                    <a:pt x="1063" y="1063"/>
                  </a:lnTo>
                  <a:lnTo>
                    <a:pt x="1563" y="782"/>
                  </a:lnTo>
                  <a:lnTo>
                    <a:pt x="1063" y="501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44"/>
            <p:cNvSpPr/>
            <p:nvPr/>
          </p:nvSpPr>
          <p:spPr>
            <a:xfrm>
              <a:off x="769927" y="3253932"/>
              <a:ext cx="74818" cy="72804"/>
            </a:xfrm>
            <a:custGeom>
              <a:avLst/>
              <a:gdLst/>
              <a:ahLst/>
              <a:cxnLst/>
              <a:rect l="l" t="t" r="r" b="b"/>
              <a:pathLst>
                <a:path w="1189" h="1157" extrusionOk="0">
                  <a:moveTo>
                    <a:pt x="594" y="0"/>
                  </a:moveTo>
                  <a:lnTo>
                    <a:pt x="407" y="375"/>
                  </a:lnTo>
                  <a:lnTo>
                    <a:pt x="1" y="594"/>
                  </a:lnTo>
                  <a:lnTo>
                    <a:pt x="407" y="781"/>
                  </a:lnTo>
                  <a:lnTo>
                    <a:pt x="594" y="1157"/>
                  </a:lnTo>
                  <a:lnTo>
                    <a:pt x="813" y="781"/>
                  </a:lnTo>
                  <a:lnTo>
                    <a:pt x="1188" y="594"/>
                  </a:lnTo>
                  <a:lnTo>
                    <a:pt x="813" y="375"/>
                  </a:lnTo>
                  <a:lnTo>
                    <a:pt x="594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44"/>
            <p:cNvSpPr/>
            <p:nvPr/>
          </p:nvSpPr>
          <p:spPr>
            <a:xfrm>
              <a:off x="726635" y="3078877"/>
              <a:ext cx="88598" cy="88535"/>
            </a:xfrm>
            <a:custGeom>
              <a:avLst/>
              <a:gdLst/>
              <a:ahLst/>
              <a:cxnLst/>
              <a:rect l="l" t="t" r="r" b="b"/>
              <a:pathLst>
                <a:path w="1408" h="1407" extrusionOk="0">
                  <a:moveTo>
                    <a:pt x="689" y="0"/>
                  </a:moveTo>
                  <a:lnTo>
                    <a:pt x="438" y="438"/>
                  </a:lnTo>
                  <a:lnTo>
                    <a:pt x="1" y="688"/>
                  </a:lnTo>
                  <a:lnTo>
                    <a:pt x="438" y="938"/>
                  </a:lnTo>
                  <a:lnTo>
                    <a:pt x="689" y="1407"/>
                  </a:lnTo>
                  <a:lnTo>
                    <a:pt x="939" y="938"/>
                  </a:lnTo>
                  <a:lnTo>
                    <a:pt x="1407" y="688"/>
                  </a:lnTo>
                  <a:lnTo>
                    <a:pt x="939" y="438"/>
                  </a:lnTo>
                  <a:lnTo>
                    <a:pt x="689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4"/>
            <p:cNvSpPr/>
            <p:nvPr/>
          </p:nvSpPr>
          <p:spPr>
            <a:xfrm>
              <a:off x="1599968" y="2939186"/>
              <a:ext cx="94450" cy="94513"/>
            </a:xfrm>
            <a:custGeom>
              <a:avLst/>
              <a:gdLst/>
              <a:ahLst/>
              <a:cxnLst/>
              <a:rect l="l" t="t" r="r" b="b"/>
              <a:pathLst>
                <a:path w="1501" h="1502" extrusionOk="0">
                  <a:moveTo>
                    <a:pt x="750" y="1"/>
                  </a:moveTo>
                  <a:lnTo>
                    <a:pt x="500" y="501"/>
                  </a:lnTo>
                  <a:lnTo>
                    <a:pt x="0" y="751"/>
                  </a:lnTo>
                  <a:lnTo>
                    <a:pt x="500" y="1032"/>
                  </a:lnTo>
                  <a:lnTo>
                    <a:pt x="750" y="1501"/>
                  </a:lnTo>
                  <a:lnTo>
                    <a:pt x="1032" y="1032"/>
                  </a:lnTo>
                  <a:lnTo>
                    <a:pt x="1500" y="751"/>
                  </a:lnTo>
                  <a:lnTo>
                    <a:pt x="1032" y="501"/>
                  </a:lnTo>
                  <a:lnTo>
                    <a:pt x="750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44"/>
            <p:cNvSpPr/>
            <p:nvPr/>
          </p:nvSpPr>
          <p:spPr>
            <a:xfrm>
              <a:off x="2907923" y="3076864"/>
              <a:ext cx="90549" cy="92500"/>
            </a:xfrm>
            <a:custGeom>
              <a:avLst/>
              <a:gdLst/>
              <a:ahLst/>
              <a:cxnLst/>
              <a:rect l="l" t="t" r="r" b="b"/>
              <a:pathLst>
                <a:path w="1439" h="1470" extrusionOk="0">
                  <a:moveTo>
                    <a:pt x="719" y="1"/>
                  </a:moveTo>
                  <a:lnTo>
                    <a:pt x="469" y="470"/>
                  </a:lnTo>
                  <a:lnTo>
                    <a:pt x="0" y="720"/>
                  </a:lnTo>
                  <a:lnTo>
                    <a:pt x="469" y="1001"/>
                  </a:lnTo>
                  <a:lnTo>
                    <a:pt x="719" y="1470"/>
                  </a:lnTo>
                  <a:lnTo>
                    <a:pt x="969" y="1001"/>
                  </a:lnTo>
                  <a:lnTo>
                    <a:pt x="1438" y="720"/>
                  </a:lnTo>
                  <a:lnTo>
                    <a:pt x="969" y="470"/>
                  </a:lnTo>
                  <a:lnTo>
                    <a:pt x="719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44"/>
            <p:cNvSpPr/>
            <p:nvPr/>
          </p:nvSpPr>
          <p:spPr>
            <a:xfrm>
              <a:off x="2795791" y="2884128"/>
              <a:ext cx="98415" cy="96464"/>
            </a:xfrm>
            <a:custGeom>
              <a:avLst/>
              <a:gdLst/>
              <a:ahLst/>
              <a:cxnLst/>
              <a:rect l="l" t="t" r="r" b="b"/>
              <a:pathLst>
                <a:path w="1564" h="1533" extrusionOk="0">
                  <a:moveTo>
                    <a:pt x="782" y="1"/>
                  </a:moveTo>
                  <a:lnTo>
                    <a:pt x="501" y="501"/>
                  </a:lnTo>
                  <a:lnTo>
                    <a:pt x="1" y="782"/>
                  </a:lnTo>
                  <a:lnTo>
                    <a:pt x="501" y="1032"/>
                  </a:lnTo>
                  <a:lnTo>
                    <a:pt x="782" y="1532"/>
                  </a:lnTo>
                  <a:lnTo>
                    <a:pt x="1063" y="1032"/>
                  </a:lnTo>
                  <a:lnTo>
                    <a:pt x="1563" y="782"/>
                  </a:lnTo>
                  <a:lnTo>
                    <a:pt x="1063" y="501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4"/>
            <p:cNvSpPr/>
            <p:nvPr/>
          </p:nvSpPr>
          <p:spPr>
            <a:xfrm>
              <a:off x="3403581" y="2937236"/>
              <a:ext cx="98415" cy="98415"/>
            </a:xfrm>
            <a:custGeom>
              <a:avLst/>
              <a:gdLst/>
              <a:ahLst/>
              <a:cxnLst/>
              <a:rect l="l" t="t" r="r" b="b"/>
              <a:pathLst>
                <a:path w="1564" h="1564" extrusionOk="0">
                  <a:moveTo>
                    <a:pt x="782" y="1"/>
                  </a:moveTo>
                  <a:lnTo>
                    <a:pt x="500" y="501"/>
                  </a:lnTo>
                  <a:lnTo>
                    <a:pt x="0" y="782"/>
                  </a:lnTo>
                  <a:lnTo>
                    <a:pt x="500" y="1063"/>
                  </a:lnTo>
                  <a:lnTo>
                    <a:pt x="782" y="1563"/>
                  </a:lnTo>
                  <a:lnTo>
                    <a:pt x="1063" y="1063"/>
                  </a:lnTo>
                  <a:lnTo>
                    <a:pt x="1563" y="782"/>
                  </a:lnTo>
                  <a:lnTo>
                    <a:pt x="1063" y="501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44"/>
            <p:cNvSpPr/>
            <p:nvPr/>
          </p:nvSpPr>
          <p:spPr>
            <a:xfrm>
              <a:off x="3293400" y="3078877"/>
              <a:ext cx="88598" cy="88535"/>
            </a:xfrm>
            <a:custGeom>
              <a:avLst/>
              <a:gdLst/>
              <a:ahLst/>
              <a:cxnLst/>
              <a:rect l="l" t="t" r="r" b="b"/>
              <a:pathLst>
                <a:path w="1408" h="1407" extrusionOk="0">
                  <a:moveTo>
                    <a:pt x="688" y="0"/>
                  </a:moveTo>
                  <a:lnTo>
                    <a:pt x="438" y="438"/>
                  </a:lnTo>
                  <a:lnTo>
                    <a:pt x="1" y="688"/>
                  </a:lnTo>
                  <a:lnTo>
                    <a:pt x="438" y="938"/>
                  </a:lnTo>
                  <a:lnTo>
                    <a:pt x="688" y="1407"/>
                  </a:lnTo>
                  <a:lnTo>
                    <a:pt x="938" y="938"/>
                  </a:lnTo>
                  <a:lnTo>
                    <a:pt x="1407" y="688"/>
                  </a:lnTo>
                  <a:lnTo>
                    <a:pt x="938" y="438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44"/>
            <p:cNvSpPr/>
            <p:nvPr/>
          </p:nvSpPr>
          <p:spPr>
            <a:xfrm>
              <a:off x="3635648" y="3521421"/>
              <a:ext cx="78719" cy="80670"/>
            </a:xfrm>
            <a:custGeom>
              <a:avLst/>
              <a:gdLst/>
              <a:ahLst/>
              <a:cxnLst/>
              <a:rect l="l" t="t" r="r" b="b"/>
              <a:pathLst>
                <a:path w="1251" h="1282" extrusionOk="0">
                  <a:moveTo>
                    <a:pt x="626" y="0"/>
                  </a:moveTo>
                  <a:lnTo>
                    <a:pt x="407" y="406"/>
                  </a:lnTo>
                  <a:lnTo>
                    <a:pt x="1" y="656"/>
                  </a:lnTo>
                  <a:lnTo>
                    <a:pt x="407" y="875"/>
                  </a:lnTo>
                  <a:lnTo>
                    <a:pt x="626" y="1282"/>
                  </a:lnTo>
                  <a:lnTo>
                    <a:pt x="844" y="875"/>
                  </a:lnTo>
                  <a:lnTo>
                    <a:pt x="1251" y="656"/>
                  </a:lnTo>
                  <a:lnTo>
                    <a:pt x="844" y="406"/>
                  </a:lnTo>
                  <a:lnTo>
                    <a:pt x="626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4"/>
            <p:cNvSpPr/>
            <p:nvPr/>
          </p:nvSpPr>
          <p:spPr>
            <a:xfrm>
              <a:off x="880046" y="3574529"/>
              <a:ext cx="53172" cy="53109"/>
            </a:xfrm>
            <a:custGeom>
              <a:avLst/>
              <a:gdLst/>
              <a:ahLst/>
              <a:cxnLst/>
              <a:rect l="l" t="t" r="r" b="b"/>
              <a:pathLst>
                <a:path w="845" h="844" extrusionOk="0">
                  <a:moveTo>
                    <a:pt x="407" y="0"/>
                  </a:moveTo>
                  <a:lnTo>
                    <a:pt x="282" y="281"/>
                  </a:lnTo>
                  <a:lnTo>
                    <a:pt x="1" y="438"/>
                  </a:lnTo>
                  <a:lnTo>
                    <a:pt x="282" y="563"/>
                  </a:lnTo>
                  <a:lnTo>
                    <a:pt x="407" y="844"/>
                  </a:lnTo>
                  <a:lnTo>
                    <a:pt x="564" y="563"/>
                  </a:lnTo>
                  <a:lnTo>
                    <a:pt x="845" y="438"/>
                  </a:lnTo>
                  <a:lnTo>
                    <a:pt x="564" y="281"/>
                  </a:lnTo>
                  <a:lnTo>
                    <a:pt x="407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44"/>
            <p:cNvSpPr/>
            <p:nvPr/>
          </p:nvSpPr>
          <p:spPr>
            <a:xfrm>
              <a:off x="720783" y="3440752"/>
              <a:ext cx="100365" cy="98415"/>
            </a:xfrm>
            <a:custGeom>
              <a:avLst/>
              <a:gdLst/>
              <a:ahLst/>
              <a:cxnLst/>
              <a:rect l="l" t="t" r="r" b="b"/>
              <a:pathLst>
                <a:path w="1595" h="1564" extrusionOk="0">
                  <a:moveTo>
                    <a:pt x="782" y="1"/>
                  </a:moveTo>
                  <a:lnTo>
                    <a:pt x="531" y="501"/>
                  </a:lnTo>
                  <a:lnTo>
                    <a:pt x="0" y="782"/>
                  </a:lnTo>
                  <a:lnTo>
                    <a:pt x="531" y="1063"/>
                  </a:lnTo>
                  <a:lnTo>
                    <a:pt x="782" y="1563"/>
                  </a:lnTo>
                  <a:lnTo>
                    <a:pt x="1063" y="1063"/>
                  </a:lnTo>
                  <a:lnTo>
                    <a:pt x="1594" y="782"/>
                  </a:lnTo>
                  <a:lnTo>
                    <a:pt x="1063" y="501"/>
                  </a:lnTo>
                  <a:lnTo>
                    <a:pt x="782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0" name="Google Shape;1350;p44"/>
          <p:cNvSpPr/>
          <p:nvPr/>
        </p:nvSpPr>
        <p:spPr>
          <a:xfrm>
            <a:off x="8226975" y="4552087"/>
            <a:ext cx="201615" cy="48153"/>
          </a:xfrm>
          <a:custGeom>
            <a:avLst/>
            <a:gdLst/>
            <a:ahLst/>
            <a:cxnLst/>
            <a:rect l="l" t="t" r="r" b="b"/>
            <a:pathLst>
              <a:path w="4064" h="1126" extrusionOk="0">
                <a:moveTo>
                  <a:pt x="469" y="1"/>
                </a:moveTo>
                <a:lnTo>
                  <a:pt x="375" y="32"/>
                </a:lnTo>
                <a:lnTo>
                  <a:pt x="282" y="94"/>
                </a:lnTo>
                <a:lnTo>
                  <a:pt x="188" y="157"/>
                </a:lnTo>
                <a:lnTo>
                  <a:pt x="125" y="251"/>
                </a:lnTo>
                <a:lnTo>
                  <a:pt x="63" y="345"/>
                </a:lnTo>
                <a:lnTo>
                  <a:pt x="32" y="438"/>
                </a:lnTo>
                <a:lnTo>
                  <a:pt x="0" y="563"/>
                </a:lnTo>
                <a:lnTo>
                  <a:pt x="32" y="688"/>
                </a:lnTo>
                <a:lnTo>
                  <a:pt x="63" y="782"/>
                </a:lnTo>
                <a:lnTo>
                  <a:pt x="125" y="876"/>
                </a:lnTo>
                <a:lnTo>
                  <a:pt x="188" y="970"/>
                </a:lnTo>
                <a:lnTo>
                  <a:pt x="282" y="1032"/>
                </a:lnTo>
                <a:lnTo>
                  <a:pt x="375" y="1095"/>
                </a:lnTo>
                <a:lnTo>
                  <a:pt x="469" y="1126"/>
                </a:lnTo>
                <a:lnTo>
                  <a:pt x="3595" y="1126"/>
                </a:lnTo>
                <a:lnTo>
                  <a:pt x="3689" y="1095"/>
                </a:lnTo>
                <a:lnTo>
                  <a:pt x="3782" y="1032"/>
                </a:lnTo>
                <a:lnTo>
                  <a:pt x="3876" y="970"/>
                </a:lnTo>
                <a:lnTo>
                  <a:pt x="3939" y="876"/>
                </a:lnTo>
                <a:lnTo>
                  <a:pt x="4001" y="782"/>
                </a:lnTo>
                <a:lnTo>
                  <a:pt x="4032" y="688"/>
                </a:lnTo>
                <a:lnTo>
                  <a:pt x="4064" y="563"/>
                </a:lnTo>
                <a:lnTo>
                  <a:pt x="4032" y="438"/>
                </a:lnTo>
                <a:lnTo>
                  <a:pt x="4001" y="345"/>
                </a:lnTo>
                <a:lnTo>
                  <a:pt x="3939" y="251"/>
                </a:lnTo>
                <a:lnTo>
                  <a:pt x="3876" y="157"/>
                </a:lnTo>
                <a:lnTo>
                  <a:pt x="3782" y="94"/>
                </a:lnTo>
                <a:lnTo>
                  <a:pt x="3689" y="32"/>
                </a:lnTo>
                <a:lnTo>
                  <a:pt x="3595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1" name="Google Shape;1351;p44"/>
          <p:cNvSpPr/>
          <p:nvPr/>
        </p:nvSpPr>
        <p:spPr>
          <a:xfrm>
            <a:off x="6296404" y="4528053"/>
            <a:ext cx="2557147" cy="24077"/>
          </a:xfrm>
          <a:custGeom>
            <a:avLst/>
            <a:gdLst/>
            <a:ahLst/>
            <a:cxnLst/>
            <a:rect l="l" t="t" r="r" b="b"/>
            <a:pathLst>
              <a:path w="51545" h="563" extrusionOk="0">
                <a:moveTo>
                  <a:pt x="282" y="0"/>
                </a:moveTo>
                <a:lnTo>
                  <a:pt x="188" y="31"/>
                </a:lnTo>
                <a:lnTo>
                  <a:pt x="95" y="94"/>
                </a:lnTo>
                <a:lnTo>
                  <a:pt x="32" y="156"/>
                </a:lnTo>
                <a:lnTo>
                  <a:pt x="1" y="281"/>
                </a:lnTo>
                <a:lnTo>
                  <a:pt x="32" y="375"/>
                </a:lnTo>
                <a:lnTo>
                  <a:pt x="95" y="469"/>
                </a:lnTo>
                <a:lnTo>
                  <a:pt x="188" y="531"/>
                </a:lnTo>
                <a:lnTo>
                  <a:pt x="282" y="563"/>
                </a:lnTo>
                <a:lnTo>
                  <a:pt x="51263" y="563"/>
                </a:lnTo>
                <a:lnTo>
                  <a:pt x="51357" y="531"/>
                </a:lnTo>
                <a:lnTo>
                  <a:pt x="51450" y="469"/>
                </a:lnTo>
                <a:lnTo>
                  <a:pt x="51513" y="375"/>
                </a:lnTo>
                <a:lnTo>
                  <a:pt x="51544" y="281"/>
                </a:lnTo>
                <a:lnTo>
                  <a:pt x="51513" y="156"/>
                </a:lnTo>
                <a:lnTo>
                  <a:pt x="51450" y="94"/>
                </a:lnTo>
                <a:lnTo>
                  <a:pt x="51357" y="31"/>
                </a:lnTo>
                <a:lnTo>
                  <a:pt x="51263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352;p44"/>
          <p:cNvSpPr/>
          <p:nvPr/>
        </p:nvSpPr>
        <p:spPr>
          <a:xfrm>
            <a:off x="7231478" y="4528053"/>
            <a:ext cx="835829" cy="66842"/>
          </a:xfrm>
          <a:custGeom>
            <a:avLst/>
            <a:gdLst/>
            <a:ahLst/>
            <a:cxnLst/>
            <a:rect l="l" t="t" r="r" b="b"/>
            <a:pathLst>
              <a:path w="16848" h="1563" extrusionOk="0">
                <a:moveTo>
                  <a:pt x="625" y="0"/>
                </a:moveTo>
                <a:lnTo>
                  <a:pt x="469" y="63"/>
                </a:lnTo>
                <a:lnTo>
                  <a:pt x="344" y="125"/>
                </a:lnTo>
                <a:lnTo>
                  <a:pt x="219" y="219"/>
                </a:lnTo>
                <a:lnTo>
                  <a:pt x="125" y="344"/>
                </a:lnTo>
                <a:lnTo>
                  <a:pt x="63" y="469"/>
                </a:lnTo>
                <a:lnTo>
                  <a:pt x="31" y="625"/>
                </a:lnTo>
                <a:lnTo>
                  <a:pt x="0" y="781"/>
                </a:lnTo>
                <a:lnTo>
                  <a:pt x="31" y="938"/>
                </a:lnTo>
                <a:lnTo>
                  <a:pt x="63" y="1094"/>
                </a:lnTo>
                <a:lnTo>
                  <a:pt x="125" y="1219"/>
                </a:lnTo>
                <a:lnTo>
                  <a:pt x="219" y="1344"/>
                </a:lnTo>
                <a:lnTo>
                  <a:pt x="344" y="1438"/>
                </a:lnTo>
                <a:lnTo>
                  <a:pt x="469" y="1500"/>
                </a:lnTo>
                <a:lnTo>
                  <a:pt x="625" y="1563"/>
                </a:lnTo>
                <a:lnTo>
                  <a:pt x="16223" y="1563"/>
                </a:lnTo>
                <a:lnTo>
                  <a:pt x="16379" y="1500"/>
                </a:lnTo>
                <a:lnTo>
                  <a:pt x="16504" y="1438"/>
                </a:lnTo>
                <a:lnTo>
                  <a:pt x="16629" y="1344"/>
                </a:lnTo>
                <a:lnTo>
                  <a:pt x="16723" y="1219"/>
                </a:lnTo>
                <a:lnTo>
                  <a:pt x="16785" y="1094"/>
                </a:lnTo>
                <a:lnTo>
                  <a:pt x="16816" y="938"/>
                </a:lnTo>
                <a:lnTo>
                  <a:pt x="16848" y="781"/>
                </a:lnTo>
                <a:lnTo>
                  <a:pt x="16816" y="625"/>
                </a:lnTo>
                <a:lnTo>
                  <a:pt x="16785" y="469"/>
                </a:lnTo>
                <a:lnTo>
                  <a:pt x="16723" y="344"/>
                </a:lnTo>
                <a:lnTo>
                  <a:pt x="16629" y="219"/>
                </a:lnTo>
                <a:lnTo>
                  <a:pt x="16504" y="125"/>
                </a:lnTo>
                <a:lnTo>
                  <a:pt x="16379" y="63"/>
                </a:lnTo>
                <a:lnTo>
                  <a:pt x="16223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3" name="Google Shape;1353;p44"/>
          <p:cNvSpPr/>
          <p:nvPr/>
        </p:nvSpPr>
        <p:spPr>
          <a:xfrm>
            <a:off x="6370867" y="4540070"/>
            <a:ext cx="231083" cy="54825"/>
          </a:xfrm>
          <a:custGeom>
            <a:avLst/>
            <a:gdLst/>
            <a:ahLst/>
            <a:cxnLst/>
            <a:rect l="l" t="t" r="r" b="b"/>
            <a:pathLst>
              <a:path w="4658" h="1282" extrusionOk="0">
                <a:moveTo>
                  <a:pt x="532" y="0"/>
                </a:moveTo>
                <a:lnTo>
                  <a:pt x="407" y="32"/>
                </a:lnTo>
                <a:lnTo>
                  <a:pt x="281" y="94"/>
                </a:lnTo>
                <a:lnTo>
                  <a:pt x="188" y="188"/>
                </a:lnTo>
                <a:lnTo>
                  <a:pt x="125" y="282"/>
                </a:lnTo>
                <a:lnTo>
                  <a:pt x="63" y="375"/>
                </a:lnTo>
                <a:lnTo>
                  <a:pt x="31" y="500"/>
                </a:lnTo>
                <a:lnTo>
                  <a:pt x="0" y="626"/>
                </a:lnTo>
                <a:lnTo>
                  <a:pt x="31" y="782"/>
                </a:lnTo>
                <a:lnTo>
                  <a:pt x="63" y="876"/>
                </a:lnTo>
                <a:lnTo>
                  <a:pt x="125" y="1001"/>
                </a:lnTo>
                <a:lnTo>
                  <a:pt x="188" y="1094"/>
                </a:lnTo>
                <a:lnTo>
                  <a:pt x="281" y="1188"/>
                </a:lnTo>
                <a:lnTo>
                  <a:pt x="407" y="1219"/>
                </a:lnTo>
                <a:lnTo>
                  <a:pt x="532" y="1282"/>
                </a:lnTo>
                <a:lnTo>
                  <a:pt x="4157" y="1282"/>
                </a:lnTo>
                <a:lnTo>
                  <a:pt x="4251" y="1219"/>
                </a:lnTo>
                <a:lnTo>
                  <a:pt x="4376" y="1188"/>
                </a:lnTo>
                <a:lnTo>
                  <a:pt x="4470" y="1094"/>
                </a:lnTo>
                <a:lnTo>
                  <a:pt x="4564" y="1001"/>
                </a:lnTo>
                <a:lnTo>
                  <a:pt x="4595" y="876"/>
                </a:lnTo>
                <a:lnTo>
                  <a:pt x="4658" y="782"/>
                </a:lnTo>
                <a:lnTo>
                  <a:pt x="4658" y="626"/>
                </a:lnTo>
                <a:lnTo>
                  <a:pt x="4658" y="500"/>
                </a:lnTo>
                <a:lnTo>
                  <a:pt x="4595" y="375"/>
                </a:lnTo>
                <a:lnTo>
                  <a:pt x="4564" y="282"/>
                </a:lnTo>
                <a:lnTo>
                  <a:pt x="4470" y="188"/>
                </a:lnTo>
                <a:lnTo>
                  <a:pt x="4376" y="94"/>
                </a:lnTo>
                <a:lnTo>
                  <a:pt x="4251" y="32"/>
                </a:lnTo>
                <a:lnTo>
                  <a:pt x="4157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4" name="Google Shape;1354;p44"/>
          <p:cNvSpPr/>
          <p:nvPr/>
        </p:nvSpPr>
        <p:spPr>
          <a:xfrm>
            <a:off x="8571210" y="4417077"/>
            <a:ext cx="116335" cy="86941"/>
          </a:xfrm>
          <a:custGeom>
            <a:avLst/>
            <a:gdLst/>
            <a:ahLst/>
            <a:cxnLst/>
            <a:rect l="l" t="t" r="r" b="b"/>
            <a:pathLst>
              <a:path w="2345" h="2033" extrusionOk="0">
                <a:moveTo>
                  <a:pt x="1188" y="1"/>
                </a:moveTo>
                <a:lnTo>
                  <a:pt x="0" y="2032"/>
                </a:lnTo>
                <a:lnTo>
                  <a:pt x="2345" y="2032"/>
                </a:lnTo>
                <a:lnTo>
                  <a:pt x="2282" y="1751"/>
                </a:lnTo>
                <a:lnTo>
                  <a:pt x="2188" y="1439"/>
                </a:lnTo>
                <a:lnTo>
                  <a:pt x="2095" y="1157"/>
                </a:lnTo>
                <a:lnTo>
                  <a:pt x="1938" y="907"/>
                </a:lnTo>
                <a:lnTo>
                  <a:pt x="1782" y="657"/>
                </a:lnTo>
                <a:lnTo>
                  <a:pt x="1595" y="438"/>
                </a:lnTo>
                <a:lnTo>
                  <a:pt x="1407" y="219"/>
                </a:lnTo>
                <a:lnTo>
                  <a:pt x="1188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5" name="Google Shape;1355;p44"/>
          <p:cNvSpPr/>
          <p:nvPr/>
        </p:nvSpPr>
        <p:spPr>
          <a:xfrm>
            <a:off x="8465742" y="4385004"/>
            <a:ext cx="116385" cy="94938"/>
          </a:xfrm>
          <a:custGeom>
            <a:avLst/>
            <a:gdLst/>
            <a:ahLst/>
            <a:cxnLst/>
            <a:rect l="l" t="t" r="r" b="b"/>
            <a:pathLst>
              <a:path w="2346" h="2220" extrusionOk="0">
                <a:moveTo>
                  <a:pt x="876" y="0"/>
                </a:moveTo>
                <a:lnTo>
                  <a:pt x="564" y="63"/>
                </a:lnTo>
                <a:lnTo>
                  <a:pt x="282" y="126"/>
                </a:lnTo>
                <a:lnTo>
                  <a:pt x="1" y="219"/>
                </a:lnTo>
                <a:lnTo>
                  <a:pt x="1189" y="2220"/>
                </a:lnTo>
                <a:lnTo>
                  <a:pt x="2345" y="219"/>
                </a:lnTo>
                <a:lnTo>
                  <a:pt x="2064" y="126"/>
                </a:lnTo>
                <a:lnTo>
                  <a:pt x="1783" y="63"/>
                </a:lnTo>
                <a:lnTo>
                  <a:pt x="1470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6" name="Google Shape;1356;p44"/>
          <p:cNvSpPr/>
          <p:nvPr/>
        </p:nvSpPr>
        <p:spPr>
          <a:xfrm>
            <a:off x="8360324" y="4417077"/>
            <a:ext cx="116335" cy="86941"/>
          </a:xfrm>
          <a:custGeom>
            <a:avLst/>
            <a:gdLst/>
            <a:ahLst/>
            <a:cxnLst/>
            <a:rect l="l" t="t" r="r" b="b"/>
            <a:pathLst>
              <a:path w="2345" h="2033" extrusionOk="0">
                <a:moveTo>
                  <a:pt x="1157" y="1"/>
                </a:moveTo>
                <a:lnTo>
                  <a:pt x="938" y="219"/>
                </a:lnTo>
                <a:lnTo>
                  <a:pt x="751" y="438"/>
                </a:lnTo>
                <a:lnTo>
                  <a:pt x="563" y="657"/>
                </a:lnTo>
                <a:lnTo>
                  <a:pt x="407" y="907"/>
                </a:lnTo>
                <a:lnTo>
                  <a:pt x="282" y="1188"/>
                </a:lnTo>
                <a:lnTo>
                  <a:pt x="157" y="1439"/>
                </a:lnTo>
                <a:lnTo>
                  <a:pt x="63" y="1751"/>
                </a:lnTo>
                <a:lnTo>
                  <a:pt x="0" y="2032"/>
                </a:lnTo>
                <a:lnTo>
                  <a:pt x="2345" y="2032"/>
                </a:lnTo>
                <a:lnTo>
                  <a:pt x="1157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7" name="Google Shape;1357;p44"/>
          <p:cNvSpPr/>
          <p:nvPr/>
        </p:nvSpPr>
        <p:spPr>
          <a:xfrm>
            <a:off x="8360324" y="4552087"/>
            <a:ext cx="116335" cy="86941"/>
          </a:xfrm>
          <a:custGeom>
            <a:avLst/>
            <a:gdLst/>
            <a:ahLst/>
            <a:cxnLst/>
            <a:rect l="l" t="t" r="r" b="b"/>
            <a:pathLst>
              <a:path w="2345" h="2033" extrusionOk="0">
                <a:moveTo>
                  <a:pt x="0" y="1"/>
                </a:moveTo>
                <a:lnTo>
                  <a:pt x="63" y="313"/>
                </a:lnTo>
                <a:lnTo>
                  <a:pt x="157" y="595"/>
                </a:lnTo>
                <a:lnTo>
                  <a:pt x="344" y="1001"/>
                </a:lnTo>
                <a:lnTo>
                  <a:pt x="563" y="1376"/>
                </a:lnTo>
                <a:lnTo>
                  <a:pt x="844" y="1720"/>
                </a:lnTo>
                <a:lnTo>
                  <a:pt x="1188" y="2032"/>
                </a:lnTo>
                <a:lnTo>
                  <a:pt x="2001" y="595"/>
                </a:lnTo>
                <a:lnTo>
                  <a:pt x="2345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8" name="Google Shape;1358;p44"/>
          <p:cNvSpPr/>
          <p:nvPr/>
        </p:nvSpPr>
        <p:spPr>
          <a:xfrm>
            <a:off x="8465742" y="4577489"/>
            <a:ext cx="116385" cy="93613"/>
          </a:xfrm>
          <a:custGeom>
            <a:avLst/>
            <a:gdLst/>
            <a:ahLst/>
            <a:cxnLst/>
            <a:rect l="l" t="t" r="r" b="b"/>
            <a:pathLst>
              <a:path w="2346" h="2189" extrusionOk="0">
                <a:moveTo>
                  <a:pt x="1157" y="1"/>
                </a:moveTo>
                <a:lnTo>
                  <a:pt x="1" y="1970"/>
                </a:lnTo>
                <a:lnTo>
                  <a:pt x="282" y="2064"/>
                </a:lnTo>
                <a:lnTo>
                  <a:pt x="564" y="2126"/>
                </a:lnTo>
                <a:lnTo>
                  <a:pt x="876" y="2189"/>
                </a:lnTo>
                <a:lnTo>
                  <a:pt x="1470" y="2189"/>
                </a:lnTo>
                <a:lnTo>
                  <a:pt x="1783" y="2126"/>
                </a:lnTo>
                <a:lnTo>
                  <a:pt x="2064" y="2064"/>
                </a:lnTo>
                <a:lnTo>
                  <a:pt x="2345" y="1970"/>
                </a:lnTo>
                <a:lnTo>
                  <a:pt x="1220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9" name="Google Shape;1359;p44"/>
          <p:cNvSpPr/>
          <p:nvPr/>
        </p:nvSpPr>
        <p:spPr>
          <a:xfrm>
            <a:off x="8337057" y="4367641"/>
            <a:ext cx="373762" cy="320823"/>
          </a:xfrm>
          <a:custGeom>
            <a:avLst/>
            <a:gdLst/>
            <a:ahLst/>
            <a:cxnLst/>
            <a:rect l="l" t="t" r="r" b="b"/>
            <a:pathLst>
              <a:path w="7534" h="7502" extrusionOk="0">
                <a:moveTo>
                  <a:pt x="4064" y="406"/>
                </a:moveTo>
                <a:lnTo>
                  <a:pt x="4377" y="469"/>
                </a:lnTo>
                <a:lnTo>
                  <a:pt x="4658" y="532"/>
                </a:lnTo>
                <a:lnTo>
                  <a:pt x="4939" y="625"/>
                </a:lnTo>
                <a:lnTo>
                  <a:pt x="3783" y="2626"/>
                </a:lnTo>
                <a:lnTo>
                  <a:pt x="2595" y="625"/>
                </a:lnTo>
                <a:lnTo>
                  <a:pt x="2876" y="532"/>
                </a:lnTo>
                <a:lnTo>
                  <a:pt x="3158" y="469"/>
                </a:lnTo>
                <a:lnTo>
                  <a:pt x="3470" y="406"/>
                </a:lnTo>
                <a:close/>
                <a:moveTo>
                  <a:pt x="1626" y="1157"/>
                </a:moveTo>
                <a:lnTo>
                  <a:pt x="2814" y="3188"/>
                </a:lnTo>
                <a:lnTo>
                  <a:pt x="469" y="3188"/>
                </a:lnTo>
                <a:lnTo>
                  <a:pt x="532" y="2907"/>
                </a:lnTo>
                <a:lnTo>
                  <a:pt x="626" y="2595"/>
                </a:lnTo>
                <a:lnTo>
                  <a:pt x="751" y="2344"/>
                </a:lnTo>
                <a:lnTo>
                  <a:pt x="876" y="2063"/>
                </a:lnTo>
                <a:lnTo>
                  <a:pt x="1032" y="1813"/>
                </a:lnTo>
                <a:lnTo>
                  <a:pt x="1220" y="1594"/>
                </a:lnTo>
                <a:lnTo>
                  <a:pt x="1407" y="1375"/>
                </a:lnTo>
                <a:lnTo>
                  <a:pt x="1626" y="1157"/>
                </a:lnTo>
                <a:close/>
                <a:moveTo>
                  <a:pt x="5908" y="1157"/>
                </a:moveTo>
                <a:lnTo>
                  <a:pt x="6127" y="1375"/>
                </a:lnTo>
                <a:lnTo>
                  <a:pt x="6315" y="1594"/>
                </a:lnTo>
                <a:lnTo>
                  <a:pt x="6502" y="1813"/>
                </a:lnTo>
                <a:lnTo>
                  <a:pt x="6658" y="2063"/>
                </a:lnTo>
                <a:lnTo>
                  <a:pt x="6815" y="2313"/>
                </a:lnTo>
                <a:lnTo>
                  <a:pt x="6908" y="2595"/>
                </a:lnTo>
                <a:lnTo>
                  <a:pt x="7002" y="2907"/>
                </a:lnTo>
                <a:lnTo>
                  <a:pt x="7065" y="3188"/>
                </a:lnTo>
                <a:lnTo>
                  <a:pt x="4720" y="3188"/>
                </a:lnTo>
                <a:lnTo>
                  <a:pt x="5908" y="1157"/>
                </a:lnTo>
                <a:close/>
                <a:moveTo>
                  <a:pt x="2814" y="4314"/>
                </a:moveTo>
                <a:lnTo>
                  <a:pt x="2470" y="4908"/>
                </a:lnTo>
                <a:lnTo>
                  <a:pt x="1657" y="6345"/>
                </a:lnTo>
                <a:lnTo>
                  <a:pt x="1313" y="6033"/>
                </a:lnTo>
                <a:lnTo>
                  <a:pt x="1032" y="5689"/>
                </a:lnTo>
                <a:lnTo>
                  <a:pt x="813" y="5314"/>
                </a:lnTo>
                <a:lnTo>
                  <a:pt x="626" y="4908"/>
                </a:lnTo>
                <a:lnTo>
                  <a:pt x="532" y="4626"/>
                </a:lnTo>
                <a:lnTo>
                  <a:pt x="469" y="4314"/>
                </a:lnTo>
                <a:close/>
                <a:moveTo>
                  <a:pt x="7065" y="4314"/>
                </a:moveTo>
                <a:lnTo>
                  <a:pt x="7002" y="4595"/>
                </a:lnTo>
                <a:lnTo>
                  <a:pt x="6908" y="4908"/>
                </a:lnTo>
                <a:lnTo>
                  <a:pt x="6815" y="5158"/>
                </a:lnTo>
                <a:lnTo>
                  <a:pt x="6658" y="5439"/>
                </a:lnTo>
                <a:lnTo>
                  <a:pt x="6502" y="5689"/>
                </a:lnTo>
                <a:lnTo>
                  <a:pt x="6315" y="5908"/>
                </a:lnTo>
                <a:lnTo>
                  <a:pt x="6127" y="6127"/>
                </a:lnTo>
                <a:lnTo>
                  <a:pt x="5908" y="6345"/>
                </a:lnTo>
                <a:lnTo>
                  <a:pt x="5095" y="4908"/>
                </a:lnTo>
                <a:lnTo>
                  <a:pt x="4720" y="4314"/>
                </a:lnTo>
                <a:close/>
                <a:moveTo>
                  <a:pt x="3783" y="4845"/>
                </a:moveTo>
                <a:lnTo>
                  <a:pt x="3814" y="4908"/>
                </a:lnTo>
                <a:lnTo>
                  <a:pt x="4939" y="6877"/>
                </a:lnTo>
                <a:lnTo>
                  <a:pt x="4658" y="6971"/>
                </a:lnTo>
                <a:lnTo>
                  <a:pt x="4377" y="7033"/>
                </a:lnTo>
                <a:lnTo>
                  <a:pt x="4064" y="7096"/>
                </a:lnTo>
                <a:lnTo>
                  <a:pt x="3470" y="7096"/>
                </a:lnTo>
                <a:lnTo>
                  <a:pt x="3158" y="7033"/>
                </a:lnTo>
                <a:lnTo>
                  <a:pt x="2876" y="6971"/>
                </a:lnTo>
                <a:lnTo>
                  <a:pt x="2595" y="6877"/>
                </a:lnTo>
                <a:lnTo>
                  <a:pt x="3751" y="4908"/>
                </a:lnTo>
                <a:lnTo>
                  <a:pt x="3783" y="4845"/>
                </a:lnTo>
                <a:close/>
                <a:moveTo>
                  <a:pt x="3376" y="0"/>
                </a:moveTo>
                <a:lnTo>
                  <a:pt x="3001" y="63"/>
                </a:lnTo>
                <a:lnTo>
                  <a:pt x="2657" y="156"/>
                </a:lnTo>
                <a:lnTo>
                  <a:pt x="2314" y="281"/>
                </a:lnTo>
                <a:lnTo>
                  <a:pt x="1970" y="438"/>
                </a:lnTo>
                <a:lnTo>
                  <a:pt x="1657" y="625"/>
                </a:lnTo>
                <a:lnTo>
                  <a:pt x="1376" y="844"/>
                </a:lnTo>
                <a:lnTo>
                  <a:pt x="1126" y="1094"/>
                </a:lnTo>
                <a:lnTo>
                  <a:pt x="876" y="1344"/>
                </a:lnTo>
                <a:lnTo>
                  <a:pt x="657" y="1657"/>
                </a:lnTo>
                <a:lnTo>
                  <a:pt x="469" y="1969"/>
                </a:lnTo>
                <a:lnTo>
                  <a:pt x="313" y="2282"/>
                </a:lnTo>
                <a:lnTo>
                  <a:pt x="188" y="2626"/>
                </a:lnTo>
                <a:lnTo>
                  <a:pt x="94" y="3001"/>
                </a:lnTo>
                <a:lnTo>
                  <a:pt x="32" y="3376"/>
                </a:lnTo>
                <a:lnTo>
                  <a:pt x="1" y="3751"/>
                </a:lnTo>
                <a:lnTo>
                  <a:pt x="32" y="4064"/>
                </a:lnTo>
                <a:lnTo>
                  <a:pt x="63" y="4345"/>
                </a:lnTo>
                <a:lnTo>
                  <a:pt x="126" y="4626"/>
                </a:lnTo>
                <a:lnTo>
                  <a:pt x="188" y="4908"/>
                </a:lnTo>
                <a:lnTo>
                  <a:pt x="313" y="5189"/>
                </a:lnTo>
                <a:lnTo>
                  <a:pt x="407" y="5439"/>
                </a:lnTo>
                <a:lnTo>
                  <a:pt x="563" y="5720"/>
                </a:lnTo>
                <a:lnTo>
                  <a:pt x="719" y="5939"/>
                </a:lnTo>
                <a:lnTo>
                  <a:pt x="907" y="6189"/>
                </a:lnTo>
                <a:lnTo>
                  <a:pt x="1095" y="6408"/>
                </a:lnTo>
                <a:lnTo>
                  <a:pt x="1313" y="6595"/>
                </a:lnTo>
                <a:lnTo>
                  <a:pt x="1532" y="6783"/>
                </a:lnTo>
                <a:lnTo>
                  <a:pt x="1782" y="6939"/>
                </a:lnTo>
                <a:lnTo>
                  <a:pt x="2032" y="7096"/>
                </a:lnTo>
                <a:lnTo>
                  <a:pt x="2314" y="7221"/>
                </a:lnTo>
                <a:lnTo>
                  <a:pt x="2564" y="7314"/>
                </a:lnTo>
                <a:lnTo>
                  <a:pt x="2876" y="7408"/>
                </a:lnTo>
                <a:lnTo>
                  <a:pt x="3158" y="7471"/>
                </a:lnTo>
                <a:lnTo>
                  <a:pt x="3470" y="7502"/>
                </a:lnTo>
                <a:lnTo>
                  <a:pt x="4158" y="7502"/>
                </a:lnTo>
                <a:lnTo>
                  <a:pt x="4533" y="7439"/>
                </a:lnTo>
                <a:lnTo>
                  <a:pt x="4877" y="7346"/>
                </a:lnTo>
                <a:lnTo>
                  <a:pt x="5252" y="7221"/>
                </a:lnTo>
                <a:lnTo>
                  <a:pt x="5564" y="7064"/>
                </a:lnTo>
                <a:lnTo>
                  <a:pt x="5877" y="6877"/>
                </a:lnTo>
                <a:lnTo>
                  <a:pt x="6158" y="6658"/>
                </a:lnTo>
                <a:lnTo>
                  <a:pt x="6440" y="6408"/>
                </a:lnTo>
                <a:lnTo>
                  <a:pt x="6690" y="6127"/>
                </a:lnTo>
                <a:lnTo>
                  <a:pt x="6877" y="5845"/>
                </a:lnTo>
                <a:lnTo>
                  <a:pt x="7096" y="5533"/>
                </a:lnTo>
                <a:lnTo>
                  <a:pt x="7252" y="5220"/>
                </a:lnTo>
                <a:lnTo>
                  <a:pt x="7377" y="4876"/>
                </a:lnTo>
                <a:lnTo>
                  <a:pt x="7471" y="4501"/>
                </a:lnTo>
                <a:lnTo>
                  <a:pt x="7502" y="4126"/>
                </a:lnTo>
                <a:lnTo>
                  <a:pt x="7534" y="3751"/>
                </a:lnTo>
                <a:lnTo>
                  <a:pt x="7502" y="3376"/>
                </a:lnTo>
                <a:lnTo>
                  <a:pt x="7471" y="3001"/>
                </a:lnTo>
                <a:lnTo>
                  <a:pt x="7377" y="2626"/>
                </a:lnTo>
                <a:lnTo>
                  <a:pt x="7252" y="2282"/>
                </a:lnTo>
                <a:lnTo>
                  <a:pt x="7096" y="1969"/>
                </a:lnTo>
                <a:lnTo>
                  <a:pt x="6877" y="1657"/>
                </a:lnTo>
                <a:lnTo>
                  <a:pt x="6690" y="1344"/>
                </a:lnTo>
                <a:lnTo>
                  <a:pt x="6440" y="1094"/>
                </a:lnTo>
                <a:lnTo>
                  <a:pt x="6158" y="844"/>
                </a:lnTo>
                <a:lnTo>
                  <a:pt x="5877" y="625"/>
                </a:lnTo>
                <a:lnTo>
                  <a:pt x="5564" y="438"/>
                </a:lnTo>
                <a:lnTo>
                  <a:pt x="5252" y="281"/>
                </a:lnTo>
                <a:lnTo>
                  <a:pt x="4877" y="156"/>
                </a:lnTo>
                <a:lnTo>
                  <a:pt x="4533" y="63"/>
                </a:lnTo>
                <a:lnTo>
                  <a:pt x="4158" y="0"/>
                </a:lnTo>
                <a:close/>
              </a:path>
            </a:pathLst>
          </a:custGeom>
          <a:solidFill>
            <a:srgbClr val="E9E5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0" name="Google Shape;1360;p44"/>
          <p:cNvSpPr/>
          <p:nvPr/>
        </p:nvSpPr>
        <p:spPr>
          <a:xfrm>
            <a:off x="8496797" y="4503976"/>
            <a:ext cx="55861" cy="48153"/>
          </a:xfrm>
          <a:custGeom>
            <a:avLst/>
            <a:gdLst/>
            <a:ahLst/>
            <a:cxnLst/>
            <a:rect l="l" t="t" r="r" b="b"/>
            <a:pathLst>
              <a:path w="1126" h="1126" extrusionOk="0">
                <a:moveTo>
                  <a:pt x="438" y="0"/>
                </a:moveTo>
                <a:lnTo>
                  <a:pt x="344" y="63"/>
                </a:lnTo>
                <a:lnTo>
                  <a:pt x="250" y="94"/>
                </a:lnTo>
                <a:lnTo>
                  <a:pt x="156" y="157"/>
                </a:lnTo>
                <a:lnTo>
                  <a:pt x="94" y="250"/>
                </a:lnTo>
                <a:lnTo>
                  <a:pt x="31" y="344"/>
                </a:lnTo>
                <a:lnTo>
                  <a:pt x="0" y="438"/>
                </a:lnTo>
                <a:lnTo>
                  <a:pt x="0" y="563"/>
                </a:lnTo>
                <a:lnTo>
                  <a:pt x="0" y="657"/>
                </a:lnTo>
                <a:lnTo>
                  <a:pt x="31" y="782"/>
                </a:lnTo>
                <a:lnTo>
                  <a:pt x="94" y="876"/>
                </a:lnTo>
                <a:lnTo>
                  <a:pt x="156" y="938"/>
                </a:lnTo>
                <a:lnTo>
                  <a:pt x="250" y="1032"/>
                </a:lnTo>
                <a:lnTo>
                  <a:pt x="344" y="1063"/>
                </a:lnTo>
                <a:lnTo>
                  <a:pt x="438" y="1094"/>
                </a:lnTo>
                <a:lnTo>
                  <a:pt x="563" y="1126"/>
                </a:lnTo>
                <a:lnTo>
                  <a:pt x="656" y="1094"/>
                </a:lnTo>
                <a:lnTo>
                  <a:pt x="781" y="1063"/>
                </a:lnTo>
                <a:lnTo>
                  <a:pt x="875" y="1032"/>
                </a:lnTo>
                <a:lnTo>
                  <a:pt x="938" y="938"/>
                </a:lnTo>
                <a:lnTo>
                  <a:pt x="1000" y="876"/>
                </a:lnTo>
                <a:lnTo>
                  <a:pt x="1063" y="782"/>
                </a:lnTo>
                <a:lnTo>
                  <a:pt x="1094" y="657"/>
                </a:lnTo>
                <a:lnTo>
                  <a:pt x="1125" y="563"/>
                </a:lnTo>
                <a:lnTo>
                  <a:pt x="1094" y="438"/>
                </a:lnTo>
                <a:lnTo>
                  <a:pt x="1063" y="344"/>
                </a:lnTo>
                <a:lnTo>
                  <a:pt x="1000" y="250"/>
                </a:lnTo>
                <a:lnTo>
                  <a:pt x="938" y="157"/>
                </a:lnTo>
                <a:lnTo>
                  <a:pt x="875" y="94"/>
                </a:lnTo>
                <a:lnTo>
                  <a:pt x="781" y="63"/>
                </a:lnTo>
                <a:lnTo>
                  <a:pt x="656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1" name="Google Shape;1361;p44"/>
          <p:cNvSpPr/>
          <p:nvPr/>
        </p:nvSpPr>
        <p:spPr>
          <a:xfrm>
            <a:off x="8271921" y="4310165"/>
            <a:ext cx="504038" cy="435775"/>
          </a:xfrm>
          <a:custGeom>
            <a:avLst/>
            <a:gdLst/>
            <a:ahLst/>
            <a:cxnLst/>
            <a:rect l="l" t="t" r="r" b="b"/>
            <a:pathLst>
              <a:path w="10160" h="10190" extrusionOk="0">
                <a:moveTo>
                  <a:pt x="5471" y="1344"/>
                </a:moveTo>
                <a:lnTo>
                  <a:pt x="5846" y="1407"/>
                </a:lnTo>
                <a:lnTo>
                  <a:pt x="6190" y="1500"/>
                </a:lnTo>
                <a:lnTo>
                  <a:pt x="6565" y="1625"/>
                </a:lnTo>
                <a:lnTo>
                  <a:pt x="6877" y="1782"/>
                </a:lnTo>
                <a:lnTo>
                  <a:pt x="7190" y="1969"/>
                </a:lnTo>
                <a:lnTo>
                  <a:pt x="7471" y="2188"/>
                </a:lnTo>
                <a:lnTo>
                  <a:pt x="7753" y="2438"/>
                </a:lnTo>
                <a:lnTo>
                  <a:pt x="8003" y="2688"/>
                </a:lnTo>
                <a:lnTo>
                  <a:pt x="8190" y="3001"/>
                </a:lnTo>
                <a:lnTo>
                  <a:pt x="8409" y="3313"/>
                </a:lnTo>
                <a:lnTo>
                  <a:pt x="8565" y="3626"/>
                </a:lnTo>
                <a:lnTo>
                  <a:pt x="8690" y="3970"/>
                </a:lnTo>
                <a:lnTo>
                  <a:pt x="8784" y="4345"/>
                </a:lnTo>
                <a:lnTo>
                  <a:pt x="8815" y="4720"/>
                </a:lnTo>
                <a:lnTo>
                  <a:pt x="8847" y="5095"/>
                </a:lnTo>
                <a:lnTo>
                  <a:pt x="8815" y="5470"/>
                </a:lnTo>
                <a:lnTo>
                  <a:pt x="8784" y="5845"/>
                </a:lnTo>
                <a:lnTo>
                  <a:pt x="8690" y="6220"/>
                </a:lnTo>
                <a:lnTo>
                  <a:pt x="8565" y="6564"/>
                </a:lnTo>
                <a:lnTo>
                  <a:pt x="8409" y="6877"/>
                </a:lnTo>
                <a:lnTo>
                  <a:pt x="8190" y="7189"/>
                </a:lnTo>
                <a:lnTo>
                  <a:pt x="8003" y="7471"/>
                </a:lnTo>
                <a:lnTo>
                  <a:pt x="7753" y="7752"/>
                </a:lnTo>
                <a:lnTo>
                  <a:pt x="7471" y="8002"/>
                </a:lnTo>
                <a:lnTo>
                  <a:pt x="7190" y="8221"/>
                </a:lnTo>
                <a:lnTo>
                  <a:pt x="6877" y="8408"/>
                </a:lnTo>
                <a:lnTo>
                  <a:pt x="6565" y="8565"/>
                </a:lnTo>
                <a:lnTo>
                  <a:pt x="6190" y="8690"/>
                </a:lnTo>
                <a:lnTo>
                  <a:pt x="5846" y="8783"/>
                </a:lnTo>
                <a:lnTo>
                  <a:pt x="5471" y="8846"/>
                </a:lnTo>
                <a:lnTo>
                  <a:pt x="4783" y="8846"/>
                </a:lnTo>
                <a:lnTo>
                  <a:pt x="4471" y="8815"/>
                </a:lnTo>
                <a:lnTo>
                  <a:pt x="4189" y="8752"/>
                </a:lnTo>
                <a:lnTo>
                  <a:pt x="3877" y="8658"/>
                </a:lnTo>
                <a:lnTo>
                  <a:pt x="3627" y="8565"/>
                </a:lnTo>
                <a:lnTo>
                  <a:pt x="3345" y="8440"/>
                </a:lnTo>
                <a:lnTo>
                  <a:pt x="3095" y="8283"/>
                </a:lnTo>
                <a:lnTo>
                  <a:pt x="2845" y="8127"/>
                </a:lnTo>
                <a:lnTo>
                  <a:pt x="2626" y="7939"/>
                </a:lnTo>
                <a:lnTo>
                  <a:pt x="2408" y="7752"/>
                </a:lnTo>
                <a:lnTo>
                  <a:pt x="2220" y="7533"/>
                </a:lnTo>
                <a:lnTo>
                  <a:pt x="2032" y="7283"/>
                </a:lnTo>
                <a:lnTo>
                  <a:pt x="1876" y="7064"/>
                </a:lnTo>
                <a:lnTo>
                  <a:pt x="1720" y="6783"/>
                </a:lnTo>
                <a:lnTo>
                  <a:pt x="1626" y="6533"/>
                </a:lnTo>
                <a:lnTo>
                  <a:pt x="1501" y="6252"/>
                </a:lnTo>
                <a:lnTo>
                  <a:pt x="1439" y="5970"/>
                </a:lnTo>
                <a:lnTo>
                  <a:pt x="1376" y="5689"/>
                </a:lnTo>
                <a:lnTo>
                  <a:pt x="1345" y="5408"/>
                </a:lnTo>
                <a:lnTo>
                  <a:pt x="1314" y="5095"/>
                </a:lnTo>
                <a:lnTo>
                  <a:pt x="1345" y="4720"/>
                </a:lnTo>
                <a:lnTo>
                  <a:pt x="1407" y="4345"/>
                </a:lnTo>
                <a:lnTo>
                  <a:pt x="1501" y="3970"/>
                </a:lnTo>
                <a:lnTo>
                  <a:pt x="1626" y="3626"/>
                </a:lnTo>
                <a:lnTo>
                  <a:pt x="1782" y="3313"/>
                </a:lnTo>
                <a:lnTo>
                  <a:pt x="1970" y="3001"/>
                </a:lnTo>
                <a:lnTo>
                  <a:pt x="2189" y="2688"/>
                </a:lnTo>
                <a:lnTo>
                  <a:pt x="2439" y="2438"/>
                </a:lnTo>
                <a:lnTo>
                  <a:pt x="2689" y="2188"/>
                </a:lnTo>
                <a:lnTo>
                  <a:pt x="2970" y="1969"/>
                </a:lnTo>
                <a:lnTo>
                  <a:pt x="3283" y="1782"/>
                </a:lnTo>
                <a:lnTo>
                  <a:pt x="3627" y="1625"/>
                </a:lnTo>
                <a:lnTo>
                  <a:pt x="3970" y="1500"/>
                </a:lnTo>
                <a:lnTo>
                  <a:pt x="4314" y="1407"/>
                </a:lnTo>
                <a:lnTo>
                  <a:pt x="4689" y="1344"/>
                </a:lnTo>
                <a:close/>
                <a:moveTo>
                  <a:pt x="5096" y="0"/>
                </a:moveTo>
                <a:lnTo>
                  <a:pt x="4564" y="31"/>
                </a:lnTo>
                <a:lnTo>
                  <a:pt x="4064" y="125"/>
                </a:lnTo>
                <a:lnTo>
                  <a:pt x="3564" y="250"/>
                </a:lnTo>
                <a:lnTo>
                  <a:pt x="3095" y="406"/>
                </a:lnTo>
                <a:lnTo>
                  <a:pt x="2658" y="625"/>
                </a:lnTo>
                <a:lnTo>
                  <a:pt x="2251" y="875"/>
                </a:lnTo>
                <a:lnTo>
                  <a:pt x="1845" y="1157"/>
                </a:lnTo>
                <a:lnTo>
                  <a:pt x="1501" y="1500"/>
                </a:lnTo>
                <a:lnTo>
                  <a:pt x="1157" y="1844"/>
                </a:lnTo>
                <a:lnTo>
                  <a:pt x="876" y="2251"/>
                </a:lnTo>
                <a:lnTo>
                  <a:pt x="626" y="2657"/>
                </a:lnTo>
                <a:lnTo>
                  <a:pt x="407" y="3126"/>
                </a:lnTo>
                <a:lnTo>
                  <a:pt x="220" y="3595"/>
                </a:lnTo>
                <a:lnTo>
                  <a:pt x="94" y="4064"/>
                </a:lnTo>
                <a:lnTo>
                  <a:pt x="32" y="4564"/>
                </a:lnTo>
                <a:lnTo>
                  <a:pt x="1" y="5095"/>
                </a:lnTo>
                <a:lnTo>
                  <a:pt x="32" y="5689"/>
                </a:lnTo>
                <a:lnTo>
                  <a:pt x="126" y="6252"/>
                </a:lnTo>
                <a:lnTo>
                  <a:pt x="251" y="6658"/>
                </a:lnTo>
                <a:lnTo>
                  <a:pt x="407" y="7064"/>
                </a:lnTo>
                <a:lnTo>
                  <a:pt x="595" y="7439"/>
                </a:lnTo>
                <a:lnTo>
                  <a:pt x="782" y="7814"/>
                </a:lnTo>
                <a:lnTo>
                  <a:pt x="1032" y="8158"/>
                </a:lnTo>
                <a:lnTo>
                  <a:pt x="1282" y="8471"/>
                </a:lnTo>
                <a:lnTo>
                  <a:pt x="1595" y="8783"/>
                </a:lnTo>
                <a:lnTo>
                  <a:pt x="1907" y="9065"/>
                </a:lnTo>
                <a:lnTo>
                  <a:pt x="2251" y="9315"/>
                </a:lnTo>
                <a:lnTo>
                  <a:pt x="2595" y="9534"/>
                </a:lnTo>
                <a:lnTo>
                  <a:pt x="2970" y="9721"/>
                </a:lnTo>
                <a:lnTo>
                  <a:pt x="3377" y="9877"/>
                </a:lnTo>
                <a:lnTo>
                  <a:pt x="3783" y="10002"/>
                </a:lnTo>
                <a:lnTo>
                  <a:pt x="4189" y="10096"/>
                </a:lnTo>
                <a:lnTo>
                  <a:pt x="4627" y="10159"/>
                </a:lnTo>
                <a:lnTo>
                  <a:pt x="5096" y="10190"/>
                </a:lnTo>
                <a:lnTo>
                  <a:pt x="5533" y="10159"/>
                </a:lnTo>
                <a:lnTo>
                  <a:pt x="5971" y="10096"/>
                </a:lnTo>
                <a:lnTo>
                  <a:pt x="6377" y="10002"/>
                </a:lnTo>
                <a:lnTo>
                  <a:pt x="6815" y="9877"/>
                </a:lnTo>
                <a:lnTo>
                  <a:pt x="7190" y="9721"/>
                </a:lnTo>
                <a:lnTo>
                  <a:pt x="7565" y="9534"/>
                </a:lnTo>
                <a:lnTo>
                  <a:pt x="7940" y="9315"/>
                </a:lnTo>
                <a:lnTo>
                  <a:pt x="8253" y="9065"/>
                </a:lnTo>
                <a:lnTo>
                  <a:pt x="8596" y="8783"/>
                </a:lnTo>
                <a:lnTo>
                  <a:pt x="8878" y="8471"/>
                </a:lnTo>
                <a:lnTo>
                  <a:pt x="9128" y="8158"/>
                </a:lnTo>
                <a:lnTo>
                  <a:pt x="9378" y="7814"/>
                </a:lnTo>
                <a:lnTo>
                  <a:pt x="9597" y="7439"/>
                </a:lnTo>
                <a:lnTo>
                  <a:pt x="9784" y="7064"/>
                </a:lnTo>
                <a:lnTo>
                  <a:pt x="9909" y="6658"/>
                </a:lnTo>
                <a:lnTo>
                  <a:pt x="10034" y="6252"/>
                </a:lnTo>
                <a:lnTo>
                  <a:pt x="10128" y="5689"/>
                </a:lnTo>
                <a:lnTo>
                  <a:pt x="10159" y="5095"/>
                </a:lnTo>
                <a:lnTo>
                  <a:pt x="10159" y="4595"/>
                </a:lnTo>
                <a:lnTo>
                  <a:pt x="10066" y="4095"/>
                </a:lnTo>
                <a:lnTo>
                  <a:pt x="9941" y="3626"/>
                </a:lnTo>
                <a:lnTo>
                  <a:pt x="9784" y="3157"/>
                </a:lnTo>
                <a:lnTo>
                  <a:pt x="9597" y="2751"/>
                </a:lnTo>
                <a:lnTo>
                  <a:pt x="9347" y="2313"/>
                </a:lnTo>
                <a:lnTo>
                  <a:pt x="9065" y="1938"/>
                </a:lnTo>
                <a:lnTo>
                  <a:pt x="8753" y="1594"/>
                </a:lnTo>
                <a:lnTo>
                  <a:pt x="8409" y="1250"/>
                </a:lnTo>
                <a:lnTo>
                  <a:pt x="8065" y="969"/>
                </a:lnTo>
                <a:lnTo>
                  <a:pt x="7659" y="719"/>
                </a:lnTo>
                <a:lnTo>
                  <a:pt x="7221" y="469"/>
                </a:lnTo>
                <a:lnTo>
                  <a:pt x="6784" y="313"/>
                </a:lnTo>
                <a:lnTo>
                  <a:pt x="6315" y="156"/>
                </a:lnTo>
                <a:lnTo>
                  <a:pt x="5846" y="63"/>
                </a:lnTo>
                <a:lnTo>
                  <a:pt x="5346" y="31"/>
                </a:lnTo>
                <a:lnTo>
                  <a:pt x="5096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2" name="Google Shape;1362;p44"/>
          <p:cNvSpPr/>
          <p:nvPr/>
        </p:nvSpPr>
        <p:spPr>
          <a:xfrm>
            <a:off x="8571210" y="4552087"/>
            <a:ext cx="116335" cy="86941"/>
          </a:xfrm>
          <a:custGeom>
            <a:avLst/>
            <a:gdLst/>
            <a:ahLst/>
            <a:cxnLst/>
            <a:rect l="l" t="t" r="r" b="b"/>
            <a:pathLst>
              <a:path w="2345" h="2033" extrusionOk="0">
                <a:moveTo>
                  <a:pt x="0" y="1"/>
                </a:moveTo>
                <a:lnTo>
                  <a:pt x="375" y="595"/>
                </a:lnTo>
                <a:lnTo>
                  <a:pt x="1188" y="2032"/>
                </a:lnTo>
                <a:lnTo>
                  <a:pt x="1407" y="1814"/>
                </a:lnTo>
                <a:lnTo>
                  <a:pt x="1595" y="1595"/>
                </a:lnTo>
                <a:lnTo>
                  <a:pt x="1782" y="1376"/>
                </a:lnTo>
                <a:lnTo>
                  <a:pt x="1938" y="1126"/>
                </a:lnTo>
                <a:lnTo>
                  <a:pt x="2095" y="845"/>
                </a:lnTo>
                <a:lnTo>
                  <a:pt x="2188" y="595"/>
                </a:lnTo>
                <a:lnTo>
                  <a:pt x="2282" y="282"/>
                </a:lnTo>
                <a:lnTo>
                  <a:pt x="2345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3" name="Google Shape;1363;p44"/>
          <p:cNvSpPr/>
          <p:nvPr/>
        </p:nvSpPr>
        <p:spPr>
          <a:xfrm>
            <a:off x="8319992" y="4323507"/>
            <a:ext cx="406356" cy="114995"/>
          </a:xfrm>
          <a:custGeom>
            <a:avLst/>
            <a:gdLst/>
            <a:ahLst/>
            <a:cxnLst/>
            <a:rect l="l" t="t" r="r" b="b"/>
            <a:pathLst>
              <a:path w="8191" h="2689" extrusionOk="0">
                <a:moveTo>
                  <a:pt x="3939" y="1"/>
                </a:moveTo>
                <a:lnTo>
                  <a:pt x="3595" y="32"/>
                </a:lnTo>
                <a:lnTo>
                  <a:pt x="3283" y="63"/>
                </a:lnTo>
                <a:lnTo>
                  <a:pt x="2970" y="126"/>
                </a:lnTo>
                <a:lnTo>
                  <a:pt x="2658" y="219"/>
                </a:lnTo>
                <a:lnTo>
                  <a:pt x="2345" y="313"/>
                </a:lnTo>
                <a:lnTo>
                  <a:pt x="2064" y="438"/>
                </a:lnTo>
                <a:lnTo>
                  <a:pt x="1782" y="595"/>
                </a:lnTo>
                <a:lnTo>
                  <a:pt x="1501" y="751"/>
                </a:lnTo>
                <a:lnTo>
                  <a:pt x="1251" y="907"/>
                </a:lnTo>
                <a:lnTo>
                  <a:pt x="1001" y="1126"/>
                </a:lnTo>
                <a:lnTo>
                  <a:pt x="782" y="1345"/>
                </a:lnTo>
                <a:lnTo>
                  <a:pt x="563" y="1564"/>
                </a:lnTo>
                <a:lnTo>
                  <a:pt x="345" y="1814"/>
                </a:lnTo>
                <a:lnTo>
                  <a:pt x="157" y="2064"/>
                </a:lnTo>
                <a:lnTo>
                  <a:pt x="1" y="2345"/>
                </a:lnTo>
                <a:lnTo>
                  <a:pt x="219" y="2470"/>
                </a:lnTo>
                <a:lnTo>
                  <a:pt x="376" y="2220"/>
                </a:lnTo>
                <a:lnTo>
                  <a:pt x="532" y="1970"/>
                </a:lnTo>
                <a:lnTo>
                  <a:pt x="720" y="1751"/>
                </a:lnTo>
                <a:lnTo>
                  <a:pt x="907" y="1532"/>
                </a:lnTo>
                <a:lnTo>
                  <a:pt x="1126" y="1345"/>
                </a:lnTo>
                <a:lnTo>
                  <a:pt x="1345" y="1157"/>
                </a:lnTo>
                <a:lnTo>
                  <a:pt x="1564" y="1001"/>
                </a:lnTo>
                <a:lnTo>
                  <a:pt x="1814" y="845"/>
                </a:lnTo>
                <a:lnTo>
                  <a:pt x="2314" y="595"/>
                </a:lnTo>
                <a:lnTo>
                  <a:pt x="2595" y="501"/>
                </a:lnTo>
                <a:lnTo>
                  <a:pt x="2876" y="407"/>
                </a:lnTo>
                <a:lnTo>
                  <a:pt x="3158" y="344"/>
                </a:lnTo>
                <a:lnTo>
                  <a:pt x="3439" y="313"/>
                </a:lnTo>
                <a:lnTo>
                  <a:pt x="3720" y="282"/>
                </a:lnTo>
                <a:lnTo>
                  <a:pt x="4033" y="251"/>
                </a:lnTo>
                <a:lnTo>
                  <a:pt x="4252" y="251"/>
                </a:lnTo>
                <a:lnTo>
                  <a:pt x="4564" y="282"/>
                </a:lnTo>
                <a:lnTo>
                  <a:pt x="4846" y="344"/>
                </a:lnTo>
                <a:lnTo>
                  <a:pt x="5127" y="407"/>
                </a:lnTo>
                <a:lnTo>
                  <a:pt x="5408" y="470"/>
                </a:lnTo>
                <a:lnTo>
                  <a:pt x="5690" y="563"/>
                </a:lnTo>
                <a:lnTo>
                  <a:pt x="5971" y="688"/>
                </a:lnTo>
                <a:lnTo>
                  <a:pt x="6221" y="813"/>
                </a:lnTo>
                <a:lnTo>
                  <a:pt x="6471" y="970"/>
                </a:lnTo>
                <a:lnTo>
                  <a:pt x="6690" y="1126"/>
                </a:lnTo>
                <a:lnTo>
                  <a:pt x="6909" y="1313"/>
                </a:lnTo>
                <a:lnTo>
                  <a:pt x="7127" y="1501"/>
                </a:lnTo>
                <a:lnTo>
                  <a:pt x="7315" y="1720"/>
                </a:lnTo>
                <a:lnTo>
                  <a:pt x="7502" y="1939"/>
                </a:lnTo>
                <a:lnTo>
                  <a:pt x="7659" y="2189"/>
                </a:lnTo>
                <a:lnTo>
                  <a:pt x="7815" y="2439"/>
                </a:lnTo>
                <a:lnTo>
                  <a:pt x="7940" y="2689"/>
                </a:lnTo>
                <a:lnTo>
                  <a:pt x="8190" y="2564"/>
                </a:lnTo>
                <a:lnTo>
                  <a:pt x="8034" y="2314"/>
                </a:lnTo>
                <a:lnTo>
                  <a:pt x="7878" y="2032"/>
                </a:lnTo>
                <a:lnTo>
                  <a:pt x="7690" y="1782"/>
                </a:lnTo>
                <a:lnTo>
                  <a:pt x="7502" y="1564"/>
                </a:lnTo>
                <a:lnTo>
                  <a:pt x="7315" y="1345"/>
                </a:lnTo>
                <a:lnTo>
                  <a:pt x="7065" y="1126"/>
                </a:lnTo>
                <a:lnTo>
                  <a:pt x="6846" y="938"/>
                </a:lnTo>
                <a:lnTo>
                  <a:pt x="6596" y="782"/>
                </a:lnTo>
                <a:lnTo>
                  <a:pt x="6346" y="626"/>
                </a:lnTo>
                <a:lnTo>
                  <a:pt x="6065" y="470"/>
                </a:lnTo>
                <a:lnTo>
                  <a:pt x="5783" y="344"/>
                </a:lnTo>
                <a:lnTo>
                  <a:pt x="5502" y="251"/>
                </a:lnTo>
                <a:lnTo>
                  <a:pt x="5189" y="157"/>
                </a:lnTo>
                <a:lnTo>
                  <a:pt x="4908" y="94"/>
                </a:lnTo>
                <a:lnTo>
                  <a:pt x="4596" y="32"/>
                </a:lnTo>
                <a:lnTo>
                  <a:pt x="4252" y="32"/>
                </a:lnTo>
                <a:lnTo>
                  <a:pt x="3939" y="1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4" name="Google Shape;1364;p44"/>
          <p:cNvSpPr/>
          <p:nvPr/>
        </p:nvSpPr>
        <p:spPr>
          <a:xfrm>
            <a:off x="6764710" y="4417077"/>
            <a:ext cx="114798" cy="86941"/>
          </a:xfrm>
          <a:custGeom>
            <a:avLst/>
            <a:gdLst/>
            <a:ahLst/>
            <a:cxnLst/>
            <a:rect l="l" t="t" r="r" b="b"/>
            <a:pathLst>
              <a:path w="2314" h="2033" extrusionOk="0">
                <a:moveTo>
                  <a:pt x="1157" y="1"/>
                </a:moveTo>
                <a:lnTo>
                  <a:pt x="1" y="2032"/>
                </a:lnTo>
                <a:lnTo>
                  <a:pt x="2314" y="2032"/>
                </a:lnTo>
                <a:lnTo>
                  <a:pt x="2251" y="1751"/>
                </a:lnTo>
                <a:lnTo>
                  <a:pt x="2157" y="1439"/>
                </a:lnTo>
                <a:lnTo>
                  <a:pt x="2064" y="1157"/>
                </a:lnTo>
                <a:lnTo>
                  <a:pt x="1907" y="907"/>
                </a:lnTo>
                <a:lnTo>
                  <a:pt x="1751" y="657"/>
                </a:lnTo>
                <a:lnTo>
                  <a:pt x="1563" y="438"/>
                </a:lnTo>
                <a:lnTo>
                  <a:pt x="1376" y="219"/>
                </a:lnTo>
                <a:lnTo>
                  <a:pt x="1157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5" name="Google Shape;1365;p44"/>
          <p:cNvSpPr/>
          <p:nvPr/>
        </p:nvSpPr>
        <p:spPr>
          <a:xfrm>
            <a:off x="6657704" y="4385004"/>
            <a:ext cx="116385" cy="94938"/>
          </a:xfrm>
          <a:custGeom>
            <a:avLst/>
            <a:gdLst/>
            <a:ahLst/>
            <a:cxnLst/>
            <a:rect l="l" t="t" r="r" b="b"/>
            <a:pathLst>
              <a:path w="2346" h="2220" extrusionOk="0">
                <a:moveTo>
                  <a:pt x="876" y="0"/>
                </a:moveTo>
                <a:lnTo>
                  <a:pt x="563" y="63"/>
                </a:lnTo>
                <a:lnTo>
                  <a:pt x="282" y="126"/>
                </a:lnTo>
                <a:lnTo>
                  <a:pt x="1" y="219"/>
                </a:lnTo>
                <a:lnTo>
                  <a:pt x="1189" y="2220"/>
                </a:lnTo>
                <a:lnTo>
                  <a:pt x="2345" y="219"/>
                </a:lnTo>
                <a:lnTo>
                  <a:pt x="2064" y="126"/>
                </a:lnTo>
                <a:lnTo>
                  <a:pt x="1782" y="63"/>
                </a:lnTo>
                <a:lnTo>
                  <a:pt x="1501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6" name="Google Shape;1366;p44"/>
          <p:cNvSpPr/>
          <p:nvPr/>
        </p:nvSpPr>
        <p:spPr>
          <a:xfrm>
            <a:off x="6552286" y="4417077"/>
            <a:ext cx="116335" cy="86941"/>
          </a:xfrm>
          <a:custGeom>
            <a:avLst/>
            <a:gdLst/>
            <a:ahLst/>
            <a:cxnLst/>
            <a:rect l="l" t="t" r="r" b="b"/>
            <a:pathLst>
              <a:path w="2345" h="2033" extrusionOk="0">
                <a:moveTo>
                  <a:pt x="1188" y="1"/>
                </a:moveTo>
                <a:lnTo>
                  <a:pt x="969" y="219"/>
                </a:lnTo>
                <a:lnTo>
                  <a:pt x="750" y="438"/>
                </a:lnTo>
                <a:lnTo>
                  <a:pt x="563" y="657"/>
                </a:lnTo>
                <a:lnTo>
                  <a:pt x="407" y="907"/>
                </a:lnTo>
                <a:lnTo>
                  <a:pt x="282" y="1188"/>
                </a:lnTo>
                <a:lnTo>
                  <a:pt x="157" y="1439"/>
                </a:lnTo>
                <a:lnTo>
                  <a:pt x="63" y="1751"/>
                </a:lnTo>
                <a:lnTo>
                  <a:pt x="0" y="2032"/>
                </a:lnTo>
                <a:lnTo>
                  <a:pt x="2345" y="2032"/>
                </a:lnTo>
                <a:lnTo>
                  <a:pt x="1188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7" name="Google Shape;1367;p44"/>
          <p:cNvSpPr/>
          <p:nvPr/>
        </p:nvSpPr>
        <p:spPr>
          <a:xfrm>
            <a:off x="6552286" y="4552087"/>
            <a:ext cx="116335" cy="86941"/>
          </a:xfrm>
          <a:custGeom>
            <a:avLst/>
            <a:gdLst/>
            <a:ahLst/>
            <a:cxnLst/>
            <a:rect l="l" t="t" r="r" b="b"/>
            <a:pathLst>
              <a:path w="2345" h="2033" extrusionOk="0">
                <a:moveTo>
                  <a:pt x="0" y="1"/>
                </a:moveTo>
                <a:lnTo>
                  <a:pt x="63" y="313"/>
                </a:lnTo>
                <a:lnTo>
                  <a:pt x="157" y="595"/>
                </a:lnTo>
                <a:lnTo>
                  <a:pt x="344" y="1001"/>
                </a:lnTo>
                <a:lnTo>
                  <a:pt x="594" y="1376"/>
                </a:lnTo>
                <a:lnTo>
                  <a:pt x="844" y="1720"/>
                </a:lnTo>
                <a:lnTo>
                  <a:pt x="1188" y="2032"/>
                </a:lnTo>
                <a:lnTo>
                  <a:pt x="2001" y="595"/>
                </a:lnTo>
                <a:lnTo>
                  <a:pt x="2345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8" name="Google Shape;1368;p44"/>
          <p:cNvSpPr/>
          <p:nvPr/>
        </p:nvSpPr>
        <p:spPr>
          <a:xfrm>
            <a:off x="6657704" y="4577489"/>
            <a:ext cx="116385" cy="93613"/>
          </a:xfrm>
          <a:custGeom>
            <a:avLst/>
            <a:gdLst/>
            <a:ahLst/>
            <a:cxnLst/>
            <a:rect l="l" t="t" r="r" b="b"/>
            <a:pathLst>
              <a:path w="2346" h="2189" extrusionOk="0">
                <a:moveTo>
                  <a:pt x="1157" y="1"/>
                </a:moveTo>
                <a:lnTo>
                  <a:pt x="1" y="1970"/>
                </a:lnTo>
                <a:lnTo>
                  <a:pt x="282" y="2064"/>
                </a:lnTo>
                <a:lnTo>
                  <a:pt x="563" y="2126"/>
                </a:lnTo>
                <a:lnTo>
                  <a:pt x="876" y="2189"/>
                </a:lnTo>
                <a:lnTo>
                  <a:pt x="1501" y="2189"/>
                </a:lnTo>
                <a:lnTo>
                  <a:pt x="1782" y="2126"/>
                </a:lnTo>
                <a:lnTo>
                  <a:pt x="2064" y="2064"/>
                </a:lnTo>
                <a:lnTo>
                  <a:pt x="2345" y="1970"/>
                </a:lnTo>
                <a:lnTo>
                  <a:pt x="1220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9" name="Google Shape;1369;p44"/>
          <p:cNvSpPr/>
          <p:nvPr/>
        </p:nvSpPr>
        <p:spPr>
          <a:xfrm>
            <a:off x="6529020" y="4367641"/>
            <a:ext cx="373762" cy="320823"/>
          </a:xfrm>
          <a:custGeom>
            <a:avLst/>
            <a:gdLst/>
            <a:ahLst/>
            <a:cxnLst/>
            <a:rect l="l" t="t" r="r" b="b"/>
            <a:pathLst>
              <a:path w="7534" h="7502" extrusionOk="0">
                <a:moveTo>
                  <a:pt x="4095" y="406"/>
                </a:moveTo>
                <a:lnTo>
                  <a:pt x="4376" y="469"/>
                </a:lnTo>
                <a:lnTo>
                  <a:pt x="4658" y="532"/>
                </a:lnTo>
                <a:lnTo>
                  <a:pt x="4939" y="625"/>
                </a:lnTo>
                <a:lnTo>
                  <a:pt x="3783" y="2626"/>
                </a:lnTo>
                <a:lnTo>
                  <a:pt x="2595" y="625"/>
                </a:lnTo>
                <a:lnTo>
                  <a:pt x="2876" y="532"/>
                </a:lnTo>
                <a:lnTo>
                  <a:pt x="3157" y="469"/>
                </a:lnTo>
                <a:lnTo>
                  <a:pt x="3470" y="406"/>
                </a:lnTo>
                <a:close/>
                <a:moveTo>
                  <a:pt x="1657" y="1157"/>
                </a:moveTo>
                <a:lnTo>
                  <a:pt x="2814" y="3188"/>
                </a:lnTo>
                <a:lnTo>
                  <a:pt x="469" y="3188"/>
                </a:lnTo>
                <a:lnTo>
                  <a:pt x="532" y="2907"/>
                </a:lnTo>
                <a:lnTo>
                  <a:pt x="626" y="2595"/>
                </a:lnTo>
                <a:lnTo>
                  <a:pt x="751" y="2344"/>
                </a:lnTo>
                <a:lnTo>
                  <a:pt x="876" y="2063"/>
                </a:lnTo>
                <a:lnTo>
                  <a:pt x="1032" y="1813"/>
                </a:lnTo>
                <a:lnTo>
                  <a:pt x="1219" y="1594"/>
                </a:lnTo>
                <a:lnTo>
                  <a:pt x="1438" y="1375"/>
                </a:lnTo>
                <a:lnTo>
                  <a:pt x="1657" y="1157"/>
                </a:lnTo>
                <a:close/>
                <a:moveTo>
                  <a:pt x="5908" y="1157"/>
                </a:moveTo>
                <a:lnTo>
                  <a:pt x="6127" y="1375"/>
                </a:lnTo>
                <a:lnTo>
                  <a:pt x="6314" y="1594"/>
                </a:lnTo>
                <a:lnTo>
                  <a:pt x="6502" y="1813"/>
                </a:lnTo>
                <a:lnTo>
                  <a:pt x="6658" y="2063"/>
                </a:lnTo>
                <a:lnTo>
                  <a:pt x="6815" y="2313"/>
                </a:lnTo>
                <a:lnTo>
                  <a:pt x="6908" y="2595"/>
                </a:lnTo>
                <a:lnTo>
                  <a:pt x="7002" y="2907"/>
                </a:lnTo>
                <a:lnTo>
                  <a:pt x="7065" y="3188"/>
                </a:lnTo>
                <a:lnTo>
                  <a:pt x="4752" y="3188"/>
                </a:lnTo>
                <a:lnTo>
                  <a:pt x="5908" y="1157"/>
                </a:lnTo>
                <a:close/>
                <a:moveTo>
                  <a:pt x="2814" y="4314"/>
                </a:moveTo>
                <a:lnTo>
                  <a:pt x="2470" y="4908"/>
                </a:lnTo>
                <a:lnTo>
                  <a:pt x="1657" y="6345"/>
                </a:lnTo>
                <a:lnTo>
                  <a:pt x="1313" y="6033"/>
                </a:lnTo>
                <a:lnTo>
                  <a:pt x="1063" y="5689"/>
                </a:lnTo>
                <a:lnTo>
                  <a:pt x="813" y="5314"/>
                </a:lnTo>
                <a:lnTo>
                  <a:pt x="626" y="4908"/>
                </a:lnTo>
                <a:lnTo>
                  <a:pt x="532" y="4626"/>
                </a:lnTo>
                <a:lnTo>
                  <a:pt x="469" y="4314"/>
                </a:lnTo>
                <a:close/>
                <a:moveTo>
                  <a:pt x="7065" y="4314"/>
                </a:moveTo>
                <a:lnTo>
                  <a:pt x="7002" y="4595"/>
                </a:lnTo>
                <a:lnTo>
                  <a:pt x="6908" y="4908"/>
                </a:lnTo>
                <a:lnTo>
                  <a:pt x="6815" y="5158"/>
                </a:lnTo>
                <a:lnTo>
                  <a:pt x="6658" y="5439"/>
                </a:lnTo>
                <a:lnTo>
                  <a:pt x="6502" y="5689"/>
                </a:lnTo>
                <a:lnTo>
                  <a:pt x="6314" y="5908"/>
                </a:lnTo>
                <a:lnTo>
                  <a:pt x="6127" y="6127"/>
                </a:lnTo>
                <a:lnTo>
                  <a:pt x="5908" y="6345"/>
                </a:lnTo>
                <a:lnTo>
                  <a:pt x="5095" y="4908"/>
                </a:lnTo>
                <a:lnTo>
                  <a:pt x="4752" y="4314"/>
                </a:lnTo>
                <a:close/>
                <a:moveTo>
                  <a:pt x="3783" y="4845"/>
                </a:moveTo>
                <a:lnTo>
                  <a:pt x="3814" y="4908"/>
                </a:lnTo>
                <a:lnTo>
                  <a:pt x="4939" y="6877"/>
                </a:lnTo>
                <a:lnTo>
                  <a:pt x="4658" y="6971"/>
                </a:lnTo>
                <a:lnTo>
                  <a:pt x="4376" y="7033"/>
                </a:lnTo>
                <a:lnTo>
                  <a:pt x="4095" y="7096"/>
                </a:lnTo>
                <a:lnTo>
                  <a:pt x="3470" y="7096"/>
                </a:lnTo>
                <a:lnTo>
                  <a:pt x="3157" y="7033"/>
                </a:lnTo>
                <a:lnTo>
                  <a:pt x="2876" y="6971"/>
                </a:lnTo>
                <a:lnTo>
                  <a:pt x="2595" y="6877"/>
                </a:lnTo>
                <a:lnTo>
                  <a:pt x="3751" y="4908"/>
                </a:lnTo>
                <a:lnTo>
                  <a:pt x="3783" y="4845"/>
                </a:lnTo>
                <a:close/>
                <a:moveTo>
                  <a:pt x="3376" y="0"/>
                </a:moveTo>
                <a:lnTo>
                  <a:pt x="3032" y="63"/>
                </a:lnTo>
                <a:lnTo>
                  <a:pt x="2657" y="156"/>
                </a:lnTo>
                <a:lnTo>
                  <a:pt x="2313" y="281"/>
                </a:lnTo>
                <a:lnTo>
                  <a:pt x="1970" y="438"/>
                </a:lnTo>
                <a:lnTo>
                  <a:pt x="1688" y="625"/>
                </a:lnTo>
                <a:lnTo>
                  <a:pt x="1376" y="844"/>
                </a:lnTo>
                <a:lnTo>
                  <a:pt x="1126" y="1094"/>
                </a:lnTo>
                <a:lnTo>
                  <a:pt x="876" y="1344"/>
                </a:lnTo>
                <a:lnTo>
                  <a:pt x="657" y="1657"/>
                </a:lnTo>
                <a:lnTo>
                  <a:pt x="469" y="1969"/>
                </a:lnTo>
                <a:lnTo>
                  <a:pt x="313" y="2282"/>
                </a:lnTo>
                <a:lnTo>
                  <a:pt x="188" y="2626"/>
                </a:lnTo>
                <a:lnTo>
                  <a:pt x="94" y="3001"/>
                </a:lnTo>
                <a:lnTo>
                  <a:pt x="32" y="3376"/>
                </a:lnTo>
                <a:lnTo>
                  <a:pt x="0" y="3751"/>
                </a:lnTo>
                <a:lnTo>
                  <a:pt x="32" y="4064"/>
                </a:lnTo>
                <a:lnTo>
                  <a:pt x="63" y="4345"/>
                </a:lnTo>
                <a:lnTo>
                  <a:pt x="125" y="4626"/>
                </a:lnTo>
                <a:lnTo>
                  <a:pt x="188" y="4908"/>
                </a:lnTo>
                <a:lnTo>
                  <a:pt x="313" y="5189"/>
                </a:lnTo>
                <a:lnTo>
                  <a:pt x="438" y="5439"/>
                </a:lnTo>
                <a:lnTo>
                  <a:pt x="563" y="5720"/>
                </a:lnTo>
                <a:lnTo>
                  <a:pt x="719" y="5939"/>
                </a:lnTo>
                <a:lnTo>
                  <a:pt x="907" y="6189"/>
                </a:lnTo>
                <a:lnTo>
                  <a:pt x="1094" y="6408"/>
                </a:lnTo>
                <a:lnTo>
                  <a:pt x="1313" y="6595"/>
                </a:lnTo>
                <a:lnTo>
                  <a:pt x="1532" y="6783"/>
                </a:lnTo>
                <a:lnTo>
                  <a:pt x="1782" y="6939"/>
                </a:lnTo>
                <a:lnTo>
                  <a:pt x="2032" y="7096"/>
                </a:lnTo>
                <a:lnTo>
                  <a:pt x="2313" y="7221"/>
                </a:lnTo>
                <a:lnTo>
                  <a:pt x="2595" y="7314"/>
                </a:lnTo>
                <a:lnTo>
                  <a:pt x="2876" y="7408"/>
                </a:lnTo>
                <a:lnTo>
                  <a:pt x="3157" y="7471"/>
                </a:lnTo>
                <a:lnTo>
                  <a:pt x="3470" y="7502"/>
                </a:lnTo>
                <a:lnTo>
                  <a:pt x="4158" y="7502"/>
                </a:lnTo>
                <a:lnTo>
                  <a:pt x="4533" y="7439"/>
                </a:lnTo>
                <a:lnTo>
                  <a:pt x="4908" y="7346"/>
                </a:lnTo>
                <a:lnTo>
                  <a:pt x="5252" y="7221"/>
                </a:lnTo>
                <a:lnTo>
                  <a:pt x="5564" y="7064"/>
                </a:lnTo>
                <a:lnTo>
                  <a:pt x="5877" y="6877"/>
                </a:lnTo>
                <a:lnTo>
                  <a:pt x="6158" y="6658"/>
                </a:lnTo>
                <a:lnTo>
                  <a:pt x="6439" y="6408"/>
                </a:lnTo>
                <a:lnTo>
                  <a:pt x="6690" y="6127"/>
                </a:lnTo>
                <a:lnTo>
                  <a:pt x="6908" y="5845"/>
                </a:lnTo>
                <a:lnTo>
                  <a:pt x="7096" y="5533"/>
                </a:lnTo>
                <a:lnTo>
                  <a:pt x="7252" y="5220"/>
                </a:lnTo>
                <a:lnTo>
                  <a:pt x="7377" y="4876"/>
                </a:lnTo>
                <a:lnTo>
                  <a:pt x="7471" y="4501"/>
                </a:lnTo>
                <a:lnTo>
                  <a:pt x="7533" y="4126"/>
                </a:lnTo>
                <a:lnTo>
                  <a:pt x="7533" y="3751"/>
                </a:lnTo>
                <a:lnTo>
                  <a:pt x="7533" y="3376"/>
                </a:lnTo>
                <a:lnTo>
                  <a:pt x="7471" y="3001"/>
                </a:lnTo>
                <a:lnTo>
                  <a:pt x="7377" y="2626"/>
                </a:lnTo>
                <a:lnTo>
                  <a:pt x="7252" y="2282"/>
                </a:lnTo>
                <a:lnTo>
                  <a:pt x="7096" y="1969"/>
                </a:lnTo>
                <a:lnTo>
                  <a:pt x="6908" y="1657"/>
                </a:lnTo>
                <a:lnTo>
                  <a:pt x="6690" y="1344"/>
                </a:lnTo>
                <a:lnTo>
                  <a:pt x="6439" y="1094"/>
                </a:lnTo>
                <a:lnTo>
                  <a:pt x="6158" y="844"/>
                </a:lnTo>
                <a:lnTo>
                  <a:pt x="5877" y="625"/>
                </a:lnTo>
                <a:lnTo>
                  <a:pt x="5564" y="438"/>
                </a:lnTo>
                <a:lnTo>
                  <a:pt x="5252" y="281"/>
                </a:lnTo>
                <a:lnTo>
                  <a:pt x="4908" y="156"/>
                </a:lnTo>
                <a:lnTo>
                  <a:pt x="4533" y="63"/>
                </a:lnTo>
                <a:lnTo>
                  <a:pt x="4158" y="0"/>
                </a:lnTo>
                <a:close/>
              </a:path>
            </a:pathLst>
          </a:custGeom>
          <a:solidFill>
            <a:srgbClr val="E9E5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0" name="Google Shape;1370;p44"/>
          <p:cNvSpPr/>
          <p:nvPr/>
        </p:nvSpPr>
        <p:spPr>
          <a:xfrm>
            <a:off x="6688710" y="4503976"/>
            <a:ext cx="55910" cy="48153"/>
          </a:xfrm>
          <a:custGeom>
            <a:avLst/>
            <a:gdLst/>
            <a:ahLst/>
            <a:cxnLst/>
            <a:rect l="l" t="t" r="r" b="b"/>
            <a:pathLst>
              <a:path w="1127" h="1126" extrusionOk="0">
                <a:moveTo>
                  <a:pt x="439" y="0"/>
                </a:moveTo>
                <a:lnTo>
                  <a:pt x="345" y="63"/>
                </a:lnTo>
                <a:lnTo>
                  <a:pt x="251" y="94"/>
                </a:lnTo>
                <a:lnTo>
                  <a:pt x="157" y="157"/>
                </a:lnTo>
                <a:lnTo>
                  <a:pt x="95" y="250"/>
                </a:lnTo>
                <a:lnTo>
                  <a:pt x="32" y="344"/>
                </a:lnTo>
                <a:lnTo>
                  <a:pt x="1" y="438"/>
                </a:lnTo>
                <a:lnTo>
                  <a:pt x="1" y="563"/>
                </a:lnTo>
                <a:lnTo>
                  <a:pt x="1" y="657"/>
                </a:lnTo>
                <a:lnTo>
                  <a:pt x="32" y="782"/>
                </a:lnTo>
                <a:lnTo>
                  <a:pt x="95" y="876"/>
                </a:lnTo>
                <a:lnTo>
                  <a:pt x="157" y="938"/>
                </a:lnTo>
                <a:lnTo>
                  <a:pt x="251" y="1032"/>
                </a:lnTo>
                <a:lnTo>
                  <a:pt x="345" y="1063"/>
                </a:lnTo>
                <a:lnTo>
                  <a:pt x="439" y="1094"/>
                </a:lnTo>
                <a:lnTo>
                  <a:pt x="564" y="1126"/>
                </a:lnTo>
                <a:lnTo>
                  <a:pt x="657" y="1094"/>
                </a:lnTo>
                <a:lnTo>
                  <a:pt x="782" y="1063"/>
                </a:lnTo>
                <a:lnTo>
                  <a:pt x="876" y="1032"/>
                </a:lnTo>
                <a:lnTo>
                  <a:pt x="939" y="938"/>
                </a:lnTo>
                <a:lnTo>
                  <a:pt x="1032" y="876"/>
                </a:lnTo>
                <a:lnTo>
                  <a:pt x="1064" y="782"/>
                </a:lnTo>
                <a:lnTo>
                  <a:pt x="1095" y="657"/>
                </a:lnTo>
                <a:lnTo>
                  <a:pt x="1126" y="563"/>
                </a:lnTo>
                <a:lnTo>
                  <a:pt x="1095" y="438"/>
                </a:lnTo>
                <a:lnTo>
                  <a:pt x="1064" y="344"/>
                </a:lnTo>
                <a:lnTo>
                  <a:pt x="1032" y="250"/>
                </a:lnTo>
                <a:lnTo>
                  <a:pt x="939" y="157"/>
                </a:lnTo>
                <a:lnTo>
                  <a:pt x="876" y="94"/>
                </a:lnTo>
                <a:lnTo>
                  <a:pt x="782" y="63"/>
                </a:lnTo>
                <a:lnTo>
                  <a:pt x="657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1" name="Google Shape;1371;p44"/>
          <p:cNvSpPr/>
          <p:nvPr/>
        </p:nvSpPr>
        <p:spPr>
          <a:xfrm>
            <a:off x="6463883" y="4310165"/>
            <a:ext cx="504038" cy="435775"/>
          </a:xfrm>
          <a:custGeom>
            <a:avLst/>
            <a:gdLst/>
            <a:ahLst/>
            <a:cxnLst/>
            <a:rect l="l" t="t" r="r" b="b"/>
            <a:pathLst>
              <a:path w="10160" h="10190" extrusionOk="0">
                <a:moveTo>
                  <a:pt x="5471" y="1344"/>
                </a:moveTo>
                <a:lnTo>
                  <a:pt x="5846" y="1407"/>
                </a:lnTo>
                <a:lnTo>
                  <a:pt x="6221" y="1500"/>
                </a:lnTo>
                <a:lnTo>
                  <a:pt x="6565" y="1625"/>
                </a:lnTo>
                <a:lnTo>
                  <a:pt x="6877" y="1782"/>
                </a:lnTo>
                <a:lnTo>
                  <a:pt x="7190" y="1969"/>
                </a:lnTo>
                <a:lnTo>
                  <a:pt x="7471" y="2188"/>
                </a:lnTo>
                <a:lnTo>
                  <a:pt x="7752" y="2438"/>
                </a:lnTo>
                <a:lnTo>
                  <a:pt x="8003" y="2688"/>
                </a:lnTo>
                <a:lnTo>
                  <a:pt x="8221" y="3001"/>
                </a:lnTo>
                <a:lnTo>
                  <a:pt x="8409" y="3313"/>
                </a:lnTo>
                <a:lnTo>
                  <a:pt x="8565" y="3626"/>
                </a:lnTo>
                <a:lnTo>
                  <a:pt x="8690" y="3970"/>
                </a:lnTo>
                <a:lnTo>
                  <a:pt x="8784" y="4345"/>
                </a:lnTo>
                <a:lnTo>
                  <a:pt x="8846" y="4720"/>
                </a:lnTo>
                <a:lnTo>
                  <a:pt x="8846" y="5095"/>
                </a:lnTo>
                <a:lnTo>
                  <a:pt x="8846" y="5470"/>
                </a:lnTo>
                <a:lnTo>
                  <a:pt x="8784" y="5845"/>
                </a:lnTo>
                <a:lnTo>
                  <a:pt x="8690" y="6220"/>
                </a:lnTo>
                <a:lnTo>
                  <a:pt x="8565" y="6564"/>
                </a:lnTo>
                <a:lnTo>
                  <a:pt x="8409" y="6877"/>
                </a:lnTo>
                <a:lnTo>
                  <a:pt x="8221" y="7189"/>
                </a:lnTo>
                <a:lnTo>
                  <a:pt x="8003" y="7471"/>
                </a:lnTo>
                <a:lnTo>
                  <a:pt x="7752" y="7752"/>
                </a:lnTo>
                <a:lnTo>
                  <a:pt x="7471" y="8002"/>
                </a:lnTo>
                <a:lnTo>
                  <a:pt x="7190" y="8221"/>
                </a:lnTo>
                <a:lnTo>
                  <a:pt x="6877" y="8408"/>
                </a:lnTo>
                <a:lnTo>
                  <a:pt x="6565" y="8565"/>
                </a:lnTo>
                <a:lnTo>
                  <a:pt x="6221" y="8690"/>
                </a:lnTo>
                <a:lnTo>
                  <a:pt x="5846" y="8783"/>
                </a:lnTo>
                <a:lnTo>
                  <a:pt x="5471" y="8846"/>
                </a:lnTo>
                <a:lnTo>
                  <a:pt x="4783" y="8846"/>
                </a:lnTo>
                <a:lnTo>
                  <a:pt x="4470" y="8815"/>
                </a:lnTo>
                <a:lnTo>
                  <a:pt x="4189" y="8752"/>
                </a:lnTo>
                <a:lnTo>
                  <a:pt x="3908" y="8658"/>
                </a:lnTo>
                <a:lnTo>
                  <a:pt x="3626" y="8565"/>
                </a:lnTo>
                <a:lnTo>
                  <a:pt x="3345" y="8440"/>
                </a:lnTo>
                <a:lnTo>
                  <a:pt x="3095" y="8283"/>
                </a:lnTo>
                <a:lnTo>
                  <a:pt x="2845" y="8127"/>
                </a:lnTo>
                <a:lnTo>
                  <a:pt x="2626" y="7939"/>
                </a:lnTo>
                <a:lnTo>
                  <a:pt x="2407" y="7752"/>
                </a:lnTo>
                <a:lnTo>
                  <a:pt x="2220" y="7533"/>
                </a:lnTo>
                <a:lnTo>
                  <a:pt x="2032" y="7283"/>
                </a:lnTo>
                <a:lnTo>
                  <a:pt x="1876" y="7064"/>
                </a:lnTo>
                <a:lnTo>
                  <a:pt x="1751" y="6783"/>
                </a:lnTo>
                <a:lnTo>
                  <a:pt x="1626" y="6533"/>
                </a:lnTo>
                <a:lnTo>
                  <a:pt x="1501" y="6252"/>
                </a:lnTo>
                <a:lnTo>
                  <a:pt x="1438" y="5970"/>
                </a:lnTo>
                <a:lnTo>
                  <a:pt x="1376" y="5689"/>
                </a:lnTo>
                <a:lnTo>
                  <a:pt x="1345" y="5408"/>
                </a:lnTo>
                <a:lnTo>
                  <a:pt x="1313" y="5095"/>
                </a:lnTo>
                <a:lnTo>
                  <a:pt x="1345" y="4720"/>
                </a:lnTo>
                <a:lnTo>
                  <a:pt x="1407" y="4345"/>
                </a:lnTo>
                <a:lnTo>
                  <a:pt x="1501" y="3970"/>
                </a:lnTo>
                <a:lnTo>
                  <a:pt x="1626" y="3626"/>
                </a:lnTo>
                <a:lnTo>
                  <a:pt x="1782" y="3313"/>
                </a:lnTo>
                <a:lnTo>
                  <a:pt x="1970" y="3001"/>
                </a:lnTo>
                <a:lnTo>
                  <a:pt x="2189" y="2688"/>
                </a:lnTo>
                <a:lnTo>
                  <a:pt x="2439" y="2438"/>
                </a:lnTo>
                <a:lnTo>
                  <a:pt x="2689" y="2188"/>
                </a:lnTo>
                <a:lnTo>
                  <a:pt x="3001" y="1969"/>
                </a:lnTo>
                <a:lnTo>
                  <a:pt x="3283" y="1782"/>
                </a:lnTo>
                <a:lnTo>
                  <a:pt x="3626" y="1625"/>
                </a:lnTo>
                <a:lnTo>
                  <a:pt x="3970" y="1500"/>
                </a:lnTo>
                <a:lnTo>
                  <a:pt x="4345" y="1407"/>
                </a:lnTo>
                <a:lnTo>
                  <a:pt x="4689" y="1344"/>
                </a:lnTo>
                <a:close/>
                <a:moveTo>
                  <a:pt x="5096" y="0"/>
                </a:moveTo>
                <a:lnTo>
                  <a:pt x="4564" y="31"/>
                </a:lnTo>
                <a:lnTo>
                  <a:pt x="4064" y="125"/>
                </a:lnTo>
                <a:lnTo>
                  <a:pt x="3564" y="250"/>
                </a:lnTo>
                <a:lnTo>
                  <a:pt x="3095" y="406"/>
                </a:lnTo>
                <a:lnTo>
                  <a:pt x="2657" y="625"/>
                </a:lnTo>
                <a:lnTo>
                  <a:pt x="2251" y="875"/>
                </a:lnTo>
                <a:lnTo>
                  <a:pt x="1845" y="1157"/>
                </a:lnTo>
                <a:lnTo>
                  <a:pt x="1501" y="1500"/>
                </a:lnTo>
                <a:lnTo>
                  <a:pt x="1157" y="1844"/>
                </a:lnTo>
                <a:lnTo>
                  <a:pt x="876" y="2251"/>
                </a:lnTo>
                <a:lnTo>
                  <a:pt x="626" y="2657"/>
                </a:lnTo>
                <a:lnTo>
                  <a:pt x="407" y="3126"/>
                </a:lnTo>
                <a:lnTo>
                  <a:pt x="219" y="3595"/>
                </a:lnTo>
                <a:lnTo>
                  <a:pt x="94" y="4064"/>
                </a:lnTo>
                <a:lnTo>
                  <a:pt x="32" y="4564"/>
                </a:lnTo>
                <a:lnTo>
                  <a:pt x="1" y="5095"/>
                </a:lnTo>
                <a:lnTo>
                  <a:pt x="32" y="5689"/>
                </a:lnTo>
                <a:lnTo>
                  <a:pt x="126" y="6252"/>
                </a:lnTo>
                <a:lnTo>
                  <a:pt x="251" y="6658"/>
                </a:lnTo>
                <a:lnTo>
                  <a:pt x="407" y="7064"/>
                </a:lnTo>
                <a:lnTo>
                  <a:pt x="595" y="7439"/>
                </a:lnTo>
                <a:lnTo>
                  <a:pt x="782" y="7814"/>
                </a:lnTo>
                <a:lnTo>
                  <a:pt x="1032" y="8158"/>
                </a:lnTo>
                <a:lnTo>
                  <a:pt x="1313" y="8471"/>
                </a:lnTo>
                <a:lnTo>
                  <a:pt x="1595" y="8783"/>
                </a:lnTo>
                <a:lnTo>
                  <a:pt x="1907" y="9065"/>
                </a:lnTo>
                <a:lnTo>
                  <a:pt x="2251" y="9315"/>
                </a:lnTo>
                <a:lnTo>
                  <a:pt x="2595" y="9534"/>
                </a:lnTo>
                <a:lnTo>
                  <a:pt x="2970" y="9721"/>
                </a:lnTo>
                <a:lnTo>
                  <a:pt x="3376" y="9877"/>
                </a:lnTo>
                <a:lnTo>
                  <a:pt x="3783" y="10002"/>
                </a:lnTo>
                <a:lnTo>
                  <a:pt x="4220" y="10096"/>
                </a:lnTo>
                <a:lnTo>
                  <a:pt x="4627" y="10159"/>
                </a:lnTo>
                <a:lnTo>
                  <a:pt x="5096" y="10190"/>
                </a:lnTo>
                <a:lnTo>
                  <a:pt x="5533" y="10159"/>
                </a:lnTo>
                <a:lnTo>
                  <a:pt x="5971" y="10096"/>
                </a:lnTo>
                <a:lnTo>
                  <a:pt x="6408" y="10002"/>
                </a:lnTo>
                <a:lnTo>
                  <a:pt x="6815" y="9877"/>
                </a:lnTo>
                <a:lnTo>
                  <a:pt x="7190" y="9721"/>
                </a:lnTo>
                <a:lnTo>
                  <a:pt x="7565" y="9534"/>
                </a:lnTo>
                <a:lnTo>
                  <a:pt x="7940" y="9315"/>
                </a:lnTo>
                <a:lnTo>
                  <a:pt x="8284" y="9065"/>
                </a:lnTo>
                <a:lnTo>
                  <a:pt x="8596" y="8783"/>
                </a:lnTo>
                <a:lnTo>
                  <a:pt x="8878" y="8471"/>
                </a:lnTo>
                <a:lnTo>
                  <a:pt x="9128" y="8158"/>
                </a:lnTo>
                <a:lnTo>
                  <a:pt x="9378" y="7814"/>
                </a:lnTo>
                <a:lnTo>
                  <a:pt x="9597" y="7439"/>
                </a:lnTo>
                <a:lnTo>
                  <a:pt x="9784" y="7064"/>
                </a:lnTo>
                <a:lnTo>
                  <a:pt x="9909" y="6658"/>
                </a:lnTo>
                <a:lnTo>
                  <a:pt x="10034" y="6252"/>
                </a:lnTo>
                <a:lnTo>
                  <a:pt x="10128" y="5689"/>
                </a:lnTo>
                <a:lnTo>
                  <a:pt x="10159" y="5095"/>
                </a:lnTo>
                <a:lnTo>
                  <a:pt x="10159" y="4595"/>
                </a:lnTo>
                <a:lnTo>
                  <a:pt x="10065" y="4095"/>
                </a:lnTo>
                <a:lnTo>
                  <a:pt x="9972" y="3626"/>
                </a:lnTo>
                <a:lnTo>
                  <a:pt x="9784" y="3157"/>
                </a:lnTo>
                <a:lnTo>
                  <a:pt x="9597" y="2751"/>
                </a:lnTo>
                <a:lnTo>
                  <a:pt x="9347" y="2313"/>
                </a:lnTo>
                <a:lnTo>
                  <a:pt x="9065" y="1938"/>
                </a:lnTo>
                <a:lnTo>
                  <a:pt x="8753" y="1594"/>
                </a:lnTo>
                <a:lnTo>
                  <a:pt x="8440" y="1250"/>
                </a:lnTo>
                <a:lnTo>
                  <a:pt x="8065" y="969"/>
                </a:lnTo>
                <a:lnTo>
                  <a:pt x="7659" y="719"/>
                </a:lnTo>
                <a:lnTo>
                  <a:pt x="7221" y="469"/>
                </a:lnTo>
                <a:lnTo>
                  <a:pt x="6783" y="313"/>
                </a:lnTo>
                <a:lnTo>
                  <a:pt x="6315" y="156"/>
                </a:lnTo>
                <a:lnTo>
                  <a:pt x="5846" y="63"/>
                </a:lnTo>
                <a:lnTo>
                  <a:pt x="5346" y="31"/>
                </a:lnTo>
                <a:lnTo>
                  <a:pt x="5096" y="0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2" name="Google Shape;1372;p44"/>
          <p:cNvSpPr/>
          <p:nvPr/>
        </p:nvSpPr>
        <p:spPr>
          <a:xfrm>
            <a:off x="6764710" y="4552087"/>
            <a:ext cx="114798" cy="86941"/>
          </a:xfrm>
          <a:custGeom>
            <a:avLst/>
            <a:gdLst/>
            <a:ahLst/>
            <a:cxnLst/>
            <a:rect l="l" t="t" r="r" b="b"/>
            <a:pathLst>
              <a:path w="2314" h="2033" extrusionOk="0">
                <a:moveTo>
                  <a:pt x="1" y="1"/>
                </a:moveTo>
                <a:lnTo>
                  <a:pt x="344" y="595"/>
                </a:lnTo>
                <a:lnTo>
                  <a:pt x="1157" y="2032"/>
                </a:lnTo>
                <a:lnTo>
                  <a:pt x="1376" y="1814"/>
                </a:lnTo>
                <a:lnTo>
                  <a:pt x="1563" y="1595"/>
                </a:lnTo>
                <a:lnTo>
                  <a:pt x="1751" y="1376"/>
                </a:lnTo>
                <a:lnTo>
                  <a:pt x="1907" y="1126"/>
                </a:lnTo>
                <a:lnTo>
                  <a:pt x="2064" y="845"/>
                </a:lnTo>
                <a:lnTo>
                  <a:pt x="2157" y="595"/>
                </a:lnTo>
                <a:lnTo>
                  <a:pt x="2251" y="282"/>
                </a:lnTo>
                <a:lnTo>
                  <a:pt x="2314" y="1"/>
                </a:lnTo>
                <a:close/>
              </a:path>
            </a:pathLst>
          </a:custGeom>
          <a:solidFill>
            <a:srgbClr val="4140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3" name="Google Shape;1373;p44"/>
          <p:cNvSpPr/>
          <p:nvPr/>
        </p:nvSpPr>
        <p:spPr>
          <a:xfrm>
            <a:off x="6511954" y="4323507"/>
            <a:ext cx="406356" cy="114995"/>
          </a:xfrm>
          <a:custGeom>
            <a:avLst/>
            <a:gdLst/>
            <a:ahLst/>
            <a:cxnLst/>
            <a:rect l="l" t="t" r="r" b="b"/>
            <a:pathLst>
              <a:path w="8191" h="2689" extrusionOk="0">
                <a:moveTo>
                  <a:pt x="3939" y="1"/>
                </a:moveTo>
                <a:lnTo>
                  <a:pt x="3595" y="32"/>
                </a:lnTo>
                <a:lnTo>
                  <a:pt x="3283" y="63"/>
                </a:lnTo>
                <a:lnTo>
                  <a:pt x="2970" y="126"/>
                </a:lnTo>
                <a:lnTo>
                  <a:pt x="2657" y="219"/>
                </a:lnTo>
                <a:lnTo>
                  <a:pt x="2345" y="313"/>
                </a:lnTo>
                <a:lnTo>
                  <a:pt x="2064" y="438"/>
                </a:lnTo>
                <a:lnTo>
                  <a:pt x="1782" y="595"/>
                </a:lnTo>
                <a:lnTo>
                  <a:pt x="1501" y="751"/>
                </a:lnTo>
                <a:lnTo>
                  <a:pt x="1251" y="907"/>
                </a:lnTo>
                <a:lnTo>
                  <a:pt x="1001" y="1126"/>
                </a:lnTo>
                <a:lnTo>
                  <a:pt x="782" y="1345"/>
                </a:lnTo>
                <a:lnTo>
                  <a:pt x="563" y="1564"/>
                </a:lnTo>
                <a:lnTo>
                  <a:pt x="344" y="1814"/>
                </a:lnTo>
                <a:lnTo>
                  <a:pt x="157" y="2064"/>
                </a:lnTo>
                <a:lnTo>
                  <a:pt x="1" y="2345"/>
                </a:lnTo>
                <a:lnTo>
                  <a:pt x="219" y="2470"/>
                </a:lnTo>
                <a:lnTo>
                  <a:pt x="376" y="2220"/>
                </a:lnTo>
                <a:lnTo>
                  <a:pt x="532" y="1970"/>
                </a:lnTo>
                <a:lnTo>
                  <a:pt x="720" y="1751"/>
                </a:lnTo>
                <a:lnTo>
                  <a:pt x="907" y="1532"/>
                </a:lnTo>
                <a:lnTo>
                  <a:pt x="1126" y="1345"/>
                </a:lnTo>
                <a:lnTo>
                  <a:pt x="1345" y="1157"/>
                </a:lnTo>
                <a:lnTo>
                  <a:pt x="1563" y="1001"/>
                </a:lnTo>
                <a:lnTo>
                  <a:pt x="1814" y="845"/>
                </a:lnTo>
                <a:lnTo>
                  <a:pt x="2314" y="595"/>
                </a:lnTo>
                <a:lnTo>
                  <a:pt x="2595" y="501"/>
                </a:lnTo>
                <a:lnTo>
                  <a:pt x="2876" y="407"/>
                </a:lnTo>
                <a:lnTo>
                  <a:pt x="3158" y="344"/>
                </a:lnTo>
                <a:lnTo>
                  <a:pt x="3439" y="313"/>
                </a:lnTo>
                <a:lnTo>
                  <a:pt x="3720" y="282"/>
                </a:lnTo>
                <a:lnTo>
                  <a:pt x="4033" y="251"/>
                </a:lnTo>
                <a:lnTo>
                  <a:pt x="4252" y="251"/>
                </a:lnTo>
                <a:lnTo>
                  <a:pt x="4564" y="282"/>
                </a:lnTo>
                <a:lnTo>
                  <a:pt x="4845" y="344"/>
                </a:lnTo>
                <a:lnTo>
                  <a:pt x="5127" y="407"/>
                </a:lnTo>
                <a:lnTo>
                  <a:pt x="5408" y="470"/>
                </a:lnTo>
                <a:lnTo>
                  <a:pt x="5689" y="563"/>
                </a:lnTo>
                <a:lnTo>
                  <a:pt x="5971" y="688"/>
                </a:lnTo>
                <a:lnTo>
                  <a:pt x="6221" y="813"/>
                </a:lnTo>
                <a:lnTo>
                  <a:pt x="6471" y="970"/>
                </a:lnTo>
                <a:lnTo>
                  <a:pt x="6690" y="1126"/>
                </a:lnTo>
                <a:lnTo>
                  <a:pt x="6908" y="1313"/>
                </a:lnTo>
                <a:lnTo>
                  <a:pt x="7127" y="1501"/>
                </a:lnTo>
                <a:lnTo>
                  <a:pt x="7315" y="1720"/>
                </a:lnTo>
                <a:lnTo>
                  <a:pt x="7502" y="1939"/>
                </a:lnTo>
                <a:lnTo>
                  <a:pt x="7659" y="2189"/>
                </a:lnTo>
                <a:lnTo>
                  <a:pt x="7815" y="2439"/>
                </a:lnTo>
                <a:lnTo>
                  <a:pt x="7971" y="2689"/>
                </a:lnTo>
                <a:lnTo>
                  <a:pt x="8190" y="2564"/>
                </a:lnTo>
                <a:lnTo>
                  <a:pt x="8034" y="2314"/>
                </a:lnTo>
                <a:lnTo>
                  <a:pt x="7877" y="2032"/>
                </a:lnTo>
                <a:lnTo>
                  <a:pt x="7690" y="1782"/>
                </a:lnTo>
                <a:lnTo>
                  <a:pt x="7502" y="1564"/>
                </a:lnTo>
                <a:lnTo>
                  <a:pt x="7315" y="1345"/>
                </a:lnTo>
                <a:lnTo>
                  <a:pt x="7096" y="1126"/>
                </a:lnTo>
                <a:lnTo>
                  <a:pt x="6846" y="938"/>
                </a:lnTo>
                <a:lnTo>
                  <a:pt x="6596" y="782"/>
                </a:lnTo>
                <a:lnTo>
                  <a:pt x="6346" y="626"/>
                </a:lnTo>
                <a:lnTo>
                  <a:pt x="6065" y="470"/>
                </a:lnTo>
                <a:lnTo>
                  <a:pt x="5783" y="344"/>
                </a:lnTo>
                <a:lnTo>
                  <a:pt x="5502" y="251"/>
                </a:lnTo>
                <a:lnTo>
                  <a:pt x="5189" y="157"/>
                </a:lnTo>
                <a:lnTo>
                  <a:pt x="4908" y="94"/>
                </a:lnTo>
                <a:lnTo>
                  <a:pt x="4595" y="32"/>
                </a:lnTo>
                <a:lnTo>
                  <a:pt x="4283" y="32"/>
                </a:lnTo>
                <a:lnTo>
                  <a:pt x="3939" y="1"/>
                </a:lnTo>
                <a:close/>
              </a:path>
            </a:pathLst>
          </a:custGeom>
          <a:solidFill>
            <a:srgbClr val="80808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4" name="Google Shape;1374;p44"/>
          <p:cNvSpPr/>
          <p:nvPr/>
        </p:nvSpPr>
        <p:spPr>
          <a:xfrm>
            <a:off x="7129136" y="4446500"/>
            <a:ext cx="1090130" cy="94938"/>
          </a:xfrm>
          <a:custGeom>
            <a:avLst/>
            <a:gdLst/>
            <a:ahLst/>
            <a:cxnLst/>
            <a:rect l="l" t="t" r="r" b="b"/>
            <a:pathLst>
              <a:path w="21974" h="2220" extrusionOk="0">
                <a:moveTo>
                  <a:pt x="313" y="0"/>
                </a:moveTo>
                <a:lnTo>
                  <a:pt x="188" y="32"/>
                </a:lnTo>
                <a:lnTo>
                  <a:pt x="94" y="94"/>
                </a:lnTo>
                <a:lnTo>
                  <a:pt x="0" y="219"/>
                </a:lnTo>
                <a:lnTo>
                  <a:pt x="0" y="344"/>
                </a:lnTo>
                <a:lnTo>
                  <a:pt x="0" y="1907"/>
                </a:lnTo>
                <a:lnTo>
                  <a:pt x="0" y="2032"/>
                </a:lnTo>
                <a:lnTo>
                  <a:pt x="94" y="2126"/>
                </a:lnTo>
                <a:lnTo>
                  <a:pt x="188" y="2220"/>
                </a:lnTo>
                <a:lnTo>
                  <a:pt x="438" y="2220"/>
                </a:lnTo>
                <a:lnTo>
                  <a:pt x="531" y="2126"/>
                </a:lnTo>
                <a:lnTo>
                  <a:pt x="625" y="2032"/>
                </a:lnTo>
                <a:lnTo>
                  <a:pt x="656" y="1907"/>
                </a:lnTo>
                <a:lnTo>
                  <a:pt x="656" y="657"/>
                </a:lnTo>
                <a:lnTo>
                  <a:pt x="21349" y="657"/>
                </a:lnTo>
                <a:lnTo>
                  <a:pt x="21349" y="1907"/>
                </a:lnTo>
                <a:lnTo>
                  <a:pt x="21349" y="2032"/>
                </a:lnTo>
                <a:lnTo>
                  <a:pt x="21443" y="2126"/>
                </a:lnTo>
                <a:lnTo>
                  <a:pt x="21536" y="2220"/>
                </a:lnTo>
                <a:lnTo>
                  <a:pt x="21786" y="2220"/>
                </a:lnTo>
                <a:lnTo>
                  <a:pt x="21880" y="2126"/>
                </a:lnTo>
                <a:lnTo>
                  <a:pt x="21974" y="2032"/>
                </a:lnTo>
                <a:lnTo>
                  <a:pt x="21974" y="1907"/>
                </a:lnTo>
                <a:lnTo>
                  <a:pt x="21974" y="344"/>
                </a:lnTo>
                <a:lnTo>
                  <a:pt x="21974" y="219"/>
                </a:lnTo>
                <a:lnTo>
                  <a:pt x="21880" y="94"/>
                </a:lnTo>
                <a:lnTo>
                  <a:pt x="21786" y="32"/>
                </a:lnTo>
                <a:lnTo>
                  <a:pt x="21661" y="0"/>
                </a:lnTo>
                <a:close/>
              </a:path>
            </a:pathLst>
          </a:custGeom>
          <a:solidFill>
            <a:srgbClr val="4CBB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5" name="Google Shape;1375;p44"/>
          <p:cNvSpPr/>
          <p:nvPr/>
        </p:nvSpPr>
        <p:spPr>
          <a:xfrm>
            <a:off x="7012803" y="4403735"/>
            <a:ext cx="932023" cy="137703"/>
          </a:xfrm>
          <a:custGeom>
            <a:avLst/>
            <a:gdLst/>
            <a:ahLst/>
            <a:cxnLst/>
            <a:rect l="l" t="t" r="r" b="b"/>
            <a:pathLst>
              <a:path w="18787" h="3220" extrusionOk="0">
                <a:moveTo>
                  <a:pt x="313" y="0"/>
                </a:moveTo>
                <a:lnTo>
                  <a:pt x="188" y="31"/>
                </a:lnTo>
                <a:lnTo>
                  <a:pt x="94" y="94"/>
                </a:lnTo>
                <a:lnTo>
                  <a:pt x="32" y="188"/>
                </a:lnTo>
                <a:lnTo>
                  <a:pt x="1" y="313"/>
                </a:lnTo>
                <a:lnTo>
                  <a:pt x="1" y="2907"/>
                </a:lnTo>
                <a:lnTo>
                  <a:pt x="32" y="3032"/>
                </a:lnTo>
                <a:lnTo>
                  <a:pt x="94" y="3126"/>
                </a:lnTo>
                <a:lnTo>
                  <a:pt x="188" y="3220"/>
                </a:lnTo>
                <a:lnTo>
                  <a:pt x="438" y="3220"/>
                </a:lnTo>
                <a:lnTo>
                  <a:pt x="563" y="3126"/>
                </a:lnTo>
                <a:lnTo>
                  <a:pt x="626" y="3032"/>
                </a:lnTo>
                <a:lnTo>
                  <a:pt x="657" y="2907"/>
                </a:lnTo>
                <a:lnTo>
                  <a:pt x="657" y="657"/>
                </a:lnTo>
                <a:lnTo>
                  <a:pt x="18130" y="657"/>
                </a:lnTo>
                <a:lnTo>
                  <a:pt x="18130" y="2907"/>
                </a:lnTo>
                <a:lnTo>
                  <a:pt x="18161" y="3032"/>
                </a:lnTo>
                <a:lnTo>
                  <a:pt x="18224" y="3126"/>
                </a:lnTo>
                <a:lnTo>
                  <a:pt x="18349" y="3220"/>
                </a:lnTo>
                <a:lnTo>
                  <a:pt x="18599" y="3220"/>
                </a:lnTo>
                <a:lnTo>
                  <a:pt x="18693" y="3126"/>
                </a:lnTo>
                <a:lnTo>
                  <a:pt x="18755" y="3032"/>
                </a:lnTo>
                <a:lnTo>
                  <a:pt x="18786" y="2907"/>
                </a:lnTo>
                <a:lnTo>
                  <a:pt x="18786" y="313"/>
                </a:lnTo>
                <a:lnTo>
                  <a:pt x="18755" y="188"/>
                </a:lnTo>
                <a:lnTo>
                  <a:pt x="18693" y="94"/>
                </a:lnTo>
                <a:lnTo>
                  <a:pt x="18599" y="31"/>
                </a:lnTo>
                <a:lnTo>
                  <a:pt x="18474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6" name="Google Shape;1376;p44"/>
          <p:cNvSpPr/>
          <p:nvPr/>
        </p:nvSpPr>
        <p:spPr>
          <a:xfrm>
            <a:off x="7233016" y="4485245"/>
            <a:ext cx="919571" cy="58887"/>
          </a:xfrm>
          <a:custGeom>
            <a:avLst/>
            <a:gdLst/>
            <a:ahLst/>
            <a:cxnLst/>
            <a:rect l="l" t="t" r="r" b="b"/>
            <a:pathLst>
              <a:path w="18536" h="1377" extrusionOk="0">
                <a:moveTo>
                  <a:pt x="219" y="1"/>
                </a:moveTo>
                <a:lnTo>
                  <a:pt x="125" y="32"/>
                </a:lnTo>
                <a:lnTo>
                  <a:pt x="63" y="63"/>
                </a:lnTo>
                <a:lnTo>
                  <a:pt x="32" y="126"/>
                </a:lnTo>
                <a:lnTo>
                  <a:pt x="0" y="220"/>
                </a:lnTo>
                <a:lnTo>
                  <a:pt x="0" y="1189"/>
                </a:lnTo>
                <a:lnTo>
                  <a:pt x="32" y="1251"/>
                </a:lnTo>
                <a:lnTo>
                  <a:pt x="63" y="1314"/>
                </a:lnTo>
                <a:lnTo>
                  <a:pt x="125" y="1376"/>
                </a:lnTo>
                <a:lnTo>
                  <a:pt x="282" y="1376"/>
                </a:lnTo>
                <a:lnTo>
                  <a:pt x="344" y="1314"/>
                </a:lnTo>
                <a:lnTo>
                  <a:pt x="407" y="1251"/>
                </a:lnTo>
                <a:lnTo>
                  <a:pt x="407" y="1189"/>
                </a:lnTo>
                <a:lnTo>
                  <a:pt x="407" y="407"/>
                </a:lnTo>
                <a:lnTo>
                  <a:pt x="18161" y="407"/>
                </a:lnTo>
                <a:lnTo>
                  <a:pt x="18161" y="1189"/>
                </a:lnTo>
                <a:lnTo>
                  <a:pt x="18161" y="1251"/>
                </a:lnTo>
                <a:lnTo>
                  <a:pt x="18223" y="1314"/>
                </a:lnTo>
                <a:lnTo>
                  <a:pt x="18286" y="1376"/>
                </a:lnTo>
                <a:lnTo>
                  <a:pt x="18442" y="1376"/>
                </a:lnTo>
                <a:lnTo>
                  <a:pt x="18505" y="1314"/>
                </a:lnTo>
                <a:lnTo>
                  <a:pt x="18536" y="1251"/>
                </a:lnTo>
                <a:lnTo>
                  <a:pt x="18536" y="1189"/>
                </a:lnTo>
                <a:lnTo>
                  <a:pt x="18536" y="220"/>
                </a:lnTo>
                <a:lnTo>
                  <a:pt x="18536" y="126"/>
                </a:lnTo>
                <a:lnTo>
                  <a:pt x="18505" y="63"/>
                </a:lnTo>
                <a:lnTo>
                  <a:pt x="18442" y="32"/>
                </a:lnTo>
                <a:lnTo>
                  <a:pt x="18348" y="1"/>
                </a:lnTo>
                <a:close/>
              </a:path>
            </a:pathLst>
          </a:custGeom>
          <a:solidFill>
            <a:srgbClr val="03C8D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7" name="Google Shape;1377;p44"/>
          <p:cNvSpPr txBox="1"/>
          <p:nvPr/>
        </p:nvSpPr>
        <p:spPr>
          <a:xfrm>
            <a:off x="675375" y="1784588"/>
            <a:ext cx="2929800" cy="520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omfortaa"/>
              <a:buChar char="●"/>
            </a:pPr>
            <a:r>
              <a:rPr lang="en" sz="1000" dirty="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900" dirty="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900" dirty="0" smtClean="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Employee</a:t>
            </a:r>
            <a:endParaRPr sz="900" dirty="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Comfortaa"/>
              <a:buChar char="●"/>
            </a:pPr>
            <a:r>
              <a:rPr lang="en" sz="900" dirty="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  Admin</a:t>
            </a:r>
            <a:endParaRPr sz="900" dirty="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78" name="Google Shape;1378;p44"/>
          <p:cNvSpPr txBox="1">
            <a:spLocks noGrp="1"/>
          </p:cNvSpPr>
          <p:nvPr>
            <p:ph type="title" idx="4294967295"/>
          </p:nvPr>
        </p:nvSpPr>
        <p:spPr>
          <a:xfrm>
            <a:off x="8449075" y="102375"/>
            <a:ext cx="549000" cy="43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18</a:t>
            </a:r>
            <a:endParaRPr sz="2200" b="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79" name="Google Shape;1379;p44"/>
          <p:cNvSpPr/>
          <p:nvPr/>
        </p:nvSpPr>
        <p:spPr>
          <a:xfrm>
            <a:off x="8412312" y="102375"/>
            <a:ext cx="549000" cy="4326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600"/>
                                        <p:tgtEl>
                                          <p:spTgt spid="1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1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600"/>
                                        <p:tgtEl>
                                          <p:spTgt spid="1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3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13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3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3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13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13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13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400"/>
                                        <p:tgtEl>
                                          <p:spTgt spid="13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13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1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1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400"/>
                                        <p:tgtEl>
                                          <p:spTgt spid="1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1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400"/>
                                        <p:tgtEl>
                                          <p:spTgt spid="1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/>
                                        <p:tgtEl>
                                          <p:spTgt spid="1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/>
                                        <p:tgtEl>
                                          <p:spTgt spid="1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600"/>
                                        <p:tgtEl>
                                          <p:spTgt spid="1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1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13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1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13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/>
                                        <p:tgtEl>
                                          <p:spTgt spid="1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400"/>
                                        <p:tgtEl>
                                          <p:spTgt spid="1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600"/>
                                        <p:tgtEl>
                                          <p:spTgt spid="1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400"/>
                                        <p:tgtEl>
                                          <p:spTgt spid="1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84" name="Google Shape;1384;p45"/>
          <p:cNvCxnSpPr/>
          <p:nvPr/>
        </p:nvCxnSpPr>
        <p:spPr>
          <a:xfrm rot="10800000">
            <a:off x="5228275" y="5074150"/>
            <a:ext cx="23412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1385" name="Google Shape;1385;p45"/>
          <p:cNvGrpSpPr/>
          <p:nvPr/>
        </p:nvGrpSpPr>
        <p:grpSpPr>
          <a:xfrm>
            <a:off x="5843276" y="-336951"/>
            <a:ext cx="1538508" cy="602437"/>
            <a:chOff x="5205411" y="-75307"/>
            <a:chExt cx="1728661" cy="837300"/>
          </a:xfrm>
        </p:grpSpPr>
        <p:cxnSp>
          <p:nvCxnSpPr>
            <p:cNvPr id="1386" name="Google Shape;1386;p45"/>
            <p:cNvCxnSpPr/>
            <p:nvPr/>
          </p:nvCxnSpPr>
          <p:spPr>
            <a:xfrm>
              <a:off x="5205411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387" name="Google Shape;1387;p45"/>
            <p:cNvCxnSpPr/>
            <p:nvPr/>
          </p:nvCxnSpPr>
          <p:spPr>
            <a:xfrm>
              <a:off x="5651144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388" name="Google Shape;1388;p45"/>
            <p:cNvCxnSpPr/>
            <p:nvPr/>
          </p:nvCxnSpPr>
          <p:spPr>
            <a:xfrm>
              <a:off x="6096772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389" name="Google Shape;1389;p45"/>
          <p:cNvGrpSpPr/>
          <p:nvPr/>
        </p:nvGrpSpPr>
        <p:grpSpPr>
          <a:xfrm rot="10800000">
            <a:off x="173067" y="4850146"/>
            <a:ext cx="943676" cy="572713"/>
            <a:chOff x="5205411" y="-75307"/>
            <a:chExt cx="1728661" cy="837300"/>
          </a:xfrm>
        </p:grpSpPr>
        <p:cxnSp>
          <p:nvCxnSpPr>
            <p:cNvPr id="1390" name="Google Shape;1390;p45"/>
            <p:cNvCxnSpPr/>
            <p:nvPr/>
          </p:nvCxnSpPr>
          <p:spPr>
            <a:xfrm>
              <a:off x="5205411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391" name="Google Shape;1391;p45"/>
            <p:cNvCxnSpPr/>
            <p:nvPr/>
          </p:nvCxnSpPr>
          <p:spPr>
            <a:xfrm>
              <a:off x="5651144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392" name="Google Shape;1392;p45"/>
            <p:cNvCxnSpPr/>
            <p:nvPr/>
          </p:nvCxnSpPr>
          <p:spPr>
            <a:xfrm>
              <a:off x="6096772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cxnSp>
        <p:nvCxnSpPr>
          <p:cNvPr id="1393" name="Google Shape;1393;p45"/>
          <p:cNvCxnSpPr/>
          <p:nvPr/>
        </p:nvCxnSpPr>
        <p:spPr>
          <a:xfrm rot="10800000">
            <a:off x="5376500" y="5000350"/>
            <a:ext cx="23412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394" name="Google Shape;1394;p45"/>
          <p:cNvCxnSpPr/>
          <p:nvPr/>
        </p:nvCxnSpPr>
        <p:spPr>
          <a:xfrm rot="10800000">
            <a:off x="5554000" y="4926550"/>
            <a:ext cx="23412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395" name="Google Shape;1395;p45"/>
          <p:cNvSpPr txBox="1">
            <a:spLocks noGrp="1"/>
          </p:cNvSpPr>
          <p:nvPr>
            <p:ph type="title" idx="4294967295"/>
          </p:nvPr>
        </p:nvSpPr>
        <p:spPr>
          <a:xfrm>
            <a:off x="120075" y="118824"/>
            <a:ext cx="4452000" cy="7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 dirty="0" err="1" smtClean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Ev</a:t>
            </a:r>
            <a:r>
              <a:rPr lang="en-US" sz="2000" u="sng" dirty="0" smtClean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 charging point management </a:t>
            </a:r>
            <a:endParaRPr sz="2000" u="sng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2200" b="0" dirty="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cxnSp>
        <p:nvCxnSpPr>
          <p:cNvPr id="1396" name="Google Shape;1396;p45"/>
          <p:cNvCxnSpPr/>
          <p:nvPr/>
        </p:nvCxnSpPr>
        <p:spPr>
          <a:xfrm rot="10800000">
            <a:off x="609125" y="1423650"/>
            <a:ext cx="5589600" cy="27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397" name="Google Shape;1397;p45"/>
          <p:cNvCxnSpPr/>
          <p:nvPr/>
        </p:nvCxnSpPr>
        <p:spPr>
          <a:xfrm flipH="1">
            <a:off x="657425" y="2265488"/>
            <a:ext cx="5493000" cy="117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398" name="Google Shape;1398;p45"/>
          <p:cNvCxnSpPr/>
          <p:nvPr/>
        </p:nvCxnSpPr>
        <p:spPr>
          <a:xfrm flipH="1">
            <a:off x="709325" y="3557063"/>
            <a:ext cx="5488800" cy="132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graphicFrame>
        <p:nvGraphicFramePr>
          <p:cNvPr id="1399" name="Google Shape;1399;p45"/>
          <p:cNvGraphicFramePr/>
          <p:nvPr>
            <p:extLst>
              <p:ext uri="{D42A27DB-BD31-4B8C-83A1-F6EECF244321}">
                <p14:modId xmlns:p14="http://schemas.microsoft.com/office/powerpoint/2010/main" val="1212976080"/>
              </p:ext>
            </p:extLst>
          </p:nvPr>
        </p:nvGraphicFramePr>
        <p:xfrm>
          <a:off x="684190" y="2286047"/>
          <a:ext cx="6676175" cy="567175"/>
        </p:xfrm>
        <a:graphic>
          <a:graphicData uri="http://schemas.openxmlformats.org/drawingml/2006/table">
            <a:tbl>
              <a:tblPr>
                <a:noFill/>
                <a:tableStyleId>{E27AC86C-F63F-454A-B734-E85C376B1308}</a:tableStyleId>
              </a:tblPr>
              <a:tblGrid>
                <a:gridCol w="6676175"/>
              </a:tblGrid>
              <a:tr h="567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lt2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CRUD</a:t>
                      </a:r>
                      <a:r>
                        <a:rPr lang="en" b="1" dirty="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:</a:t>
                      </a:r>
                      <a:endParaRPr b="1" dirty="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68575" marR="68575" marT="91425" marB="91425">
                    <a:lnL w="10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400" name="Google Shape;1400;p45"/>
          <p:cNvSpPr txBox="1"/>
          <p:nvPr/>
        </p:nvSpPr>
        <p:spPr>
          <a:xfrm>
            <a:off x="1779371" y="2094123"/>
            <a:ext cx="2626800" cy="169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 dirty="0" smtClean="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-Add EV charging point </a:t>
            </a:r>
            <a:endParaRPr sz="800" dirty="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lvl="0">
              <a:lnSpc>
                <a:spcPct val="150000"/>
              </a:lnSpc>
              <a:spcBef>
                <a:spcPts val="1200"/>
              </a:spcBef>
            </a:pPr>
            <a:r>
              <a:rPr lang="en" sz="800" dirty="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-Delete EV charging point </a:t>
            </a:r>
            <a:endParaRPr sz="800" dirty="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lvl="0">
              <a:lnSpc>
                <a:spcPct val="150000"/>
              </a:lnSpc>
              <a:spcBef>
                <a:spcPts val="1200"/>
              </a:spcBef>
            </a:pPr>
            <a:r>
              <a:rPr lang="en" sz="800" dirty="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-Edit EV charging </a:t>
            </a:r>
            <a:r>
              <a:rPr lang="en" sz="800" dirty="0" smtClean="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point</a:t>
            </a:r>
            <a:endParaRPr sz="800" dirty="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lv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" sz="800" dirty="0" smtClean="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-</a:t>
            </a:r>
            <a:r>
              <a:rPr lang="en" sz="800" dirty="0" smtClean="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View </a:t>
            </a:r>
            <a:r>
              <a:rPr lang="en" sz="800" dirty="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EV charging point </a:t>
            </a:r>
            <a:endParaRPr sz="800" dirty="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01" name="Google Shape;1401;p45"/>
          <p:cNvSpPr txBox="1"/>
          <p:nvPr/>
        </p:nvSpPr>
        <p:spPr>
          <a:xfrm>
            <a:off x="641800" y="1444450"/>
            <a:ext cx="1538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Utilisateurs</a:t>
            </a:r>
            <a:endParaRPr b="1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aphicFrame>
        <p:nvGraphicFramePr>
          <p:cNvPr id="1402" name="Google Shape;1402;p45"/>
          <p:cNvGraphicFramePr/>
          <p:nvPr/>
        </p:nvGraphicFramePr>
        <p:xfrm>
          <a:off x="609113" y="3537163"/>
          <a:ext cx="6743700" cy="567175"/>
        </p:xfrm>
        <a:graphic>
          <a:graphicData uri="http://schemas.openxmlformats.org/drawingml/2006/table">
            <a:tbl>
              <a:tblPr>
                <a:noFill/>
                <a:tableStyleId>{E27AC86C-F63F-454A-B734-E85C376B1308}</a:tableStyleId>
              </a:tblPr>
              <a:tblGrid>
                <a:gridCol w="6743700"/>
              </a:tblGrid>
              <a:tr h="5671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solidFill>
                            <a:schemeClr val="lt2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Métiers</a:t>
                      </a:r>
                      <a:r>
                        <a:rPr lang="en" b="1" dirty="0">
                          <a:solidFill>
                            <a:schemeClr val="lt1"/>
                          </a:solidFill>
                          <a:latin typeface="Comfortaa"/>
                          <a:ea typeface="Comfortaa"/>
                          <a:cs typeface="Comfortaa"/>
                          <a:sym typeface="Comfortaa"/>
                        </a:rPr>
                        <a:t>:  </a:t>
                      </a:r>
                      <a:endParaRPr b="1" dirty="0">
                        <a:solidFill>
                          <a:schemeClr val="lt1"/>
                        </a:solidFill>
                        <a:latin typeface="Comfortaa"/>
                        <a:ea typeface="Comfortaa"/>
                        <a:cs typeface="Comfortaa"/>
                        <a:sym typeface="Comfortaa"/>
                      </a:endParaRPr>
                    </a:p>
                  </a:txBody>
                  <a:tcPr marL="68575" marR="68575" marT="91425" marB="91425">
                    <a:lnL w="10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1403" name="Google Shape;1403;p45"/>
          <p:cNvSpPr txBox="1"/>
          <p:nvPr/>
        </p:nvSpPr>
        <p:spPr>
          <a:xfrm>
            <a:off x="609125" y="741125"/>
            <a:ext cx="1491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Entité</a:t>
            </a:r>
            <a:endParaRPr b="1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04" name="Google Shape;1404;p45"/>
          <p:cNvSpPr txBox="1"/>
          <p:nvPr/>
        </p:nvSpPr>
        <p:spPr>
          <a:xfrm>
            <a:off x="838825" y="1096138"/>
            <a:ext cx="6017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 err="1" smtClean="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Ev</a:t>
            </a:r>
            <a:r>
              <a:rPr lang="en-US" sz="1000" dirty="0" smtClean="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 charging point</a:t>
            </a:r>
            <a:endParaRPr sz="1000" dirty="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05" name="Google Shape;1405;p45"/>
          <p:cNvSpPr txBox="1"/>
          <p:nvPr/>
        </p:nvSpPr>
        <p:spPr>
          <a:xfrm>
            <a:off x="1779375" y="3435279"/>
            <a:ext cx="3232524" cy="1815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  <a:spcBef>
                <a:spcPts val="1200"/>
              </a:spcBef>
            </a:pPr>
            <a:r>
              <a:rPr lang="en-US" sz="800" dirty="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-Generate personalized Pdf</a:t>
            </a:r>
          </a:p>
          <a:p>
            <a:pPr lvl="0">
              <a:lnSpc>
                <a:spcPct val="115000"/>
              </a:lnSpc>
              <a:spcBef>
                <a:spcPts val="1200"/>
              </a:spcBef>
            </a:pPr>
            <a:r>
              <a:rPr lang="en-US" sz="800" dirty="0" smtClean="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-Search </a:t>
            </a:r>
            <a:r>
              <a:rPr lang="en-US" sz="800" dirty="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and sorting</a:t>
            </a:r>
          </a:p>
          <a:p>
            <a:pPr lvl="0">
              <a:lnSpc>
                <a:spcPct val="115000"/>
              </a:lnSpc>
              <a:spcBef>
                <a:spcPts val="1200"/>
              </a:spcBef>
            </a:pPr>
            <a:r>
              <a:rPr lang="en" sz="800" dirty="0" smtClean="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-</a:t>
            </a:r>
            <a:r>
              <a:rPr lang="en-US" sz="800" dirty="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Statistical calculations</a:t>
            </a: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800" dirty="0" smtClean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- </a:t>
            </a:r>
            <a:r>
              <a:rPr lang="en" sz="800" dirty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Happy-hour</a:t>
            </a:r>
            <a:endParaRPr sz="800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lv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</a:pPr>
            <a:r>
              <a:rPr lang="en" sz="800" dirty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- Ev </a:t>
            </a:r>
            <a:r>
              <a:rPr lang="en" sz="800" dirty="0" smtClean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 Low </a:t>
            </a:r>
            <a:r>
              <a:rPr lang="en" sz="800" dirty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Battery Model  </a:t>
            </a:r>
            <a:r>
              <a:rPr lang="en-US" sz="800" dirty="0" smtClean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🔋( recharge with solar panels )</a:t>
            </a:r>
            <a:endParaRPr sz="800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06" name="Google Shape;1406;p45"/>
          <p:cNvSpPr txBox="1"/>
          <p:nvPr/>
        </p:nvSpPr>
        <p:spPr>
          <a:xfrm>
            <a:off x="771837" y="1702006"/>
            <a:ext cx="2929800" cy="50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292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Comfortaa"/>
              <a:buChar char="●"/>
            </a:pPr>
            <a:r>
              <a:rPr lang="en" sz="10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  </a:t>
            </a:r>
            <a:r>
              <a:rPr lang="en" sz="9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Employé </a:t>
            </a:r>
            <a:endParaRPr sz="9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285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900"/>
              <a:buFont typeface="Comfortaa"/>
              <a:buChar char="●"/>
            </a:pPr>
            <a:r>
              <a:rPr lang="en" sz="9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  Admin</a:t>
            </a:r>
            <a:endParaRPr sz="9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27" name="Google Shape;1427;p45"/>
          <p:cNvSpPr txBox="1">
            <a:spLocks noGrp="1"/>
          </p:cNvSpPr>
          <p:nvPr>
            <p:ph type="title" idx="4294967295"/>
          </p:nvPr>
        </p:nvSpPr>
        <p:spPr>
          <a:xfrm>
            <a:off x="8430713" y="118825"/>
            <a:ext cx="549000" cy="43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19</a:t>
            </a:r>
            <a:endParaRPr sz="2200" b="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428" name="Google Shape;1428;p45"/>
          <p:cNvSpPr/>
          <p:nvPr/>
        </p:nvSpPr>
        <p:spPr>
          <a:xfrm>
            <a:off x="8393887" y="118825"/>
            <a:ext cx="549000" cy="4326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7709" y="210352"/>
            <a:ext cx="4610282" cy="461028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Google Shape;158;p28"/>
          <p:cNvGrpSpPr/>
          <p:nvPr/>
        </p:nvGrpSpPr>
        <p:grpSpPr>
          <a:xfrm flipH="1">
            <a:off x="5249200" y="3311600"/>
            <a:ext cx="3971000" cy="1636900"/>
            <a:chOff x="-790200" y="-1262950"/>
            <a:chExt cx="3971000" cy="1636900"/>
          </a:xfrm>
        </p:grpSpPr>
        <p:cxnSp>
          <p:nvCxnSpPr>
            <p:cNvPr id="159" name="Google Shape;159;p28"/>
            <p:cNvCxnSpPr/>
            <p:nvPr/>
          </p:nvCxnSpPr>
          <p:spPr>
            <a:xfrm>
              <a:off x="-790200" y="-1262950"/>
              <a:ext cx="1633200" cy="1633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0" name="Google Shape;160;p28"/>
            <p:cNvCxnSpPr/>
            <p:nvPr/>
          </p:nvCxnSpPr>
          <p:spPr>
            <a:xfrm>
              <a:off x="839600" y="373950"/>
              <a:ext cx="2341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61" name="Google Shape;161;p28"/>
          <p:cNvGrpSpPr/>
          <p:nvPr/>
        </p:nvGrpSpPr>
        <p:grpSpPr>
          <a:xfrm>
            <a:off x="6958136" y="-75307"/>
            <a:ext cx="1728661" cy="837300"/>
            <a:chOff x="5205411" y="-75307"/>
            <a:chExt cx="1728661" cy="837300"/>
          </a:xfrm>
        </p:grpSpPr>
        <p:cxnSp>
          <p:nvCxnSpPr>
            <p:cNvPr id="162" name="Google Shape;162;p28"/>
            <p:cNvCxnSpPr/>
            <p:nvPr/>
          </p:nvCxnSpPr>
          <p:spPr>
            <a:xfrm>
              <a:off x="5205411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63" name="Google Shape;163;p28"/>
            <p:cNvCxnSpPr/>
            <p:nvPr/>
          </p:nvCxnSpPr>
          <p:spPr>
            <a:xfrm>
              <a:off x="5651144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64" name="Google Shape;164;p28"/>
            <p:cNvCxnSpPr/>
            <p:nvPr/>
          </p:nvCxnSpPr>
          <p:spPr>
            <a:xfrm>
              <a:off x="6096772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65" name="Google Shape;165;p28"/>
          <p:cNvGrpSpPr/>
          <p:nvPr/>
        </p:nvGrpSpPr>
        <p:grpSpPr>
          <a:xfrm rot="10800000">
            <a:off x="198349" y="4313418"/>
            <a:ext cx="1728661" cy="837300"/>
            <a:chOff x="5205411" y="-75307"/>
            <a:chExt cx="1728661" cy="837300"/>
          </a:xfrm>
        </p:grpSpPr>
        <p:cxnSp>
          <p:nvCxnSpPr>
            <p:cNvPr id="166" name="Google Shape;166;p28"/>
            <p:cNvCxnSpPr/>
            <p:nvPr/>
          </p:nvCxnSpPr>
          <p:spPr>
            <a:xfrm>
              <a:off x="5205411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67" name="Google Shape;167;p28"/>
            <p:cNvCxnSpPr/>
            <p:nvPr/>
          </p:nvCxnSpPr>
          <p:spPr>
            <a:xfrm>
              <a:off x="5651144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68" name="Google Shape;168;p28"/>
            <p:cNvCxnSpPr/>
            <p:nvPr/>
          </p:nvCxnSpPr>
          <p:spPr>
            <a:xfrm>
              <a:off x="6096772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pic>
        <p:nvPicPr>
          <p:cNvPr id="169" name="Google Shape;16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0050" y="3123838"/>
            <a:ext cx="1220500" cy="130372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8"/>
          <p:cNvPicPr preferRelativeResize="0"/>
          <p:nvPr/>
        </p:nvPicPr>
        <p:blipFill rotWithShape="1">
          <a:blip r:embed="rId4">
            <a:alphaModFix/>
          </a:blip>
          <a:srcRect r="-3369" b="-3573"/>
          <a:stretch/>
        </p:blipFill>
        <p:spPr>
          <a:xfrm>
            <a:off x="2978408" y="1092963"/>
            <a:ext cx="1301900" cy="14564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39200" y="3079575"/>
            <a:ext cx="1220500" cy="13156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938532" y="1041700"/>
            <a:ext cx="1301901" cy="140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8351" y="1092963"/>
            <a:ext cx="1167510" cy="1354987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8"/>
          <p:cNvSpPr txBox="1"/>
          <p:nvPr/>
        </p:nvSpPr>
        <p:spPr>
          <a:xfrm>
            <a:off x="1356550" y="1332925"/>
            <a:ext cx="15963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Raslen ferchichi </a:t>
            </a:r>
            <a:endParaRPr sz="1300" b="1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5" name="Google Shape;175;p28"/>
          <p:cNvSpPr txBox="1"/>
          <p:nvPr/>
        </p:nvSpPr>
        <p:spPr>
          <a:xfrm>
            <a:off x="4242950" y="1320575"/>
            <a:ext cx="1728600" cy="6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Fares ben ammar</a:t>
            </a:r>
            <a:endParaRPr sz="1300" b="1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6" name="Google Shape;176;p28"/>
          <p:cNvSpPr txBox="1"/>
          <p:nvPr/>
        </p:nvSpPr>
        <p:spPr>
          <a:xfrm>
            <a:off x="7236092" y="1403793"/>
            <a:ext cx="17286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Alaa bouchakour</a:t>
            </a:r>
            <a:endParaRPr sz="1300" b="1" dirty="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7" name="Google Shape;177;p28"/>
          <p:cNvSpPr txBox="1"/>
          <p:nvPr/>
        </p:nvSpPr>
        <p:spPr>
          <a:xfrm>
            <a:off x="2810550" y="3311600"/>
            <a:ext cx="19455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 dirty="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Youssef ben arous</a:t>
            </a:r>
            <a:endParaRPr sz="1300" b="1" dirty="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8" name="Google Shape;178;p28"/>
          <p:cNvSpPr txBox="1"/>
          <p:nvPr/>
        </p:nvSpPr>
        <p:spPr>
          <a:xfrm>
            <a:off x="6307750" y="3222050"/>
            <a:ext cx="2304900" cy="5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Jasser ben yahmadi</a:t>
            </a:r>
            <a:endParaRPr sz="1300" b="1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9" name="Google Shape;179;p28"/>
          <p:cNvSpPr txBox="1"/>
          <p:nvPr/>
        </p:nvSpPr>
        <p:spPr>
          <a:xfrm>
            <a:off x="248075" y="293750"/>
            <a:ext cx="3705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 u="sng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Réalisé par :</a:t>
            </a:r>
            <a:endParaRPr sz="1900" b="1" u="sng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0" name="Google Shape;180;p28"/>
          <p:cNvSpPr txBox="1"/>
          <p:nvPr/>
        </p:nvSpPr>
        <p:spPr>
          <a:xfrm>
            <a:off x="1365941" y="1698735"/>
            <a:ext cx="1782600" cy="52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EV charging point management </a:t>
            </a:r>
            <a:endParaRPr sz="1100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1" name="Google Shape;181;p28"/>
          <p:cNvSpPr txBox="1"/>
          <p:nvPr/>
        </p:nvSpPr>
        <p:spPr>
          <a:xfrm>
            <a:off x="4305866" y="1707159"/>
            <a:ext cx="14835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en" sz="1100" dirty="0" smtClean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ar management</a:t>
            </a:r>
            <a:endParaRPr sz="1100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2" name="Google Shape;182;p28"/>
          <p:cNvSpPr txBox="1"/>
          <p:nvPr/>
        </p:nvSpPr>
        <p:spPr>
          <a:xfrm>
            <a:off x="7240514" y="1719605"/>
            <a:ext cx="1906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Maintenance management</a:t>
            </a:r>
            <a:endParaRPr sz="1100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3" name="Google Shape;183;p28"/>
          <p:cNvSpPr txBox="1"/>
          <p:nvPr/>
        </p:nvSpPr>
        <p:spPr>
          <a:xfrm>
            <a:off x="2916075" y="3556100"/>
            <a:ext cx="1483500" cy="3539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dirty="0" smtClean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C</a:t>
            </a:r>
            <a:r>
              <a:rPr lang="en" sz="1100" dirty="0" smtClean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lient </a:t>
            </a:r>
            <a:r>
              <a:rPr lang="en-US" sz="1100" dirty="0" smtClean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Management </a:t>
            </a:r>
            <a:endParaRPr sz="1100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4" name="Google Shape;184;p28"/>
          <p:cNvSpPr txBox="1"/>
          <p:nvPr/>
        </p:nvSpPr>
        <p:spPr>
          <a:xfrm>
            <a:off x="6421875" y="3598700"/>
            <a:ext cx="1596300" cy="523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 smtClean="0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rPr>
              <a:t>Employees management </a:t>
            </a:r>
            <a:endParaRPr sz="1100" dirty="0">
              <a:solidFill>
                <a:schemeClr val="accen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28"/>
          <p:cNvSpPr txBox="1">
            <a:spLocks noGrp="1"/>
          </p:cNvSpPr>
          <p:nvPr>
            <p:ph type="title" idx="4294967295"/>
          </p:nvPr>
        </p:nvSpPr>
        <p:spPr>
          <a:xfrm>
            <a:off x="8633525" y="50100"/>
            <a:ext cx="300300" cy="43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2</a:t>
            </a:r>
            <a:endParaRPr sz="2200" b="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86" name="Google Shape;186;p28"/>
          <p:cNvSpPr/>
          <p:nvPr/>
        </p:nvSpPr>
        <p:spPr>
          <a:xfrm>
            <a:off x="8509175" y="50100"/>
            <a:ext cx="549000" cy="4326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600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600"/>
                            </p:stCondLst>
                            <p:childTnLst>
                              <p:par>
                                <p:cTn id="9" presetID="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00"/>
                            </p:stCondLst>
                            <p:childTnLst>
                              <p:par>
                                <p:cTn id="13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600"/>
                            </p:stCondLst>
                            <p:childTnLst>
                              <p:par>
                                <p:cTn id="1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600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00"/>
                            </p:stCondLst>
                            <p:childTnLst>
                              <p:par>
                                <p:cTn id="21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7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70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4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30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9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7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3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79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4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890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" name="Google Shape;1433;p46"/>
          <p:cNvGrpSpPr/>
          <p:nvPr/>
        </p:nvGrpSpPr>
        <p:grpSpPr>
          <a:xfrm flipH="1">
            <a:off x="5249200" y="3311600"/>
            <a:ext cx="3971000" cy="1636900"/>
            <a:chOff x="-790200" y="-1262950"/>
            <a:chExt cx="3971000" cy="1636900"/>
          </a:xfrm>
        </p:grpSpPr>
        <p:cxnSp>
          <p:nvCxnSpPr>
            <p:cNvPr id="1434" name="Google Shape;1434;p46"/>
            <p:cNvCxnSpPr/>
            <p:nvPr/>
          </p:nvCxnSpPr>
          <p:spPr>
            <a:xfrm>
              <a:off x="-790200" y="-1262950"/>
              <a:ext cx="1633200" cy="1633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35" name="Google Shape;1435;p46"/>
            <p:cNvCxnSpPr/>
            <p:nvPr/>
          </p:nvCxnSpPr>
          <p:spPr>
            <a:xfrm>
              <a:off x="839600" y="373950"/>
              <a:ext cx="2341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436" name="Google Shape;1436;p46"/>
          <p:cNvGrpSpPr/>
          <p:nvPr/>
        </p:nvGrpSpPr>
        <p:grpSpPr>
          <a:xfrm>
            <a:off x="5205411" y="-75307"/>
            <a:ext cx="1728661" cy="837300"/>
            <a:chOff x="5205411" y="-75307"/>
            <a:chExt cx="1728661" cy="837300"/>
          </a:xfrm>
        </p:grpSpPr>
        <p:cxnSp>
          <p:nvCxnSpPr>
            <p:cNvPr id="1437" name="Google Shape;1437;p46"/>
            <p:cNvCxnSpPr/>
            <p:nvPr/>
          </p:nvCxnSpPr>
          <p:spPr>
            <a:xfrm>
              <a:off x="5205411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438" name="Google Shape;1438;p46"/>
            <p:cNvCxnSpPr/>
            <p:nvPr/>
          </p:nvCxnSpPr>
          <p:spPr>
            <a:xfrm>
              <a:off x="5651144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439" name="Google Shape;1439;p46"/>
            <p:cNvCxnSpPr/>
            <p:nvPr/>
          </p:nvCxnSpPr>
          <p:spPr>
            <a:xfrm>
              <a:off x="6096772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440" name="Google Shape;1440;p46"/>
          <p:cNvGrpSpPr/>
          <p:nvPr/>
        </p:nvGrpSpPr>
        <p:grpSpPr>
          <a:xfrm rot="10800000">
            <a:off x="3207049" y="4429493"/>
            <a:ext cx="1728661" cy="837300"/>
            <a:chOff x="5205411" y="-75307"/>
            <a:chExt cx="1728661" cy="837300"/>
          </a:xfrm>
        </p:grpSpPr>
        <p:cxnSp>
          <p:nvCxnSpPr>
            <p:cNvPr id="1441" name="Google Shape;1441;p46"/>
            <p:cNvCxnSpPr/>
            <p:nvPr/>
          </p:nvCxnSpPr>
          <p:spPr>
            <a:xfrm>
              <a:off x="5205411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442" name="Google Shape;1442;p46"/>
            <p:cNvCxnSpPr/>
            <p:nvPr/>
          </p:nvCxnSpPr>
          <p:spPr>
            <a:xfrm>
              <a:off x="5651144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443" name="Google Shape;1443;p46"/>
            <p:cNvCxnSpPr/>
            <p:nvPr/>
          </p:nvCxnSpPr>
          <p:spPr>
            <a:xfrm>
              <a:off x="6096772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1444" name="Google Shape;1444;p46"/>
          <p:cNvSpPr/>
          <p:nvPr/>
        </p:nvSpPr>
        <p:spPr>
          <a:xfrm>
            <a:off x="790543" y="1369901"/>
            <a:ext cx="2107500" cy="1116300"/>
          </a:xfrm>
          <a:prstGeom prst="snip2DiagRect">
            <a:avLst>
              <a:gd name="adj1" fmla="val 0"/>
              <a:gd name="adj2" fmla="val 42647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5" name="Google Shape;1445;p46"/>
          <p:cNvSpPr/>
          <p:nvPr/>
        </p:nvSpPr>
        <p:spPr>
          <a:xfrm>
            <a:off x="877925" y="1448551"/>
            <a:ext cx="2107500" cy="1116300"/>
          </a:xfrm>
          <a:prstGeom prst="snip2DiagRect">
            <a:avLst>
              <a:gd name="adj1" fmla="val 0"/>
              <a:gd name="adj2" fmla="val 4264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6" name="Google Shape;1446;p46"/>
          <p:cNvSpPr txBox="1">
            <a:spLocks noGrp="1"/>
          </p:cNvSpPr>
          <p:nvPr>
            <p:ph type="title" idx="4294967295"/>
          </p:nvPr>
        </p:nvSpPr>
        <p:spPr>
          <a:xfrm>
            <a:off x="1314435" y="1452588"/>
            <a:ext cx="12345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5E5E5"/>
                </a:solidFill>
                <a:latin typeface="Comfortaa"/>
                <a:ea typeface="Comfortaa"/>
                <a:cs typeface="Comfortaa"/>
                <a:sym typeface="Comfortaa"/>
              </a:rPr>
              <a:t>2.2</a:t>
            </a:r>
            <a:endParaRPr>
              <a:solidFill>
                <a:srgbClr val="E5E5E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1447" name="Google Shape;1447;p46"/>
          <p:cNvGrpSpPr/>
          <p:nvPr/>
        </p:nvGrpSpPr>
        <p:grpSpPr>
          <a:xfrm rot="10800000" flipH="1">
            <a:off x="-37975" y="3785650"/>
            <a:ext cx="5124400" cy="462625"/>
            <a:chOff x="384100" y="-88675"/>
            <a:chExt cx="5124400" cy="462625"/>
          </a:xfrm>
        </p:grpSpPr>
        <p:cxnSp>
          <p:nvCxnSpPr>
            <p:cNvPr id="1448" name="Google Shape;1448;p46"/>
            <p:cNvCxnSpPr/>
            <p:nvPr/>
          </p:nvCxnSpPr>
          <p:spPr>
            <a:xfrm>
              <a:off x="384100" y="-88675"/>
              <a:ext cx="459000" cy="459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49" name="Google Shape;1449;p46"/>
            <p:cNvCxnSpPr/>
            <p:nvPr/>
          </p:nvCxnSpPr>
          <p:spPr>
            <a:xfrm>
              <a:off x="839600" y="373950"/>
              <a:ext cx="4668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450" name="Google Shape;1450;p46"/>
          <p:cNvGrpSpPr/>
          <p:nvPr/>
        </p:nvGrpSpPr>
        <p:grpSpPr>
          <a:xfrm>
            <a:off x="962950" y="762000"/>
            <a:ext cx="987245" cy="256500"/>
            <a:chOff x="713275" y="4065425"/>
            <a:chExt cx="987245" cy="256500"/>
          </a:xfrm>
        </p:grpSpPr>
        <p:sp>
          <p:nvSpPr>
            <p:cNvPr id="1451" name="Google Shape;1451;p46"/>
            <p:cNvSpPr/>
            <p:nvPr/>
          </p:nvSpPr>
          <p:spPr>
            <a:xfrm>
              <a:off x="713275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6"/>
            <p:cNvSpPr/>
            <p:nvPr/>
          </p:nvSpPr>
          <p:spPr>
            <a:xfrm>
              <a:off x="1078648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6"/>
            <p:cNvSpPr/>
            <p:nvPr/>
          </p:nvSpPr>
          <p:spPr>
            <a:xfrm>
              <a:off x="1444020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54" name="Google Shape;1454;p46"/>
          <p:cNvSpPr txBox="1">
            <a:spLocks noGrp="1"/>
          </p:cNvSpPr>
          <p:nvPr>
            <p:ph type="title" idx="4294967295"/>
          </p:nvPr>
        </p:nvSpPr>
        <p:spPr>
          <a:xfrm>
            <a:off x="-37975" y="2674313"/>
            <a:ext cx="65637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0" dirty="0" smtClean="0">
                <a:solidFill>
                  <a:schemeClr val="accent2"/>
                </a:solidFill>
                <a:latin typeface="Comfortaa"/>
                <a:ea typeface="Comfortaa"/>
                <a:cs typeface="Comfortaa"/>
                <a:sym typeface="Comfortaa"/>
              </a:rPr>
              <a:t>Non functional requirements</a:t>
            </a:r>
            <a:endParaRPr dirty="0">
              <a:solidFill>
                <a:schemeClr val="accen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600" b="0" dirty="0">
              <a:solidFill>
                <a:srgbClr val="D3D3D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500" b="0" dirty="0">
              <a:solidFill>
                <a:srgbClr val="D3D3D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500" b="0" dirty="0">
                <a:solidFill>
                  <a:srgbClr val="D3D3D3"/>
                </a:solidFill>
                <a:latin typeface="Comfortaa"/>
                <a:ea typeface="Comfortaa"/>
                <a:cs typeface="Comfortaa"/>
                <a:sym typeface="Comfortaa"/>
              </a:rPr>
              <a:t>  </a:t>
            </a:r>
            <a:endParaRPr sz="2500" dirty="0">
              <a:solidFill>
                <a:srgbClr val="D3D3D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1455" name="Google Shape;1455;p46"/>
          <p:cNvGrpSpPr/>
          <p:nvPr/>
        </p:nvGrpSpPr>
        <p:grpSpPr>
          <a:xfrm>
            <a:off x="5291794" y="988702"/>
            <a:ext cx="3340882" cy="2184511"/>
            <a:chOff x="457200" y="1586323"/>
            <a:chExt cx="3742020" cy="2376216"/>
          </a:xfrm>
        </p:grpSpPr>
        <p:sp>
          <p:nvSpPr>
            <p:cNvPr id="1456" name="Google Shape;1456;p46"/>
            <p:cNvSpPr/>
            <p:nvPr/>
          </p:nvSpPr>
          <p:spPr>
            <a:xfrm>
              <a:off x="2409047" y="3121851"/>
              <a:ext cx="662935" cy="374729"/>
            </a:xfrm>
            <a:custGeom>
              <a:avLst/>
              <a:gdLst/>
              <a:ahLst/>
              <a:cxnLst/>
              <a:rect l="l" t="t" r="r" b="b"/>
              <a:pathLst>
                <a:path w="12941" h="7315" extrusionOk="0">
                  <a:moveTo>
                    <a:pt x="5157" y="0"/>
                  </a:moveTo>
                  <a:lnTo>
                    <a:pt x="5032" y="31"/>
                  </a:lnTo>
                  <a:lnTo>
                    <a:pt x="656" y="2563"/>
                  </a:lnTo>
                  <a:lnTo>
                    <a:pt x="500" y="2657"/>
                  </a:lnTo>
                  <a:lnTo>
                    <a:pt x="375" y="2782"/>
                  </a:lnTo>
                  <a:lnTo>
                    <a:pt x="250" y="2907"/>
                  </a:lnTo>
                  <a:lnTo>
                    <a:pt x="156" y="3032"/>
                  </a:lnTo>
                  <a:lnTo>
                    <a:pt x="94" y="3188"/>
                  </a:lnTo>
                  <a:lnTo>
                    <a:pt x="31" y="3345"/>
                  </a:lnTo>
                  <a:lnTo>
                    <a:pt x="0" y="3532"/>
                  </a:lnTo>
                  <a:lnTo>
                    <a:pt x="0" y="3688"/>
                  </a:lnTo>
                  <a:lnTo>
                    <a:pt x="0" y="3876"/>
                  </a:lnTo>
                  <a:lnTo>
                    <a:pt x="31" y="4032"/>
                  </a:lnTo>
                  <a:lnTo>
                    <a:pt x="94" y="4189"/>
                  </a:lnTo>
                  <a:lnTo>
                    <a:pt x="156" y="4345"/>
                  </a:lnTo>
                  <a:lnTo>
                    <a:pt x="250" y="4501"/>
                  </a:lnTo>
                  <a:lnTo>
                    <a:pt x="375" y="4626"/>
                  </a:lnTo>
                  <a:lnTo>
                    <a:pt x="500" y="4720"/>
                  </a:lnTo>
                  <a:lnTo>
                    <a:pt x="656" y="4814"/>
                  </a:lnTo>
                  <a:lnTo>
                    <a:pt x="1032" y="5001"/>
                  </a:lnTo>
                  <a:lnTo>
                    <a:pt x="1407" y="5157"/>
                  </a:lnTo>
                  <a:lnTo>
                    <a:pt x="1813" y="5220"/>
                  </a:lnTo>
                  <a:lnTo>
                    <a:pt x="2219" y="5251"/>
                  </a:lnTo>
                  <a:lnTo>
                    <a:pt x="2626" y="5220"/>
                  </a:lnTo>
                  <a:lnTo>
                    <a:pt x="3032" y="5157"/>
                  </a:lnTo>
                  <a:lnTo>
                    <a:pt x="3438" y="5001"/>
                  </a:lnTo>
                  <a:lnTo>
                    <a:pt x="3813" y="4814"/>
                  </a:lnTo>
                  <a:lnTo>
                    <a:pt x="7095" y="2938"/>
                  </a:lnTo>
                  <a:lnTo>
                    <a:pt x="7283" y="2844"/>
                  </a:lnTo>
                  <a:lnTo>
                    <a:pt x="7471" y="2782"/>
                  </a:lnTo>
                  <a:lnTo>
                    <a:pt x="7658" y="2751"/>
                  </a:lnTo>
                  <a:lnTo>
                    <a:pt x="7846" y="2719"/>
                  </a:lnTo>
                  <a:lnTo>
                    <a:pt x="8033" y="2751"/>
                  </a:lnTo>
                  <a:lnTo>
                    <a:pt x="8252" y="2782"/>
                  </a:lnTo>
                  <a:lnTo>
                    <a:pt x="8440" y="2844"/>
                  </a:lnTo>
                  <a:lnTo>
                    <a:pt x="8596" y="2938"/>
                  </a:lnTo>
                  <a:lnTo>
                    <a:pt x="8721" y="3032"/>
                  </a:lnTo>
                  <a:lnTo>
                    <a:pt x="8815" y="3157"/>
                  </a:lnTo>
                  <a:lnTo>
                    <a:pt x="8846" y="3251"/>
                  </a:lnTo>
                  <a:lnTo>
                    <a:pt x="8846" y="3345"/>
                  </a:lnTo>
                  <a:lnTo>
                    <a:pt x="8846" y="3438"/>
                  </a:lnTo>
                  <a:lnTo>
                    <a:pt x="8815" y="3532"/>
                  </a:lnTo>
                  <a:lnTo>
                    <a:pt x="8721" y="3657"/>
                  </a:lnTo>
                  <a:lnTo>
                    <a:pt x="8596" y="3751"/>
                  </a:lnTo>
                  <a:lnTo>
                    <a:pt x="7877" y="4189"/>
                  </a:lnTo>
                  <a:lnTo>
                    <a:pt x="7721" y="4282"/>
                  </a:lnTo>
                  <a:lnTo>
                    <a:pt x="7596" y="4407"/>
                  </a:lnTo>
                  <a:lnTo>
                    <a:pt x="7471" y="4532"/>
                  </a:lnTo>
                  <a:lnTo>
                    <a:pt x="7377" y="4689"/>
                  </a:lnTo>
                  <a:lnTo>
                    <a:pt x="7314" y="4845"/>
                  </a:lnTo>
                  <a:lnTo>
                    <a:pt x="7252" y="5001"/>
                  </a:lnTo>
                  <a:lnTo>
                    <a:pt x="7220" y="5189"/>
                  </a:lnTo>
                  <a:lnTo>
                    <a:pt x="7189" y="5345"/>
                  </a:lnTo>
                  <a:lnTo>
                    <a:pt x="7220" y="5533"/>
                  </a:lnTo>
                  <a:lnTo>
                    <a:pt x="7252" y="5720"/>
                  </a:lnTo>
                  <a:lnTo>
                    <a:pt x="7314" y="5876"/>
                  </a:lnTo>
                  <a:lnTo>
                    <a:pt x="7377" y="6033"/>
                  </a:lnTo>
                  <a:lnTo>
                    <a:pt x="7471" y="6189"/>
                  </a:lnTo>
                  <a:lnTo>
                    <a:pt x="7596" y="6314"/>
                  </a:lnTo>
                  <a:lnTo>
                    <a:pt x="7721" y="6439"/>
                  </a:lnTo>
                  <a:lnTo>
                    <a:pt x="7877" y="6533"/>
                  </a:lnTo>
                  <a:lnTo>
                    <a:pt x="8565" y="6908"/>
                  </a:lnTo>
                  <a:lnTo>
                    <a:pt x="8908" y="7095"/>
                  </a:lnTo>
                  <a:lnTo>
                    <a:pt x="9252" y="7220"/>
                  </a:lnTo>
                  <a:lnTo>
                    <a:pt x="9627" y="7283"/>
                  </a:lnTo>
                  <a:lnTo>
                    <a:pt x="10002" y="7314"/>
                  </a:lnTo>
                  <a:lnTo>
                    <a:pt x="10377" y="7283"/>
                  </a:lnTo>
                  <a:lnTo>
                    <a:pt x="10721" y="7220"/>
                  </a:lnTo>
                  <a:lnTo>
                    <a:pt x="11096" y="7095"/>
                  </a:lnTo>
                  <a:lnTo>
                    <a:pt x="11440" y="6908"/>
                  </a:lnTo>
                  <a:lnTo>
                    <a:pt x="12753" y="6158"/>
                  </a:lnTo>
                  <a:lnTo>
                    <a:pt x="12878" y="6064"/>
                  </a:lnTo>
                  <a:lnTo>
                    <a:pt x="12941" y="5939"/>
                  </a:lnTo>
                  <a:lnTo>
                    <a:pt x="12941" y="5783"/>
                  </a:lnTo>
                  <a:lnTo>
                    <a:pt x="12909" y="5626"/>
                  </a:lnTo>
                  <a:lnTo>
                    <a:pt x="12784" y="5501"/>
                  </a:lnTo>
                  <a:lnTo>
                    <a:pt x="12659" y="5439"/>
                  </a:lnTo>
                  <a:lnTo>
                    <a:pt x="12503" y="5439"/>
                  </a:lnTo>
                  <a:lnTo>
                    <a:pt x="12378" y="5501"/>
                  </a:lnTo>
                  <a:lnTo>
                    <a:pt x="11034" y="6252"/>
                  </a:lnTo>
                  <a:lnTo>
                    <a:pt x="10784" y="6377"/>
                  </a:lnTo>
                  <a:lnTo>
                    <a:pt x="10534" y="6470"/>
                  </a:lnTo>
                  <a:lnTo>
                    <a:pt x="10284" y="6502"/>
                  </a:lnTo>
                  <a:lnTo>
                    <a:pt x="10002" y="6533"/>
                  </a:lnTo>
                  <a:lnTo>
                    <a:pt x="9721" y="6502"/>
                  </a:lnTo>
                  <a:lnTo>
                    <a:pt x="9471" y="6470"/>
                  </a:lnTo>
                  <a:lnTo>
                    <a:pt x="9190" y="6377"/>
                  </a:lnTo>
                  <a:lnTo>
                    <a:pt x="8940" y="6252"/>
                  </a:lnTo>
                  <a:lnTo>
                    <a:pt x="8252" y="5845"/>
                  </a:lnTo>
                  <a:lnTo>
                    <a:pt x="8158" y="5751"/>
                  </a:lnTo>
                  <a:lnTo>
                    <a:pt x="8064" y="5658"/>
                  </a:lnTo>
                  <a:lnTo>
                    <a:pt x="8002" y="5501"/>
                  </a:lnTo>
                  <a:lnTo>
                    <a:pt x="7971" y="5345"/>
                  </a:lnTo>
                  <a:lnTo>
                    <a:pt x="8002" y="5220"/>
                  </a:lnTo>
                  <a:lnTo>
                    <a:pt x="8064" y="5064"/>
                  </a:lnTo>
                  <a:lnTo>
                    <a:pt x="8158" y="4939"/>
                  </a:lnTo>
                  <a:lnTo>
                    <a:pt x="8252" y="4845"/>
                  </a:lnTo>
                  <a:lnTo>
                    <a:pt x="9002" y="4439"/>
                  </a:lnTo>
                  <a:lnTo>
                    <a:pt x="9127" y="4345"/>
                  </a:lnTo>
                  <a:lnTo>
                    <a:pt x="9252" y="4220"/>
                  </a:lnTo>
                  <a:lnTo>
                    <a:pt x="9377" y="4126"/>
                  </a:lnTo>
                  <a:lnTo>
                    <a:pt x="9471" y="3970"/>
                  </a:lnTo>
                  <a:lnTo>
                    <a:pt x="9534" y="3845"/>
                  </a:lnTo>
                  <a:lnTo>
                    <a:pt x="9565" y="3688"/>
                  </a:lnTo>
                  <a:lnTo>
                    <a:pt x="9627" y="3501"/>
                  </a:lnTo>
                  <a:lnTo>
                    <a:pt x="9627" y="3345"/>
                  </a:lnTo>
                  <a:lnTo>
                    <a:pt x="9627" y="3188"/>
                  </a:lnTo>
                  <a:lnTo>
                    <a:pt x="9565" y="3032"/>
                  </a:lnTo>
                  <a:lnTo>
                    <a:pt x="9534" y="2876"/>
                  </a:lnTo>
                  <a:lnTo>
                    <a:pt x="9471" y="2719"/>
                  </a:lnTo>
                  <a:lnTo>
                    <a:pt x="9377" y="2594"/>
                  </a:lnTo>
                  <a:lnTo>
                    <a:pt x="9252" y="2469"/>
                  </a:lnTo>
                  <a:lnTo>
                    <a:pt x="9127" y="2344"/>
                  </a:lnTo>
                  <a:lnTo>
                    <a:pt x="9002" y="2251"/>
                  </a:lnTo>
                  <a:lnTo>
                    <a:pt x="8721" y="2126"/>
                  </a:lnTo>
                  <a:lnTo>
                    <a:pt x="8440" y="2032"/>
                  </a:lnTo>
                  <a:lnTo>
                    <a:pt x="8158" y="1969"/>
                  </a:lnTo>
                  <a:lnTo>
                    <a:pt x="7846" y="1938"/>
                  </a:lnTo>
                  <a:lnTo>
                    <a:pt x="7564" y="1969"/>
                  </a:lnTo>
                  <a:lnTo>
                    <a:pt x="7252" y="2032"/>
                  </a:lnTo>
                  <a:lnTo>
                    <a:pt x="6970" y="2126"/>
                  </a:lnTo>
                  <a:lnTo>
                    <a:pt x="6689" y="2251"/>
                  </a:lnTo>
                  <a:lnTo>
                    <a:pt x="3407" y="4157"/>
                  </a:lnTo>
                  <a:lnTo>
                    <a:pt x="3126" y="4282"/>
                  </a:lnTo>
                  <a:lnTo>
                    <a:pt x="2844" y="4376"/>
                  </a:lnTo>
                  <a:lnTo>
                    <a:pt x="2532" y="4439"/>
                  </a:lnTo>
                  <a:lnTo>
                    <a:pt x="2219" y="4470"/>
                  </a:lnTo>
                  <a:lnTo>
                    <a:pt x="1907" y="4439"/>
                  </a:lnTo>
                  <a:lnTo>
                    <a:pt x="1625" y="4376"/>
                  </a:lnTo>
                  <a:lnTo>
                    <a:pt x="1313" y="4282"/>
                  </a:lnTo>
                  <a:lnTo>
                    <a:pt x="1032" y="4157"/>
                  </a:lnTo>
                  <a:lnTo>
                    <a:pt x="906" y="4063"/>
                  </a:lnTo>
                  <a:lnTo>
                    <a:pt x="844" y="3970"/>
                  </a:lnTo>
                  <a:lnTo>
                    <a:pt x="781" y="3845"/>
                  </a:lnTo>
                  <a:lnTo>
                    <a:pt x="781" y="3688"/>
                  </a:lnTo>
                  <a:lnTo>
                    <a:pt x="781" y="3563"/>
                  </a:lnTo>
                  <a:lnTo>
                    <a:pt x="844" y="3438"/>
                  </a:lnTo>
                  <a:lnTo>
                    <a:pt x="906" y="3313"/>
                  </a:lnTo>
                  <a:lnTo>
                    <a:pt x="1032" y="3251"/>
                  </a:lnTo>
                  <a:lnTo>
                    <a:pt x="5408" y="719"/>
                  </a:lnTo>
                  <a:lnTo>
                    <a:pt x="5533" y="625"/>
                  </a:lnTo>
                  <a:lnTo>
                    <a:pt x="5595" y="469"/>
                  </a:lnTo>
                  <a:lnTo>
                    <a:pt x="5595" y="344"/>
                  </a:lnTo>
                  <a:lnTo>
                    <a:pt x="5564" y="188"/>
                  </a:lnTo>
                  <a:lnTo>
                    <a:pt x="5439" y="63"/>
                  </a:lnTo>
                  <a:lnTo>
                    <a:pt x="5314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6"/>
            <p:cNvSpPr/>
            <p:nvPr/>
          </p:nvSpPr>
          <p:spPr>
            <a:xfrm>
              <a:off x="457200" y="2330830"/>
              <a:ext cx="2465938" cy="1453990"/>
            </a:xfrm>
            <a:custGeom>
              <a:avLst/>
              <a:gdLst/>
              <a:ahLst/>
              <a:cxnLst/>
              <a:rect l="l" t="t" r="r" b="b"/>
              <a:pathLst>
                <a:path w="48137" h="28383" extrusionOk="0">
                  <a:moveTo>
                    <a:pt x="28663" y="1"/>
                  </a:moveTo>
                  <a:lnTo>
                    <a:pt x="28101" y="32"/>
                  </a:lnTo>
                  <a:lnTo>
                    <a:pt x="27569" y="157"/>
                  </a:lnTo>
                  <a:lnTo>
                    <a:pt x="27038" y="313"/>
                  </a:lnTo>
                  <a:lnTo>
                    <a:pt x="26788" y="438"/>
                  </a:lnTo>
                  <a:lnTo>
                    <a:pt x="26538" y="563"/>
                  </a:lnTo>
                  <a:lnTo>
                    <a:pt x="844" y="15411"/>
                  </a:lnTo>
                  <a:lnTo>
                    <a:pt x="625" y="15536"/>
                  </a:lnTo>
                  <a:lnTo>
                    <a:pt x="469" y="15692"/>
                  </a:lnTo>
                  <a:lnTo>
                    <a:pt x="344" y="15848"/>
                  </a:lnTo>
                  <a:lnTo>
                    <a:pt x="219" y="16036"/>
                  </a:lnTo>
                  <a:lnTo>
                    <a:pt x="125" y="16223"/>
                  </a:lnTo>
                  <a:lnTo>
                    <a:pt x="63" y="16442"/>
                  </a:lnTo>
                  <a:lnTo>
                    <a:pt x="32" y="16630"/>
                  </a:lnTo>
                  <a:lnTo>
                    <a:pt x="0" y="16849"/>
                  </a:lnTo>
                  <a:lnTo>
                    <a:pt x="32" y="17067"/>
                  </a:lnTo>
                  <a:lnTo>
                    <a:pt x="63" y="17255"/>
                  </a:lnTo>
                  <a:lnTo>
                    <a:pt x="125" y="17474"/>
                  </a:lnTo>
                  <a:lnTo>
                    <a:pt x="219" y="17661"/>
                  </a:lnTo>
                  <a:lnTo>
                    <a:pt x="344" y="17849"/>
                  </a:lnTo>
                  <a:lnTo>
                    <a:pt x="469" y="18005"/>
                  </a:lnTo>
                  <a:lnTo>
                    <a:pt x="625" y="18161"/>
                  </a:lnTo>
                  <a:lnTo>
                    <a:pt x="844" y="18286"/>
                  </a:lnTo>
                  <a:lnTo>
                    <a:pt x="17379" y="27820"/>
                  </a:lnTo>
                  <a:lnTo>
                    <a:pt x="17629" y="27976"/>
                  </a:lnTo>
                  <a:lnTo>
                    <a:pt x="17879" y="28070"/>
                  </a:lnTo>
                  <a:lnTo>
                    <a:pt x="18411" y="28258"/>
                  </a:lnTo>
                  <a:lnTo>
                    <a:pt x="18942" y="28351"/>
                  </a:lnTo>
                  <a:lnTo>
                    <a:pt x="19505" y="28383"/>
                  </a:lnTo>
                  <a:lnTo>
                    <a:pt x="20036" y="28351"/>
                  </a:lnTo>
                  <a:lnTo>
                    <a:pt x="20568" y="28258"/>
                  </a:lnTo>
                  <a:lnTo>
                    <a:pt x="21099" y="28070"/>
                  </a:lnTo>
                  <a:lnTo>
                    <a:pt x="21349" y="27976"/>
                  </a:lnTo>
                  <a:lnTo>
                    <a:pt x="21599" y="27820"/>
                  </a:lnTo>
                  <a:lnTo>
                    <a:pt x="47324" y="13004"/>
                  </a:lnTo>
                  <a:lnTo>
                    <a:pt x="47511" y="12848"/>
                  </a:lnTo>
                  <a:lnTo>
                    <a:pt x="47668" y="12723"/>
                  </a:lnTo>
                  <a:lnTo>
                    <a:pt x="47824" y="12535"/>
                  </a:lnTo>
                  <a:lnTo>
                    <a:pt x="47949" y="12379"/>
                  </a:lnTo>
                  <a:lnTo>
                    <a:pt x="48012" y="12160"/>
                  </a:lnTo>
                  <a:lnTo>
                    <a:pt x="48074" y="11972"/>
                  </a:lnTo>
                  <a:lnTo>
                    <a:pt x="48137" y="11754"/>
                  </a:lnTo>
                  <a:lnTo>
                    <a:pt x="48137" y="11566"/>
                  </a:lnTo>
                  <a:lnTo>
                    <a:pt x="48137" y="11347"/>
                  </a:lnTo>
                  <a:lnTo>
                    <a:pt x="48074" y="11160"/>
                  </a:lnTo>
                  <a:lnTo>
                    <a:pt x="48012" y="10941"/>
                  </a:lnTo>
                  <a:lnTo>
                    <a:pt x="47949" y="10753"/>
                  </a:lnTo>
                  <a:lnTo>
                    <a:pt x="47824" y="10566"/>
                  </a:lnTo>
                  <a:lnTo>
                    <a:pt x="47668" y="10410"/>
                  </a:lnTo>
                  <a:lnTo>
                    <a:pt x="47511" y="10253"/>
                  </a:lnTo>
                  <a:lnTo>
                    <a:pt x="47324" y="10128"/>
                  </a:lnTo>
                  <a:lnTo>
                    <a:pt x="30758" y="563"/>
                  </a:lnTo>
                  <a:lnTo>
                    <a:pt x="30507" y="438"/>
                  </a:lnTo>
                  <a:lnTo>
                    <a:pt x="30257" y="313"/>
                  </a:lnTo>
                  <a:lnTo>
                    <a:pt x="29726" y="157"/>
                  </a:lnTo>
                  <a:lnTo>
                    <a:pt x="29195" y="32"/>
                  </a:lnTo>
                  <a:lnTo>
                    <a:pt x="28663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6"/>
            <p:cNvSpPr/>
            <p:nvPr/>
          </p:nvSpPr>
          <p:spPr>
            <a:xfrm>
              <a:off x="3020680" y="3275526"/>
              <a:ext cx="1178540" cy="687012"/>
            </a:xfrm>
            <a:custGeom>
              <a:avLst/>
              <a:gdLst/>
              <a:ahLst/>
              <a:cxnLst/>
              <a:rect l="l" t="t" r="r" b="b"/>
              <a:pathLst>
                <a:path w="23006" h="13411" extrusionOk="0">
                  <a:moveTo>
                    <a:pt x="9315" y="1"/>
                  </a:moveTo>
                  <a:lnTo>
                    <a:pt x="9002" y="32"/>
                  </a:lnTo>
                  <a:lnTo>
                    <a:pt x="8721" y="95"/>
                  </a:lnTo>
                  <a:lnTo>
                    <a:pt x="8409" y="188"/>
                  </a:lnTo>
                  <a:lnTo>
                    <a:pt x="8127" y="313"/>
                  </a:lnTo>
                  <a:lnTo>
                    <a:pt x="344" y="4814"/>
                  </a:lnTo>
                  <a:lnTo>
                    <a:pt x="188" y="4939"/>
                  </a:lnTo>
                  <a:lnTo>
                    <a:pt x="63" y="5096"/>
                  </a:lnTo>
                  <a:lnTo>
                    <a:pt x="0" y="5252"/>
                  </a:lnTo>
                  <a:lnTo>
                    <a:pt x="0" y="5440"/>
                  </a:lnTo>
                  <a:lnTo>
                    <a:pt x="0" y="5627"/>
                  </a:lnTo>
                  <a:lnTo>
                    <a:pt x="63" y="5783"/>
                  </a:lnTo>
                  <a:lnTo>
                    <a:pt x="188" y="5940"/>
                  </a:lnTo>
                  <a:lnTo>
                    <a:pt x="344" y="6065"/>
                  </a:lnTo>
                  <a:lnTo>
                    <a:pt x="12472" y="13066"/>
                  </a:lnTo>
                  <a:lnTo>
                    <a:pt x="12785" y="13223"/>
                  </a:lnTo>
                  <a:lnTo>
                    <a:pt x="13066" y="13316"/>
                  </a:lnTo>
                  <a:lnTo>
                    <a:pt x="13378" y="13379"/>
                  </a:lnTo>
                  <a:lnTo>
                    <a:pt x="13691" y="13410"/>
                  </a:lnTo>
                  <a:lnTo>
                    <a:pt x="13972" y="13379"/>
                  </a:lnTo>
                  <a:lnTo>
                    <a:pt x="14285" y="13316"/>
                  </a:lnTo>
                  <a:lnTo>
                    <a:pt x="14598" y="13223"/>
                  </a:lnTo>
                  <a:lnTo>
                    <a:pt x="14879" y="13066"/>
                  </a:lnTo>
                  <a:lnTo>
                    <a:pt x="22662" y="8597"/>
                  </a:lnTo>
                  <a:lnTo>
                    <a:pt x="22818" y="8472"/>
                  </a:lnTo>
                  <a:lnTo>
                    <a:pt x="22912" y="8315"/>
                  </a:lnTo>
                  <a:lnTo>
                    <a:pt x="22975" y="8128"/>
                  </a:lnTo>
                  <a:lnTo>
                    <a:pt x="23006" y="7971"/>
                  </a:lnTo>
                  <a:lnTo>
                    <a:pt x="22975" y="7784"/>
                  </a:lnTo>
                  <a:lnTo>
                    <a:pt x="22912" y="7596"/>
                  </a:lnTo>
                  <a:lnTo>
                    <a:pt x="22818" y="7471"/>
                  </a:lnTo>
                  <a:lnTo>
                    <a:pt x="22662" y="7346"/>
                  </a:lnTo>
                  <a:lnTo>
                    <a:pt x="10503" y="313"/>
                  </a:lnTo>
                  <a:lnTo>
                    <a:pt x="10221" y="188"/>
                  </a:lnTo>
                  <a:lnTo>
                    <a:pt x="9940" y="95"/>
                  </a:lnTo>
                  <a:lnTo>
                    <a:pt x="9628" y="32"/>
                  </a:lnTo>
                  <a:lnTo>
                    <a:pt x="9315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46"/>
            <p:cNvSpPr/>
            <p:nvPr/>
          </p:nvSpPr>
          <p:spPr>
            <a:xfrm>
              <a:off x="751798" y="2295639"/>
              <a:ext cx="195433" cy="213004"/>
            </a:xfrm>
            <a:custGeom>
              <a:avLst/>
              <a:gdLst/>
              <a:ahLst/>
              <a:cxnLst/>
              <a:rect l="l" t="t" r="r" b="b"/>
              <a:pathLst>
                <a:path w="3815" h="4158" extrusionOk="0">
                  <a:moveTo>
                    <a:pt x="563" y="0"/>
                  </a:moveTo>
                  <a:lnTo>
                    <a:pt x="438" y="31"/>
                  </a:lnTo>
                  <a:lnTo>
                    <a:pt x="313" y="63"/>
                  </a:lnTo>
                  <a:lnTo>
                    <a:pt x="219" y="156"/>
                  </a:lnTo>
                  <a:lnTo>
                    <a:pt x="126" y="250"/>
                  </a:lnTo>
                  <a:lnTo>
                    <a:pt x="63" y="375"/>
                  </a:lnTo>
                  <a:lnTo>
                    <a:pt x="1" y="532"/>
                  </a:lnTo>
                  <a:lnTo>
                    <a:pt x="1" y="750"/>
                  </a:lnTo>
                  <a:lnTo>
                    <a:pt x="32" y="969"/>
                  </a:lnTo>
                  <a:lnTo>
                    <a:pt x="94" y="1219"/>
                  </a:lnTo>
                  <a:lnTo>
                    <a:pt x="188" y="1469"/>
                  </a:lnTo>
                  <a:lnTo>
                    <a:pt x="282" y="1719"/>
                  </a:lnTo>
                  <a:lnTo>
                    <a:pt x="438" y="1907"/>
                  </a:lnTo>
                  <a:lnTo>
                    <a:pt x="1157" y="2720"/>
                  </a:lnTo>
                  <a:lnTo>
                    <a:pt x="1376" y="2907"/>
                  </a:lnTo>
                  <a:lnTo>
                    <a:pt x="1564" y="3095"/>
                  </a:lnTo>
                  <a:lnTo>
                    <a:pt x="2032" y="3407"/>
                  </a:lnTo>
                  <a:lnTo>
                    <a:pt x="2470" y="3657"/>
                  </a:lnTo>
                  <a:lnTo>
                    <a:pt x="2845" y="3845"/>
                  </a:lnTo>
                  <a:lnTo>
                    <a:pt x="3501" y="4126"/>
                  </a:lnTo>
                  <a:lnTo>
                    <a:pt x="3626" y="4157"/>
                  </a:lnTo>
                  <a:lnTo>
                    <a:pt x="3720" y="4157"/>
                  </a:lnTo>
                  <a:lnTo>
                    <a:pt x="3783" y="4064"/>
                  </a:lnTo>
                  <a:lnTo>
                    <a:pt x="3814" y="3939"/>
                  </a:lnTo>
                  <a:lnTo>
                    <a:pt x="3814" y="3720"/>
                  </a:lnTo>
                  <a:lnTo>
                    <a:pt x="3814" y="3501"/>
                  </a:lnTo>
                  <a:lnTo>
                    <a:pt x="3752" y="3251"/>
                  </a:lnTo>
                  <a:lnTo>
                    <a:pt x="3689" y="3001"/>
                  </a:lnTo>
                  <a:lnTo>
                    <a:pt x="3501" y="2438"/>
                  </a:lnTo>
                  <a:lnTo>
                    <a:pt x="3220" y="1907"/>
                  </a:lnTo>
                  <a:lnTo>
                    <a:pt x="2908" y="1407"/>
                  </a:lnTo>
                  <a:lnTo>
                    <a:pt x="2532" y="969"/>
                  </a:lnTo>
                  <a:lnTo>
                    <a:pt x="2345" y="782"/>
                  </a:lnTo>
                  <a:lnTo>
                    <a:pt x="2157" y="625"/>
                  </a:lnTo>
                  <a:lnTo>
                    <a:pt x="1970" y="500"/>
                  </a:lnTo>
                  <a:lnTo>
                    <a:pt x="1751" y="375"/>
                  </a:lnTo>
                  <a:lnTo>
                    <a:pt x="1188" y="125"/>
                  </a:lnTo>
                  <a:lnTo>
                    <a:pt x="1032" y="63"/>
                  </a:lnTo>
                  <a:lnTo>
                    <a:pt x="876" y="31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46"/>
            <p:cNvSpPr/>
            <p:nvPr/>
          </p:nvSpPr>
          <p:spPr>
            <a:xfrm>
              <a:off x="2778896" y="2290823"/>
              <a:ext cx="40060" cy="219407"/>
            </a:xfrm>
            <a:custGeom>
              <a:avLst/>
              <a:gdLst/>
              <a:ahLst/>
              <a:cxnLst/>
              <a:rect l="l" t="t" r="r" b="b"/>
              <a:pathLst>
                <a:path w="782" h="4283" extrusionOk="0">
                  <a:moveTo>
                    <a:pt x="0" y="0"/>
                  </a:moveTo>
                  <a:lnTo>
                    <a:pt x="0" y="4283"/>
                  </a:lnTo>
                  <a:lnTo>
                    <a:pt x="782" y="4283"/>
                  </a:lnTo>
                  <a:lnTo>
                    <a:pt x="782" y="2470"/>
                  </a:lnTo>
                  <a:lnTo>
                    <a:pt x="782" y="2157"/>
                  </a:lnTo>
                  <a:lnTo>
                    <a:pt x="751" y="1813"/>
                  </a:lnTo>
                  <a:lnTo>
                    <a:pt x="688" y="1501"/>
                  </a:lnTo>
                  <a:lnTo>
                    <a:pt x="594" y="1188"/>
                  </a:lnTo>
                  <a:lnTo>
                    <a:pt x="469" y="876"/>
                  </a:lnTo>
                  <a:lnTo>
                    <a:pt x="344" y="563"/>
                  </a:lnTo>
                  <a:lnTo>
                    <a:pt x="188" y="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8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6"/>
            <p:cNvSpPr/>
            <p:nvPr/>
          </p:nvSpPr>
          <p:spPr>
            <a:xfrm>
              <a:off x="479586" y="2731156"/>
              <a:ext cx="408386" cy="541270"/>
            </a:xfrm>
            <a:custGeom>
              <a:avLst/>
              <a:gdLst/>
              <a:ahLst/>
              <a:cxnLst/>
              <a:rect l="l" t="t" r="r" b="b"/>
              <a:pathLst>
                <a:path w="7972" h="10566" extrusionOk="0">
                  <a:moveTo>
                    <a:pt x="4471" y="0"/>
                  </a:moveTo>
                  <a:lnTo>
                    <a:pt x="4158" y="31"/>
                  </a:lnTo>
                  <a:lnTo>
                    <a:pt x="3877" y="94"/>
                  </a:lnTo>
                  <a:lnTo>
                    <a:pt x="3564" y="219"/>
                  </a:lnTo>
                  <a:lnTo>
                    <a:pt x="3220" y="375"/>
                  </a:lnTo>
                  <a:lnTo>
                    <a:pt x="2908" y="594"/>
                  </a:lnTo>
                  <a:lnTo>
                    <a:pt x="2595" y="844"/>
                  </a:lnTo>
                  <a:lnTo>
                    <a:pt x="2283" y="1125"/>
                  </a:lnTo>
                  <a:lnTo>
                    <a:pt x="1970" y="1438"/>
                  </a:lnTo>
                  <a:lnTo>
                    <a:pt x="1689" y="1782"/>
                  </a:lnTo>
                  <a:lnTo>
                    <a:pt x="1439" y="2157"/>
                  </a:lnTo>
                  <a:lnTo>
                    <a:pt x="1189" y="2563"/>
                  </a:lnTo>
                  <a:lnTo>
                    <a:pt x="939" y="2970"/>
                  </a:lnTo>
                  <a:lnTo>
                    <a:pt x="751" y="3376"/>
                  </a:lnTo>
                  <a:lnTo>
                    <a:pt x="564" y="3814"/>
                  </a:lnTo>
                  <a:lnTo>
                    <a:pt x="376" y="4282"/>
                  </a:lnTo>
                  <a:lnTo>
                    <a:pt x="251" y="4720"/>
                  </a:lnTo>
                  <a:lnTo>
                    <a:pt x="157" y="5189"/>
                  </a:lnTo>
                  <a:lnTo>
                    <a:pt x="63" y="5658"/>
                  </a:lnTo>
                  <a:lnTo>
                    <a:pt x="1" y="6095"/>
                  </a:lnTo>
                  <a:lnTo>
                    <a:pt x="1" y="6564"/>
                  </a:lnTo>
                  <a:lnTo>
                    <a:pt x="32" y="7033"/>
                  </a:lnTo>
                  <a:lnTo>
                    <a:pt x="95" y="7502"/>
                  </a:lnTo>
                  <a:lnTo>
                    <a:pt x="188" y="7908"/>
                  </a:lnTo>
                  <a:lnTo>
                    <a:pt x="313" y="8252"/>
                  </a:lnTo>
                  <a:lnTo>
                    <a:pt x="501" y="8565"/>
                  </a:lnTo>
                  <a:lnTo>
                    <a:pt x="689" y="8846"/>
                  </a:lnTo>
                  <a:lnTo>
                    <a:pt x="939" y="9065"/>
                  </a:lnTo>
                  <a:lnTo>
                    <a:pt x="1189" y="9221"/>
                  </a:lnTo>
                  <a:lnTo>
                    <a:pt x="3502" y="10565"/>
                  </a:lnTo>
                  <a:lnTo>
                    <a:pt x="7972" y="1751"/>
                  </a:lnTo>
                  <a:lnTo>
                    <a:pt x="5471" y="282"/>
                  </a:lnTo>
                  <a:lnTo>
                    <a:pt x="5252" y="156"/>
                  </a:lnTo>
                  <a:lnTo>
                    <a:pt x="5002" y="63"/>
                  </a:lnTo>
                  <a:lnTo>
                    <a:pt x="4721" y="0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6"/>
            <p:cNvSpPr/>
            <p:nvPr/>
          </p:nvSpPr>
          <p:spPr>
            <a:xfrm>
              <a:off x="606113" y="2803178"/>
              <a:ext cx="331493" cy="482051"/>
            </a:xfrm>
            <a:custGeom>
              <a:avLst/>
              <a:gdLst/>
              <a:ahLst/>
              <a:cxnLst/>
              <a:rect l="l" t="t" r="r" b="b"/>
              <a:pathLst>
                <a:path w="6471" h="9410" extrusionOk="0">
                  <a:moveTo>
                    <a:pt x="4470" y="1"/>
                  </a:moveTo>
                  <a:lnTo>
                    <a:pt x="4189" y="32"/>
                  </a:lnTo>
                  <a:lnTo>
                    <a:pt x="3876" y="95"/>
                  </a:lnTo>
                  <a:lnTo>
                    <a:pt x="3564" y="220"/>
                  </a:lnTo>
                  <a:lnTo>
                    <a:pt x="3220" y="407"/>
                  </a:lnTo>
                  <a:lnTo>
                    <a:pt x="2907" y="595"/>
                  </a:lnTo>
                  <a:lnTo>
                    <a:pt x="2563" y="845"/>
                  </a:lnTo>
                  <a:lnTo>
                    <a:pt x="2251" y="1157"/>
                  </a:lnTo>
                  <a:lnTo>
                    <a:pt x="1969" y="1470"/>
                  </a:lnTo>
                  <a:lnTo>
                    <a:pt x="1688" y="1814"/>
                  </a:lnTo>
                  <a:lnTo>
                    <a:pt x="1407" y="2189"/>
                  </a:lnTo>
                  <a:lnTo>
                    <a:pt x="1157" y="2564"/>
                  </a:lnTo>
                  <a:lnTo>
                    <a:pt x="938" y="2970"/>
                  </a:lnTo>
                  <a:lnTo>
                    <a:pt x="719" y="3408"/>
                  </a:lnTo>
                  <a:lnTo>
                    <a:pt x="532" y="3845"/>
                  </a:lnTo>
                  <a:lnTo>
                    <a:pt x="375" y="4283"/>
                  </a:lnTo>
                  <a:lnTo>
                    <a:pt x="250" y="4752"/>
                  </a:lnTo>
                  <a:lnTo>
                    <a:pt x="125" y="5221"/>
                  </a:lnTo>
                  <a:lnTo>
                    <a:pt x="63" y="5658"/>
                  </a:lnTo>
                  <a:lnTo>
                    <a:pt x="0" y="6127"/>
                  </a:lnTo>
                  <a:lnTo>
                    <a:pt x="0" y="6565"/>
                  </a:lnTo>
                  <a:lnTo>
                    <a:pt x="0" y="7002"/>
                  </a:lnTo>
                  <a:lnTo>
                    <a:pt x="63" y="7409"/>
                  </a:lnTo>
                  <a:lnTo>
                    <a:pt x="125" y="7784"/>
                  </a:lnTo>
                  <a:lnTo>
                    <a:pt x="250" y="8096"/>
                  </a:lnTo>
                  <a:lnTo>
                    <a:pt x="375" y="8409"/>
                  </a:lnTo>
                  <a:lnTo>
                    <a:pt x="532" y="8659"/>
                  </a:lnTo>
                  <a:lnTo>
                    <a:pt x="719" y="8878"/>
                  </a:lnTo>
                  <a:lnTo>
                    <a:pt x="938" y="9065"/>
                  </a:lnTo>
                  <a:lnTo>
                    <a:pt x="1157" y="9222"/>
                  </a:lnTo>
                  <a:lnTo>
                    <a:pt x="1407" y="9316"/>
                  </a:lnTo>
                  <a:lnTo>
                    <a:pt x="1688" y="9378"/>
                  </a:lnTo>
                  <a:lnTo>
                    <a:pt x="1969" y="9409"/>
                  </a:lnTo>
                  <a:lnTo>
                    <a:pt x="2251" y="9378"/>
                  </a:lnTo>
                  <a:lnTo>
                    <a:pt x="2563" y="9316"/>
                  </a:lnTo>
                  <a:lnTo>
                    <a:pt x="2907" y="9190"/>
                  </a:lnTo>
                  <a:lnTo>
                    <a:pt x="3220" y="9034"/>
                  </a:lnTo>
                  <a:lnTo>
                    <a:pt x="3564" y="8815"/>
                  </a:lnTo>
                  <a:lnTo>
                    <a:pt x="3876" y="8565"/>
                  </a:lnTo>
                  <a:lnTo>
                    <a:pt x="4189" y="8284"/>
                  </a:lnTo>
                  <a:lnTo>
                    <a:pt x="4470" y="7940"/>
                  </a:lnTo>
                  <a:lnTo>
                    <a:pt x="4783" y="7596"/>
                  </a:lnTo>
                  <a:lnTo>
                    <a:pt x="5033" y="7253"/>
                  </a:lnTo>
                  <a:lnTo>
                    <a:pt x="5283" y="6846"/>
                  </a:lnTo>
                  <a:lnTo>
                    <a:pt x="5502" y="6440"/>
                  </a:lnTo>
                  <a:lnTo>
                    <a:pt x="5720" y="6002"/>
                  </a:lnTo>
                  <a:lnTo>
                    <a:pt x="5908" y="5565"/>
                  </a:lnTo>
                  <a:lnTo>
                    <a:pt x="6064" y="5127"/>
                  </a:lnTo>
                  <a:lnTo>
                    <a:pt x="6220" y="4658"/>
                  </a:lnTo>
                  <a:lnTo>
                    <a:pt x="6314" y="4221"/>
                  </a:lnTo>
                  <a:lnTo>
                    <a:pt x="6408" y="3752"/>
                  </a:lnTo>
                  <a:lnTo>
                    <a:pt x="6439" y="3283"/>
                  </a:lnTo>
                  <a:lnTo>
                    <a:pt x="6470" y="2845"/>
                  </a:lnTo>
                  <a:lnTo>
                    <a:pt x="6439" y="2408"/>
                  </a:lnTo>
                  <a:lnTo>
                    <a:pt x="6408" y="2001"/>
                  </a:lnTo>
                  <a:lnTo>
                    <a:pt x="6314" y="1626"/>
                  </a:lnTo>
                  <a:lnTo>
                    <a:pt x="6220" y="1314"/>
                  </a:lnTo>
                  <a:lnTo>
                    <a:pt x="6064" y="1001"/>
                  </a:lnTo>
                  <a:lnTo>
                    <a:pt x="5908" y="751"/>
                  </a:lnTo>
                  <a:lnTo>
                    <a:pt x="5720" y="532"/>
                  </a:lnTo>
                  <a:lnTo>
                    <a:pt x="5502" y="345"/>
                  </a:lnTo>
                  <a:lnTo>
                    <a:pt x="5283" y="188"/>
                  </a:lnTo>
                  <a:lnTo>
                    <a:pt x="5033" y="95"/>
                  </a:lnTo>
                  <a:lnTo>
                    <a:pt x="4783" y="32"/>
                  </a:lnTo>
                  <a:lnTo>
                    <a:pt x="4470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6"/>
            <p:cNvSpPr/>
            <p:nvPr/>
          </p:nvSpPr>
          <p:spPr>
            <a:xfrm>
              <a:off x="2449055" y="2500591"/>
              <a:ext cx="408386" cy="541270"/>
            </a:xfrm>
            <a:custGeom>
              <a:avLst/>
              <a:gdLst/>
              <a:ahLst/>
              <a:cxnLst/>
              <a:rect l="l" t="t" r="r" b="b"/>
              <a:pathLst>
                <a:path w="7972" h="10566" extrusionOk="0">
                  <a:moveTo>
                    <a:pt x="4439" y="0"/>
                  </a:moveTo>
                  <a:lnTo>
                    <a:pt x="4158" y="31"/>
                  </a:lnTo>
                  <a:lnTo>
                    <a:pt x="3845" y="125"/>
                  </a:lnTo>
                  <a:lnTo>
                    <a:pt x="3533" y="219"/>
                  </a:lnTo>
                  <a:lnTo>
                    <a:pt x="3220" y="406"/>
                  </a:lnTo>
                  <a:lnTo>
                    <a:pt x="2907" y="594"/>
                  </a:lnTo>
                  <a:lnTo>
                    <a:pt x="2564" y="875"/>
                  </a:lnTo>
                  <a:lnTo>
                    <a:pt x="2251" y="1157"/>
                  </a:lnTo>
                  <a:lnTo>
                    <a:pt x="1970" y="1469"/>
                  </a:lnTo>
                  <a:lnTo>
                    <a:pt x="1688" y="1813"/>
                  </a:lnTo>
                  <a:lnTo>
                    <a:pt x="1407" y="2188"/>
                  </a:lnTo>
                  <a:lnTo>
                    <a:pt x="1157" y="2563"/>
                  </a:lnTo>
                  <a:lnTo>
                    <a:pt x="938" y="2970"/>
                  </a:lnTo>
                  <a:lnTo>
                    <a:pt x="719" y="3407"/>
                  </a:lnTo>
                  <a:lnTo>
                    <a:pt x="532" y="3845"/>
                  </a:lnTo>
                  <a:lnTo>
                    <a:pt x="376" y="4282"/>
                  </a:lnTo>
                  <a:lnTo>
                    <a:pt x="251" y="4751"/>
                  </a:lnTo>
                  <a:lnTo>
                    <a:pt x="125" y="5220"/>
                  </a:lnTo>
                  <a:lnTo>
                    <a:pt x="63" y="5658"/>
                  </a:lnTo>
                  <a:lnTo>
                    <a:pt x="0" y="6127"/>
                  </a:lnTo>
                  <a:lnTo>
                    <a:pt x="0" y="6564"/>
                  </a:lnTo>
                  <a:lnTo>
                    <a:pt x="0" y="7064"/>
                  </a:lnTo>
                  <a:lnTo>
                    <a:pt x="63" y="7502"/>
                  </a:lnTo>
                  <a:lnTo>
                    <a:pt x="188" y="7908"/>
                  </a:lnTo>
                  <a:lnTo>
                    <a:pt x="313" y="8283"/>
                  </a:lnTo>
                  <a:lnTo>
                    <a:pt x="501" y="8596"/>
                  </a:lnTo>
                  <a:lnTo>
                    <a:pt x="688" y="8846"/>
                  </a:lnTo>
                  <a:lnTo>
                    <a:pt x="938" y="9065"/>
                  </a:lnTo>
                  <a:lnTo>
                    <a:pt x="1188" y="9252"/>
                  </a:lnTo>
                  <a:lnTo>
                    <a:pt x="3501" y="10565"/>
                  </a:lnTo>
                  <a:lnTo>
                    <a:pt x="7971" y="1782"/>
                  </a:lnTo>
                  <a:lnTo>
                    <a:pt x="5470" y="313"/>
                  </a:lnTo>
                  <a:lnTo>
                    <a:pt x="5220" y="156"/>
                  </a:lnTo>
                  <a:lnTo>
                    <a:pt x="5002" y="63"/>
                  </a:lnTo>
                  <a:lnTo>
                    <a:pt x="4720" y="31"/>
                  </a:lnTo>
                  <a:lnTo>
                    <a:pt x="4439" y="0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6"/>
            <p:cNvSpPr/>
            <p:nvPr/>
          </p:nvSpPr>
          <p:spPr>
            <a:xfrm>
              <a:off x="1268971" y="3187470"/>
              <a:ext cx="408386" cy="541270"/>
            </a:xfrm>
            <a:custGeom>
              <a:avLst/>
              <a:gdLst/>
              <a:ahLst/>
              <a:cxnLst/>
              <a:rect l="l" t="t" r="r" b="b"/>
              <a:pathLst>
                <a:path w="7972" h="10566" extrusionOk="0">
                  <a:moveTo>
                    <a:pt x="4439" y="1"/>
                  </a:moveTo>
                  <a:lnTo>
                    <a:pt x="4158" y="32"/>
                  </a:lnTo>
                  <a:lnTo>
                    <a:pt x="3877" y="94"/>
                  </a:lnTo>
                  <a:lnTo>
                    <a:pt x="3564" y="219"/>
                  </a:lnTo>
                  <a:lnTo>
                    <a:pt x="3220" y="407"/>
                  </a:lnTo>
                  <a:lnTo>
                    <a:pt x="2908" y="594"/>
                  </a:lnTo>
                  <a:lnTo>
                    <a:pt x="2564" y="845"/>
                  </a:lnTo>
                  <a:lnTo>
                    <a:pt x="2283" y="1126"/>
                  </a:lnTo>
                  <a:lnTo>
                    <a:pt x="1970" y="1470"/>
                  </a:lnTo>
                  <a:lnTo>
                    <a:pt x="1689" y="1814"/>
                  </a:lnTo>
                  <a:lnTo>
                    <a:pt x="1407" y="2157"/>
                  </a:lnTo>
                  <a:lnTo>
                    <a:pt x="1157" y="2564"/>
                  </a:lnTo>
                  <a:lnTo>
                    <a:pt x="938" y="2970"/>
                  </a:lnTo>
                  <a:lnTo>
                    <a:pt x="720" y="3408"/>
                  </a:lnTo>
                  <a:lnTo>
                    <a:pt x="532" y="3845"/>
                  </a:lnTo>
                  <a:lnTo>
                    <a:pt x="376" y="4283"/>
                  </a:lnTo>
                  <a:lnTo>
                    <a:pt x="251" y="4752"/>
                  </a:lnTo>
                  <a:lnTo>
                    <a:pt x="126" y="5221"/>
                  </a:lnTo>
                  <a:lnTo>
                    <a:pt x="63" y="5658"/>
                  </a:lnTo>
                  <a:lnTo>
                    <a:pt x="1" y="6127"/>
                  </a:lnTo>
                  <a:lnTo>
                    <a:pt x="1" y="6565"/>
                  </a:lnTo>
                  <a:lnTo>
                    <a:pt x="32" y="7065"/>
                  </a:lnTo>
                  <a:lnTo>
                    <a:pt x="95" y="7502"/>
                  </a:lnTo>
                  <a:lnTo>
                    <a:pt x="188" y="7909"/>
                  </a:lnTo>
                  <a:lnTo>
                    <a:pt x="313" y="8284"/>
                  </a:lnTo>
                  <a:lnTo>
                    <a:pt x="501" y="8596"/>
                  </a:lnTo>
                  <a:lnTo>
                    <a:pt x="688" y="8846"/>
                  </a:lnTo>
                  <a:lnTo>
                    <a:pt x="938" y="9065"/>
                  </a:lnTo>
                  <a:lnTo>
                    <a:pt x="1189" y="9222"/>
                  </a:lnTo>
                  <a:lnTo>
                    <a:pt x="3502" y="10566"/>
                  </a:lnTo>
                  <a:lnTo>
                    <a:pt x="7971" y="1782"/>
                  </a:lnTo>
                  <a:lnTo>
                    <a:pt x="5471" y="282"/>
                  </a:lnTo>
                  <a:lnTo>
                    <a:pt x="5221" y="157"/>
                  </a:lnTo>
                  <a:lnTo>
                    <a:pt x="5002" y="63"/>
                  </a:lnTo>
                  <a:lnTo>
                    <a:pt x="4721" y="32"/>
                  </a:lnTo>
                  <a:lnTo>
                    <a:pt x="4439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46"/>
            <p:cNvSpPr/>
            <p:nvPr/>
          </p:nvSpPr>
          <p:spPr>
            <a:xfrm>
              <a:off x="489216" y="1586323"/>
              <a:ext cx="2417938" cy="2011192"/>
            </a:xfrm>
            <a:custGeom>
              <a:avLst/>
              <a:gdLst/>
              <a:ahLst/>
              <a:cxnLst/>
              <a:rect l="l" t="t" r="r" b="b"/>
              <a:pathLst>
                <a:path w="47200" h="39260" extrusionOk="0">
                  <a:moveTo>
                    <a:pt x="28476" y="0"/>
                  </a:moveTo>
                  <a:lnTo>
                    <a:pt x="27913" y="31"/>
                  </a:lnTo>
                  <a:lnTo>
                    <a:pt x="27382" y="94"/>
                  </a:lnTo>
                  <a:lnTo>
                    <a:pt x="26819" y="219"/>
                  </a:lnTo>
                  <a:lnTo>
                    <a:pt x="26288" y="344"/>
                  </a:lnTo>
                  <a:lnTo>
                    <a:pt x="25756" y="531"/>
                  </a:lnTo>
                  <a:lnTo>
                    <a:pt x="25225" y="719"/>
                  </a:lnTo>
                  <a:lnTo>
                    <a:pt x="24694" y="969"/>
                  </a:lnTo>
                  <a:lnTo>
                    <a:pt x="18786" y="3876"/>
                  </a:lnTo>
                  <a:lnTo>
                    <a:pt x="17942" y="4314"/>
                  </a:lnTo>
                  <a:lnTo>
                    <a:pt x="17098" y="4814"/>
                  </a:lnTo>
                  <a:lnTo>
                    <a:pt x="16317" y="5376"/>
                  </a:lnTo>
                  <a:lnTo>
                    <a:pt x="15535" y="5939"/>
                  </a:lnTo>
                  <a:lnTo>
                    <a:pt x="14785" y="6533"/>
                  </a:lnTo>
                  <a:lnTo>
                    <a:pt x="14097" y="7189"/>
                  </a:lnTo>
                  <a:lnTo>
                    <a:pt x="13410" y="7877"/>
                  </a:lnTo>
                  <a:lnTo>
                    <a:pt x="12753" y="8596"/>
                  </a:lnTo>
                  <a:lnTo>
                    <a:pt x="4158" y="18598"/>
                  </a:lnTo>
                  <a:lnTo>
                    <a:pt x="2313" y="22974"/>
                  </a:lnTo>
                  <a:lnTo>
                    <a:pt x="2063" y="23193"/>
                  </a:lnTo>
                  <a:lnTo>
                    <a:pt x="1813" y="23443"/>
                  </a:lnTo>
                  <a:lnTo>
                    <a:pt x="1470" y="23787"/>
                  </a:lnTo>
                  <a:lnTo>
                    <a:pt x="1126" y="24225"/>
                  </a:lnTo>
                  <a:lnTo>
                    <a:pt x="782" y="24756"/>
                  </a:lnTo>
                  <a:lnTo>
                    <a:pt x="626" y="25069"/>
                  </a:lnTo>
                  <a:lnTo>
                    <a:pt x="469" y="25381"/>
                  </a:lnTo>
                  <a:lnTo>
                    <a:pt x="313" y="25694"/>
                  </a:lnTo>
                  <a:lnTo>
                    <a:pt x="219" y="26038"/>
                  </a:lnTo>
                  <a:lnTo>
                    <a:pt x="125" y="26413"/>
                  </a:lnTo>
                  <a:lnTo>
                    <a:pt x="32" y="26756"/>
                  </a:lnTo>
                  <a:lnTo>
                    <a:pt x="0" y="27100"/>
                  </a:lnTo>
                  <a:lnTo>
                    <a:pt x="0" y="27475"/>
                  </a:lnTo>
                  <a:lnTo>
                    <a:pt x="0" y="27819"/>
                  </a:lnTo>
                  <a:lnTo>
                    <a:pt x="32" y="28132"/>
                  </a:lnTo>
                  <a:lnTo>
                    <a:pt x="63" y="28476"/>
                  </a:lnTo>
                  <a:lnTo>
                    <a:pt x="125" y="28788"/>
                  </a:lnTo>
                  <a:lnTo>
                    <a:pt x="313" y="29382"/>
                  </a:lnTo>
                  <a:lnTo>
                    <a:pt x="532" y="29882"/>
                  </a:lnTo>
                  <a:lnTo>
                    <a:pt x="751" y="30351"/>
                  </a:lnTo>
                  <a:lnTo>
                    <a:pt x="1032" y="30726"/>
                  </a:lnTo>
                  <a:lnTo>
                    <a:pt x="1157" y="30851"/>
                  </a:lnTo>
                  <a:lnTo>
                    <a:pt x="1313" y="31008"/>
                  </a:lnTo>
                  <a:lnTo>
                    <a:pt x="1657" y="31258"/>
                  </a:lnTo>
                  <a:lnTo>
                    <a:pt x="2001" y="31476"/>
                  </a:lnTo>
                  <a:lnTo>
                    <a:pt x="2376" y="31633"/>
                  </a:lnTo>
                  <a:lnTo>
                    <a:pt x="2970" y="31883"/>
                  </a:lnTo>
                  <a:lnTo>
                    <a:pt x="3220" y="31945"/>
                  </a:lnTo>
                  <a:lnTo>
                    <a:pt x="11597" y="36790"/>
                  </a:lnTo>
                  <a:lnTo>
                    <a:pt x="11753" y="37071"/>
                  </a:lnTo>
                  <a:lnTo>
                    <a:pt x="11972" y="37384"/>
                  </a:lnTo>
                  <a:lnTo>
                    <a:pt x="12285" y="37759"/>
                  </a:lnTo>
                  <a:lnTo>
                    <a:pt x="12691" y="38165"/>
                  </a:lnTo>
                  <a:lnTo>
                    <a:pt x="12910" y="38384"/>
                  </a:lnTo>
                  <a:lnTo>
                    <a:pt x="13160" y="38572"/>
                  </a:lnTo>
                  <a:lnTo>
                    <a:pt x="13441" y="38728"/>
                  </a:lnTo>
                  <a:lnTo>
                    <a:pt x="13754" y="38884"/>
                  </a:lnTo>
                  <a:lnTo>
                    <a:pt x="14066" y="39041"/>
                  </a:lnTo>
                  <a:lnTo>
                    <a:pt x="14441" y="39134"/>
                  </a:lnTo>
                  <a:lnTo>
                    <a:pt x="14754" y="39197"/>
                  </a:lnTo>
                  <a:lnTo>
                    <a:pt x="15098" y="39228"/>
                  </a:lnTo>
                  <a:lnTo>
                    <a:pt x="15442" y="39259"/>
                  </a:lnTo>
                  <a:lnTo>
                    <a:pt x="15817" y="39228"/>
                  </a:lnTo>
                  <a:lnTo>
                    <a:pt x="16192" y="39197"/>
                  </a:lnTo>
                  <a:lnTo>
                    <a:pt x="16567" y="39134"/>
                  </a:lnTo>
                  <a:lnTo>
                    <a:pt x="17380" y="38978"/>
                  </a:lnTo>
                  <a:lnTo>
                    <a:pt x="18192" y="38759"/>
                  </a:lnTo>
                  <a:lnTo>
                    <a:pt x="19005" y="38478"/>
                  </a:lnTo>
                  <a:lnTo>
                    <a:pt x="19786" y="38134"/>
                  </a:lnTo>
                  <a:lnTo>
                    <a:pt x="20568" y="37790"/>
                  </a:lnTo>
                  <a:lnTo>
                    <a:pt x="21287" y="37447"/>
                  </a:lnTo>
                  <a:lnTo>
                    <a:pt x="21974" y="37103"/>
                  </a:lnTo>
                  <a:lnTo>
                    <a:pt x="23100" y="36478"/>
                  </a:lnTo>
                  <a:lnTo>
                    <a:pt x="23881" y="36009"/>
                  </a:lnTo>
                  <a:lnTo>
                    <a:pt x="24162" y="35821"/>
                  </a:lnTo>
                  <a:lnTo>
                    <a:pt x="47199" y="22474"/>
                  </a:lnTo>
                  <a:lnTo>
                    <a:pt x="47168" y="22068"/>
                  </a:lnTo>
                  <a:lnTo>
                    <a:pt x="47137" y="21630"/>
                  </a:lnTo>
                  <a:lnTo>
                    <a:pt x="47074" y="21099"/>
                  </a:lnTo>
                  <a:lnTo>
                    <a:pt x="46980" y="20505"/>
                  </a:lnTo>
                  <a:lnTo>
                    <a:pt x="46824" y="19880"/>
                  </a:lnTo>
                  <a:lnTo>
                    <a:pt x="46730" y="19567"/>
                  </a:lnTo>
                  <a:lnTo>
                    <a:pt x="46605" y="19286"/>
                  </a:lnTo>
                  <a:lnTo>
                    <a:pt x="46480" y="19036"/>
                  </a:lnTo>
                  <a:lnTo>
                    <a:pt x="46324" y="18786"/>
                  </a:lnTo>
                  <a:lnTo>
                    <a:pt x="46011" y="18380"/>
                  </a:lnTo>
                  <a:lnTo>
                    <a:pt x="45699" y="18004"/>
                  </a:lnTo>
                  <a:lnTo>
                    <a:pt x="45417" y="17723"/>
                  </a:lnTo>
                  <a:lnTo>
                    <a:pt x="45199" y="17504"/>
                  </a:lnTo>
                  <a:lnTo>
                    <a:pt x="44823" y="17223"/>
                  </a:lnTo>
                  <a:lnTo>
                    <a:pt x="44698" y="17129"/>
                  </a:lnTo>
                  <a:lnTo>
                    <a:pt x="44698" y="13753"/>
                  </a:lnTo>
                  <a:lnTo>
                    <a:pt x="44698" y="13441"/>
                  </a:lnTo>
                  <a:lnTo>
                    <a:pt x="44667" y="13160"/>
                  </a:lnTo>
                  <a:lnTo>
                    <a:pt x="44605" y="12847"/>
                  </a:lnTo>
                  <a:lnTo>
                    <a:pt x="44542" y="12566"/>
                  </a:lnTo>
                  <a:lnTo>
                    <a:pt x="44448" y="12284"/>
                  </a:lnTo>
                  <a:lnTo>
                    <a:pt x="44323" y="12003"/>
                  </a:lnTo>
                  <a:lnTo>
                    <a:pt x="44198" y="11753"/>
                  </a:lnTo>
                  <a:lnTo>
                    <a:pt x="44042" y="11503"/>
                  </a:lnTo>
                  <a:lnTo>
                    <a:pt x="41166" y="7127"/>
                  </a:lnTo>
                  <a:lnTo>
                    <a:pt x="40823" y="6595"/>
                  </a:lnTo>
                  <a:lnTo>
                    <a:pt x="40416" y="6095"/>
                  </a:lnTo>
                  <a:lnTo>
                    <a:pt x="40010" y="5595"/>
                  </a:lnTo>
                  <a:lnTo>
                    <a:pt x="39541" y="5158"/>
                  </a:lnTo>
                  <a:lnTo>
                    <a:pt x="39072" y="4751"/>
                  </a:lnTo>
                  <a:lnTo>
                    <a:pt x="38572" y="4345"/>
                  </a:lnTo>
                  <a:lnTo>
                    <a:pt x="38072" y="3970"/>
                  </a:lnTo>
                  <a:lnTo>
                    <a:pt x="37509" y="3626"/>
                  </a:lnTo>
                  <a:lnTo>
                    <a:pt x="33290" y="1219"/>
                  </a:lnTo>
                  <a:lnTo>
                    <a:pt x="32789" y="938"/>
                  </a:lnTo>
                  <a:lnTo>
                    <a:pt x="32289" y="688"/>
                  </a:lnTo>
                  <a:lnTo>
                    <a:pt x="31758" y="500"/>
                  </a:lnTo>
                  <a:lnTo>
                    <a:pt x="31227" y="344"/>
                  </a:lnTo>
                  <a:lnTo>
                    <a:pt x="30695" y="188"/>
                  </a:lnTo>
                  <a:lnTo>
                    <a:pt x="30133" y="94"/>
                  </a:lnTo>
                  <a:lnTo>
                    <a:pt x="29601" y="31"/>
                  </a:lnTo>
                  <a:lnTo>
                    <a:pt x="2903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46"/>
            <p:cNvSpPr/>
            <p:nvPr/>
          </p:nvSpPr>
          <p:spPr>
            <a:xfrm>
              <a:off x="2570766" y="2463760"/>
              <a:ext cx="336309" cy="466017"/>
            </a:xfrm>
            <a:custGeom>
              <a:avLst/>
              <a:gdLst/>
              <a:ahLst/>
              <a:cxnLst/>
              <a:rect l="l" t="t" r="r" b="b"/>
              <a:pathLst>
                <a:path w="6565" h="9097" extrusionOk="0">
                  <a:moveTo>
                    <a:pt x="4063" y="0"/>
                  </a:moveTo>
                  <a:lnTo>
                    <a:pt x="3876" y="188"/>
                  </a:lnTo>
                  <a:lnTo>
                    <a:pt x="3345" y="688"/>
                  </a:lnTo>
                  <a:lnTo>
                    <a:pt x="3001" y="1032"/>
                  </a:lnTo>
                  <a:lnTo>
                    <a:pt x="2626" y="1469"/>
                  </a:lnTo>
                  <a:lnTo>
                    <a:pt x="2219" y="1969"/>
                  </a:lnTo>
                  <a:lnTo>
                    <a:pt x="1813" y="2563"/>
                  </a:lnTo>
                  <a:lnTo>
                    <a:pt x="1407" y="3188"/>
                  </a:lnTo>
                  <a:lnTo>
                    <a:pt x="1032" y="3876"/>
                  </a:lnTo>
                  <a:lnTo>
                    <a:pt x="688" y="4626"/>
                  </a:lnTo>
                  <a:lnTo>
                    <a:pt x="531" y="5001"/>
                  </a:lnTo>
                  <a:lnTo>
                    <a:pt x="406" y="5408"/>
                  </a:lnTo>
                  <a:lnTo>
                    <a:pt x="281" y="5845"/>
                  </a:lnTo>
                  <a:lnTo>
                    <a:pt x="188" y="6283"/>
                  </a:lnTo>
                  <a:lnTo>
                    <a:pt x="94" y="6721"/>
                  </a:lnTo>
                  <a:lnTo>
                    <a:pt x="63" y="7158"/>
                  </a:lnTo>
                  <a:lnTo>
                    <a:pt x="31" y="7627"/>
                  </a:lnTo>
                  <a:lnTo>
                    <a:pt x="0" y="8096"/>
                  </a:lnTo>
                  <a:lnTo>
                    <a:pt x="31" y="8596"/>
                  </a:lnTo>
                  <a:lnTo>
                    <a:pt x="94" y="9096"/>
                  </a:lnTo>
                  <a:lnTo>
                    <a:pt x="6564" y="5345"/>
                  </a:lnTo>
                  <a:lnTo>
                    <a:pt x="6533" y="4939"/>
                  </a:lnTo>
                  <a:lnTo>
                    <a:pt x="6502" y="4501"/>
                  </a:lnTo>
                  <a:lnTo>
                    <a:pt x="6439" y="3970"/>
                  </a:lnTo>
                  <a:lnTo>
                    <a:pt x="6345" y="3376"/>
                  </a:lnTo>
                  <a:lnTo>
                    <a:pt x="6189" y="2751"/>
                  </a:lnTo>
                  <a:lnTo>
                    <a:pt x="6095" y="2438"/>
                  </a:lnTo>
                  <a:lnTo>
                    <a:pt x="5970" y="2157"/>
                  </a:lnTo>
                  <a:lnTo>
                    <a:pt x="5845" y="1907"/>
                  </a:lnTo>
                  <a:lnTo>
                    <a:pt x="5689" y="1657"/>
                  </a:lnTo>
                  <a:lnTo>
                    <a:pt x="5376" y="1251"/>
                  </a:lnTo>
                  <a:lnTo>
                    <a:pt x="5064" y="875"/>
                  </a:lnTo>
                  <a:lnTo>
                    <a:pt x="4782" y="594"/>
                  </a:lnTo>
                  <a:lnTo>
                    <a:pt x="4564" y="375"/>
                  </a:lnTo>
                  <a:lnTo>
                    <a:pt x="4188" y="94"/>
                  </a:lnTo>
                  <a:lnTo>
                    <a:pt x="40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6"/>
            <p:cNvSpPr/>
            <p:nvPr/>
          </p:nvSpPr>
          <p:spPr>
            <a:xfrm>
              <a:off x="2575530" y="2574202"/>
              <a:ext cx="331544" cy="482051"/>
            </a:xfrm>
            <a:custGeom>
              <a:avLst/>
              <a:gdLst/>
              <a:ahLst/>
              <a:cxnLst/>
              <a:rect l="l" t="t" r="r" b="b"/>
              <a:pathLst>
                <a:path w="6472" h="9410" extrusionOk="0">
                  <a:moveTo>
                    <a:pt x="4471" y="1"/>
                  </a:moveTo>
                  <a:lnTo>
                    <a:pt x="4189" y="32"/>
                  </a:lnTo>
                  <a:lnTo>
                    <a:pt x="3877" y="95"/>
                  </a:lnTo>
                  <a:lnTo>
                    <a:pt x="3564" y="220"/>
                  </a:lnTo>
                  <a:lnTo>
                    <a:pt x="3220" y="376"/>
                  </a:lnTo>
                  <a:lnTo>
                    <a:pt x="2876" y="595"/>
                  </a:lnTo>
                  <a:lnTo>
                    <a:pt x="2564" y="845"/>
                  </a:lnTo>
                  <a:lnTo>
                    <a:pt x="2251" y="1126"/>
                  </a:lnTo>
                  <a:lnTo>
                    <a:pt x="1970" y="1439"/>
                  </a:lnTo>
                  <a:lnTo>
                    <a:pt x="1689" y="1783"/>
                  </a:lnTo>
                  <a:lnTo>
                    <a:pt x="1407" y="2158"/>
                  </a:lnTo>
                  <a:lnTo>
                    <a:pt x="1157" y="2564"/>
                  </a:lnTo>
                  <a:lnTo>
                    <a:pt x="939" y="2970"/>
                  </a:lnTo>
                  <a:lnTo>
                    <a:pt x="720" y="3408"/>
                  </a:lnTo>
                  <a:lnTo>
                    <a:pt x="532" y="3846"/>
                  </a:lnTo>
                  <a:lnTo>
                    <a:pt x="376" y="4283"/>
                  </a:lnTo>
                  <a:lnTo>
                    <a:pt x="251" y="4752"/>
                  </a:lnTo>
                  <a:lnTo>
                    <a:pt x="126" y="5190"/>
                  </a:lnTo>
                  <a:lnTo>
                    <a:pt x="63" y="5659"/>
                  </a:lnTo>
                  <a:lnTo>
                    <a:pt x="1" y="6127"/>
                  </a:lnTo>
                  <a:lnTo>
                    <a:pt x="1" y="6565"/>
                  </a:lnTo>
                  <a:lnTo>
                    <a:pt x="1" y="7003"/>
                  </a:lnTo>
                  <a:lnTo>
                    <a:pt x="63" y="7409"/>
                  </a:lnTo>
                  <a:lnTo>
                    <a:pt x="126" y="7753"/>
                  </a:lnTo>
                  <a:lnTo>
                    <a:pt x="251" y="8097"/>
                  </a:lnTo>
                  <a:lnTo>
                    <a:pt x="376" y="8409"/>
                  </a:lnTo>
                  <a:lnTo>
                    <a:pt x="532" y="8659"/>
                  </a:lnTo>
                  <a:lnTo>
                    <a:pt x="720" y="8878"/>
                  </a:lnTo>
                  <a:lnTo>
                    <a:pt x="939" y="9066"/>
                  </a:lnTo>
                  <a:lnTo>
                    <a:pt x="1157" y="9222"/>
                  </a:lnTo>
                  <a:lnTo>
                    <a:pt x="1407" y="9316"/>
                  </a:lnTo>
                  <a:lnTo>
                    <a:pt x="1689" y="9378"/>
                  </a:lnTo>
                  <a:lnTo>
                    <a:pt x="1970" y="9409"/>
                  </a:lnTo>
                  <a:lnTo>
                    <a:pt x="2251" y="9378"/>
                  </a:lnTo>
                  <a:lnTo>
                    <a:pt x="2564" y="9284"/>
                  </a:lnTo>
                  <a:lnTo>
                    <a:pt x="2876" y="9191"/>
                  </a:lnTo>
                  <a:lnTo>
                    <a:pt x="3220" y="9003"/>
                  </a:lnTo>
                  <a:lnTo>
                    <a:pt x="3564" y="8784"/>
                  </a:lnTo>
                  <a:lnTo>
                    <a:pt x="3877" y="8534"/>
                  </a:lnTo>
                  <a:lnTo>
                    <a:pt x="4189" y="8253"/>
                  </a:lnTo>
                  <a:lnTo>
                    <a:pt x="4471" y="7940"/>
                  </a:lnTo>
                  <a:lnTo>
                    <a:pt x="4752" y="7597"/>
                  </a:lnTo>
                  <a:lnTo>
                    <a:pt x="5033" y="7221"/>
                  </a:lnTo>
                  <a:lnTo>
                    <a:pt x="5283" y="6846"/>
                  </a:lnTo>
                  <a:lnTo>
                    <a:pt x="5502" y="6440"/>
                  </a:lnTo>
                  <a:lnTo>
                    <a:pt x="5721" y="6002"/>
                  </a:lnTo>
                  <a:lnTo>
                    <a:pt x="5908" y="5565"/>
                  </a:lnTo>
                  <a:lnTo>
                    <a:pt x="6065" y="5096"/>
                  </a:lnTo>
                  <a:lnTo>
                    <a:pt x="6190" y="4658"/>
                  </a:lnTo>
                  <a:lnTo>
                    <a:pt x="6315" y="4189"/>
                  </a:lnTo>
                  <a:lnTo>
                    <a:pt x="6377" y="3721"/>
                  </a:lnTo>
                  <a:lnTo>
                    <a:pt x="6440" y="3283"/>
                  </a:lnTo>
                  <a:lnTo>
                    <a:pt x="6471" y="2814"/>
                  </a:lnTo>
                  <a:lnTo>
                    <a:pt x="6440" y="2408"/>
                  </a:lnTo>
                  <a:lnTo>
                    <a:pt x="6377" y="2001"/>
                  </a:lnTo>
                  <a:lnTo>
                    <a:pt x="6315" y="1626"/>
                  </a:lnTo>
                  <a:lnTo>
                    <a:pt x="6190" y="1283"/>
                  </a:lnTo>
                  <a:lnTo>
                    <a:pt x="6065" y="1001"/>
                  </a:lnTo>
                  <a:lnTo>
                    <a:pt x="5908" y="720"/>
                  </a:lnTo>
                  <a:lnTo>
                    <a:pt x="5721" y="501"/>
                  </a:lnTo>
                  <a:lnTo>
                    <a:pt x="5502" y="314"/>
                  </a:lnTo>
                  <a:lnTo>
                    <a:pt x="5283" y="189"/>
                  </a:lnTo>
                  <a:lnTo>
                    <a:pt x="5033" y="63"/>
                  </a:lnTo>
                  <a:lnTo>
                    <a:pt x="4752" y="1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6"/>
            <p:cNvSpPr/>
            <p:nvPr/>
          </p:nvSpPr>
          <p:spPr>
            <a:xfrm>
              <a:off x="2636386" y="2663897"/>
              <a:ext cx="208240" cy="301064"/>
            </a:xfrm>
            <a:custGeom>
              <a:avLst/>
              <a:gdLst/>
              <a:ahLst/>
              <a:cxnLst/>
              <a:rect l="l" t="t" r="r" b="b"/>
              <a:pathLst>
                <a:path w="4065" h="5877" extrusionOk="0">
                  <a:moveTo>
                    <a:pt x="2626" y="0"/>
                  </a:moveTo>
                  <a:lnTo>
                    <a:pt x="2439" y="63"/>
                  </a:lnTo>
                  <a:lnTo>
                    <a:pt x="2251" y="125"/>
                  </a:lnTo>
                  <a:lnTo>
                    <a:pt x="2032" y="250"/>
                  </a:lnTo>
                  <a:lnTo>
                    <a:pt x="1813" y="375"/>
                  </a:lnTo>
                  <a:lnTo>
                    <a:pt x="1626" y="532"/>
                  </a:lnTo>
                  <a:lnTo>
                    <a:pt x="1438" y="719"/>
                  </a:lnTo>
                  <a:lnTo>
                    <a:pt x="1251" y="907"/>
                  </a:lnTo>
                  <a:lnTo>
                    <a:pt x="907" y="1344"/>
                  </a:lnTo>
                  <a:lnTo>
                    <a:pt x="594" y="1876"/>
                  </a:lnTo>
                  <a:lnTo>
                    <a:pt x="344" y="2407"/>
                  </a:lnTo>
                  <a:lnTo>
                    <a:pt x="157" y="2970"/>
                  </a:lnTo>
                  <a:lnTo>
                    <a:pt x="32" y="3532"/>
                  </a:lnTo>
                  <a:lnTo>
                    <a:pt x="1" y="3845"/>
                  </a:lnTo>
                  <a:lnTo>
                    <a:pt x="1" y="4126"/>
                  </a:lnTo>
                  <a:lnTo>
                    <a:pt x="1" y="4376"/>
                  </a:lnTo>
                  <a:lnTo>
                    <a:pt x="32" y="4626"/>
                  </a:lnTo>
                  <a:lnTo>
                    <a:pt x="94" y="4877"/>
                  </a:lnTo>
                  <a:lnTo>
                    <a:pt x="157" y="5064"/>
                  </a:lnTo>
                  <a:lnTo>
                    <a:pt x="251" y="5252"/>
                  </a:lnTo>
                  <a:lnTo>
                    <a:pt x="344" y="5439"/>
                  </a:lnTo>
                  <a:lnTo>
                    <a:pt x="469" y="5564"/>
                  </a:lnTo>
                  <a:lnTo>
                    <a:pt x="594" y="5689"/>
                  </a:lnTo>
                  <a:lnTo>
                    <a:pt x="751" y="5783"/>
                  </a:lnTo>
                  <a:lnTo>
                    <a:pt x="907" y="5846"/>
                  </a:lnTo>
                  <a:lnTo>
                    <a:pt x="1063" y="5877"/>
                  </a:lnTo>
                  <a:lnTo>
                    <a:pt x="1438" y="5877"/>
                  </a:lnTo>
                  <a:lnTo>
                    <a:pt x="1626" y="5814"/>
                  </a:lnTo>
                  <a:lnTo>
                    <a:pt x="1813" y="5752"/>
                  </a:lnTo>
                  <a:lnTo>
                    <a:pt x="2032" y="5658"/>
                  </a:lnTo>
                  <a:lnTo>
                    <a:pt x="2251" y="5502"/>
                  </a:lnTo>
                  <a:lnTo>
                    <a:pt x="2439" y="5345"/>
                  </a:lnTo>
                  <a:lnTo>
                    <a:pt x="2626" y="5189"/>
                  </a:lnTo>
                  <a:lnTo>
                    <a:pt x="2814" y="4970"/>
                  </a:lnTo>
                  <a:lnTo>
                    <a:pt x="3158" y="4533"/>
                  </a:lnTo>
                  <a:lnTo>
                    <a:pt x="3470" y="4033"/>
                  </a:lnTo>
                  <a:lnTo>
                    <a:pt x="3720" y="3470"/>
                  </a:lnTo>
                  <a:lnTo>
                    <a:pt x="3908" y="2907"/>
                  </a:lnTo>
                  <a:lnTo>
                    <a:pt x="4033" y="2345"/>
                  </a:lnTo>
                  <a:lnTo>
                    <a:pt x="4064" y="2063"/>
                  </a:lnTo>
                  <a:lnTo>
                    <a:pt x="4064" y="1782"/>
                  </a:lnTo>
                  <a:lnTo>
                    <a:pt x="4064" y="1501"/>
                  </a:lnTo>
                  <a:lnTo>
                    <a:pt x="4033" y="1251"/>
                  </a:lnTo>
                  <a:lnTo>
                    <a:pt x="3970" y="1032"/>
                  </a:lnTo>
                  <a:lnTo>
                    <a:pt x="3908" y="813"/>
                  </a:lnTo>
                  <a:lnTo>
                    <a:pt x="3814" y="626"/>
                  </a:lnTo>
                  <a:lnTo>
                    <a:pt x="3720" y="469"/>
                  </a:lnTo>
                  <a:lnTo>
                    <a:pt x="3595" y="313"/>
                  </a:lnTo>
                  <a:lnTo>
                    <a:pt x="3470" y="219"/>
                  </a:lnTo>
                  <a:lnTo>
                    <a:pt x="3314" y="125"/>
                  </a:lnTo>
                  <a:lnTo>
                    <a:pt x="3158" y="63"/>
                  </a:lnTo>
                  <a:lnTo>
                    <a:pt x="30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6"/>
            <p:cNvSpPr/>
            <p:nvPr/>
          </p:nvSpPr>
          <p:spPr>
            <a:xfrm>
              <a:off x="2650781" y="2684694"/>
              <a:ext cx="179399" cy="261055"/>
            </a:xfrm>
            <a:custGeom>
              <a:avLst/>
              <a:gdLst/>
              <a:ahLst/>
              <a:cxnLst/>
              <a:rect l="l" t="t" r="r" b="b"/>
              <a:pathLst>
                <a:path w="3502" h="5096" extrusionOk="0">
                  <a:moveTo>
                    <a:pt x="2283" y="1"/>
                  </a:moveTo>
                  <a:lnTo>
                    <a:pt x="2095" y="32"/>
                  </a:lnTo>
                  <a:lnTo>
                    <a:pt x="1939" y="95"/>
                  </a:lnTo>
                  <a:lnTo>
                    <a:pt x="1751" y="188"/>
                  </a:lnTo>
                  <a:lnTo>
                    <a:pt x="1564" y="313"/>
                  </a:lnTo>
                  <a:lnTo>
                    <a:pt x="1407" y="438"/>
                  </a:lnTo>
                  <a:lnTo>
                    <a:pt x="1064" y="782"/>
                  </a:lnTo>
                  <a:lnTo>
                    <a:pt x="782" y="1157"/>
                  </a:lnTo>
                  <a:lnTo>
                    <a:pt x="501" y="1595"/>
                  </a:lnTo>
                  <a:lnTo>
                    <a:pt x="282" y="2064"/>
                  </a:lnTo>
                  <a:lnTo>
                    <a:pt x="126" y="2564"/>
                  </a:lnTo>
                  <a:lnTo>
                    <a:pt x="32" y="3064"/>
                  </a:lnTo>
                  <a:lnTo>
                    <a:pt x="1" y="3564"/>
                  </a:lnTo>
                  <a:lnTo>
                    <a:pt x="1" y="3783"/>
                  </a:lnTo>
                  <a:lnTo>
                    <a:pt x="32" y="4002"/>
                  </a:lnTo>
                  <a:lnTo>
                    <a:pt x="63" y="4189"/>
                  </a:lnTo>
                  <a:lnTo>
                    <a:pt x="126" y="4377"/>
                  </a:lnTo>
                  <a:lnTo>
                    <a:pt x="220" y="4533"/>
                  </a:lnTo>
                  <a:lnTo>
                    <a:pt x="282" y="4689"/>
                  </a:lnTo>
                  <a:lnTo>
                    <a:pt x="407" y="4814"/>
                  </a:lnTo>
                  <a:lnTo>
                    <a:pt x="501" y="4908"/>
                  </a:lnTo>
                  <a:lnTo>
                    <a:pt x="626" y="5002"/>
                  </a:lnTo>
                  <a:lnTo>
                    <a:pt x="782" y="5033"/>
                  </a:lnTo>
                  <a:lnTo>
                    <a:pt x="907" y="5064"/>
                  </a:lnTo>
                  <a:lnTo>
                    <a:pt x="1064" y="5096"/>
                  </a:lnTo>
                  <a:lnTo>
                    <a:pt x="1220" y="5064"/>
                  </a:lnTo>
                  <a:lnTo>
                    <a:pt x="1407" y="5033"/>
                  </a:lnTo>
                  <a:lnTo>
                    <a:pt x="1564" y="4971"/>
                  </a:lnTo>
                  <a:lnTo>
                    <a:pt x="1751" y="4877"/>
                  </a:lnTo>
                  <a:lnTo>
                    <a:pt x="1939" y="4752"/>
                  </a:lnTo>
                  <a:lnTo>
                    <a:pt x="2095" y="4627"/>
                  </a:lnTo>
                  <a:lnTo>
                    <a:pt x="2439" y="4314"/>
                  </a:lnTo>
                  <a:lnTo>
                    <a:pt x="2720" y="3908"/>
                  </a:lnTo>
                  <a:lnTo>
                    <a:pt x="3002" y="3470"/>
                  </a:lnTo>
                  <a:lnTo>
                    <a:pt x="3220" y="3001"/>
                  </a:lnTo>
                  <a:lnTo>
                    <a:pt x="3377" y="2501"/>
                  </a:lnTo>
                  <a:lnTo>
                    <a:pt x="3470" y="2032"/>
                  </a:lnTo>
                  <a:lnTo>
                    <a:pt x="3502" y="1532"/>
                  </a:lnTo>
                  <a:lnTo>
                    <a:pt x="3502" y="1282"/>
                  </a:lnTo>
                  <a:lnTo>
                    <a:pt x="3470" y="1063"/>
                  </a:lnTo>
                  <a:lnTo>
                    <a:pt x="3439" y="876"/>
                  </a:lnTo>
                  <a:lnTo>
                    <a:pt x="3377" y="688"/>
                  </a:lnTo>
                  <a:lnTo>
                    <a:pt x="3283" y="532"/>
                  </a:lnTo>
                  <a:lnTo>
                    <a:pt x="3220" y="376"/>
                  </a:lnTo>
                  <a:lnTo>
                    <a:pt x="3095" y="282"/>
                  </a:lnTo>
                  <a:lnTo>
                    <a:pt x="3002" y="157"/>
                  </a:lnTo>
                  <a:lnTo>
                    <a:pt x="2877" y="95"/>
                  </a:lnTo>
                  <a:lnTo>
                    <a:pt x="2720" y="32"/>
                  </a:lnTo>
                  <a:lnTo>
                    <a:pt x="2595" y="1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6"/>
            <p:cNvSpPr/>
            <p:nvPr/>
          </p:nvSpPr>
          <p:spPr>
            <a:xfrm>
              <a:off x="2642790" y="2675115"/>
              <a:ext cx="195382" cy="278626"/>
            </a:xfrm>
            <a:custGeom>
              <a:avLst/>
              <a:gdLst/>
              <a:ahLst/>
              <a:cxnLst/>
              <a:rect l="l" t="t" r="r" b="b"/>
              <a:pathLst>
                <a:path w="3814" h="5439" extrusionOk="0">
                  <a:moveTo>
                    <a:pt x="3064" y="0"/>
                  </a:moveTo>
                  <a:lnTo>
                    <a:pt x="2439" y="1250"/>
                  </a:lnTo>
                  <a:lnTo>
                    <a:pt x="2345" y="1344"/>
                  </a:lnTo>
                  <a:lnTo>
                    <a:pt x="2251" y="1407"/>
                  </a:lnTo>
                  <a:lnTo>
                    <a:pt x="2220" y="1376"/>
                  </a:lnTo>
                  <a:lnTo>
                    <a:pt x="2189" y="1376"/>
                  </a:lnTo>
                  <a:lnTo>
                    <a:pt x="2157" y="1250"/>
                  </a:lnTo>
                  <a:lnTo>
                    <a:pt x="2157" y="31"/>
                  </a:lnTo>
                  <a:lnTo>
                    <a:pt x="1657" y="313"/>
                  </a:lnTo>
                  <a:lnTo>
                    <a:pt x="1657" y="1563"/>
                  </a:lnTo>
                  <a:lnTo>
                    <a:pt x="1626" y="1688"/>
                  </a:lnTo>
                  <a:lnTo>
                    <a:pt x="1563" y="1813"/>
                  </a:lnTo>
                  <a:lnTo>
                    <a:pt x="1470" y="1876"/>
                  </a:lnTo>
                  <a:lnTo>
                    <a:pt x="1438" y="1876"/>
                  </a:lnTo>
                  <a:lnTo>
                    <a:pt x="1376" y="1844"/>
                  </a:lnTo>
                  <a:lnTo>
                    <a:pt x="751" y="1376"/>
                  </a:lnTo>
                  <a:lnTo>
                    <a:pt x="376" y="2032"/>
                  </a:lnTo>
                  <a:lnTo>
                    <a:pt x="1032" y="2532"/>
                  </a:lnTo>
                  <a:lnTo>
                    <a:pt x="1063" y="2563"/>
                  </a:lnTo>
                  <a:lnTo>
                    <a:pt x="1063" y="2626"/>
                  </a:lnTo>
                  <a:lnTo>
                    <a:pt x="1063" y="2751"/>
                  </a:lnTo>
                  <a:lnTo>
                    <a:pt x="1001" y="2876"/>
                  </a:lnTo>
                  <a:lnTo>
                    <a:pt x="907" y="2970"/>
                  </a:lnTo>
                  <a:lnTo>
                    <a:pt x="1" y="3501"/>
                  </a:lnTo>
                  <a:lnTo>
                    <a:pt x="1" y="4157"/>
                  </a:lnTo>
                  <a:lnTo>
                    <a:pt x="907" y="3626"/>
                  </a:lnTo>
                  <a:lnTo>
                    <a:pt x="1001" y="3626"/>
                  </a:lnTo>
                  <a:lnTo>
                    <a:pt x="1063" y="3689"/>
                  </a:lnTo>
                  <a:lnTo>
                    <a:pt x="1063" y="3782"/>
                  </a:lnTo>
                  <a:lnTo>
                    <a:pt x="1032" y="3939"/>
                  </a:lnTo>
                  <a:lnTo>
                    <a:pt x="376" y="5158"/>
                  </a:lnTo>
                  <a:lnTo>
                    <a:pt x="751" y="5439"/>
                  </a:lnTo>
                  <a:lnTo>
                    <a:pt x="1376" y="4189"/>
                  </a:lnTo>
                  <a:lnTo>
                    <a:pt x="1470" y="4095"/>
                  </a:lnTo>
                  <a:lnTo>
                    <a:pt x="1563" y="4064"/>
                  </a:lnTo>
                  <a:lnTo>
                    <a:pt x="1595" y="4064"/>
                  </a:lnTo>
                  <a:lnTo>
                    <a:pt x="1626" y="4095"/>
                  </a:lnTo>
                  <a:lnTo>
                    <a:pt x="1657" y="4189"/>
                  </a:lnTo>
                  <a:lnTo>
                    <a:pt x="1657" y="5408"/>
                  </a:lnTo>
                  <a:lnTo>
                    <a:pt x="2157" y="5126"/>
                  </a:lnTo>
                  <a:lnTo>
                    <a:pt x="2157" y="3907"/>
                  </a:lnTo>
                  <a:lnTo>
                    <a:pt x="2189" y="3751"/>
                  </a:lnTo>
                  <a:lnTo>
                    <a:pt x="2251" y="3657"/>
                  </a:lnTo>
                  <a:lnTo>
                    <a:pt x="2345" y="3595"/>
                  </a:lnTo>
                  <a:lnTo>
                    <a:pt x="2439" y="3595"/>
                  </a:lnTo>
                  <a:lnTo>
                    <a:pt x="3064" y="4095"/>
                  </a:lnTo>
                  <a:lnTo>
                    <a:pt x="3439" y="3407"/>
                  </a:lnTo>
                  <a:lnTo>
                    <a:pt x="2782" y="2907"/>
                  </a:lnTo>
                  <a:lnTo>
                    <a:pt x="2751" y="2876"/>
                  </a:lnTo>
                  <a:lnTo>
                    <a:pt x="2751" y="2813"/>
                  </a:lnTo>
                  <a:lnTo>
                    <a:pt x="2751" y="2720"/>
                  </a:lnTo>
                  <a:lnTo>
                    <a:pt x="2814" y="2595"/>
                  </a:lnTo>
                  <a:lnTo>
                    <a:pt x="2908" y="2501"/>
                  </a:lnTo>
                  <a:lnTo>
                    <a:pt x="3814" y="1969"/>
                  </a:lnTo>
                  <a:lnTo>
                    <a:pt x="3814" y="1282"/>
                  </a:lnTo>
                  <a:lnTo>
                    <a:pt x="2908" y="1813"/>
                  </a:lnTo>
                  <a:lnTo>
                    <a:pt x="2845" y="1844"/>
                  </a:lnTo>
                  <a:lnTo>
                    <a:pt x="2814" y="1844"/>
                  </a:lnTo>
                  <a:lnTo>
                    <a:pt x="2751" y="1782"/>
                  </a:lnTo>
                  <a:lnTo>
                    <a:pt x="2751" y="1657"/>
                  </a:lnTo>
                  <a:lnTo>
                    <a:pt x="2782" y="1532"/>
                  </a:lnTo>
                  <a:lnTo>
                    <a:pt x="3439" y="282"/>
                  </a:lnTo>
                  <a:lnTo>
                    <a:pt x="30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6"/>
            <p:cNvSpPr/>
            <p:nvPr/>
          </p:nvSpPr>
          <p:spPr>
            <a:xfrm>
              <a:off x="2716452" y="2780793"/>
              <a:ext cx="48103" cy="68901"/>
            </a:xfrm>
            <a:custGeom>
              <a:avLst/>
              <a:gdLst/>
              <a:ahLst/>
              <a:cxnLst/>
              <a:rect l="l" t="t" r="r" b="b"/>
              <a:pathLst>
                <a:path w="939" h="1345" extrusionOk="0">
                  <a:moveTo>
                    <a:pt x="563" y="0"/>
                  </a:moveTo>
                  <a:lnTo>
                    <a:pt x="469" y="31"/>
                  </a:lnTo>
                  <a:lnTo>
                    <a:pt x="376" y="125"/>
                  </a:lnTo>
                  <a:lnTo>
                    <a:pt x="282" y="188"/>
                  </a:lnTo>
                  <a:lnTo>
                    <a:pt x="157" y="407"/>
                  </a:lnTo>
                  <a:lnTo>
                    <a:pt x="32" y="657"/>
                  </a:lnTo>
                  <a:lnTo>
                    <a:pt x="0" y="938"/>
                  </a:lnTo>
                  <a:lnTo>
                    <a:pt x="32" y="1063"/>
                  </a:lnTo>
                  <a:lnTo>
                    <a:pt x="32" y="1157"/>
                  </a:lnTo>
                  <a:lnTo>
                    <a:pt x="94" y="1219"/>
                  </a:lnTo>
                  <a:lnTo>
                    <a:pt x="157" y="1282"/>
                  </a:lnTo>
                  <a:lnTo>
                    <a:pt x="219" y="1313"/>
                  </a:lnTo>
                  <a:lnTo>
                    <a:pt x="282" y="1344"/>
                  </a:lnTo>
                  <a:lnTo>
                    <a:pt x="376" y="1313"/>
                  </a:lnTo>
                  <a:lnTo>
                    <a:pt x="469" y="1282"/>
                  </a:lnTo>
                  <a:lnTo>
                    <a:pt x="563" y="1219"/>
                  </a:lnTo>
                  <a:lnTo>
                    <a:pt x="657" y="1125"/>
                  </a:lnTo>
                  <a:lnTo>
                    <a:pt x="782" y="907"/>
                  </a:lnTo>
                  <a:lnTo>
                    <a:pt x="907" y="657"/>
                  </a:lnTo>
                  <a:lnTo>
                    <a:pt x="938" y="407"/>
                  </a:lnTo>
                  <a:lnTo>
                    <a:pt x="938" y="281"/>
                  </a:lnTo>
                  <a:lnTo>
                    <a:pt x="907" y="188"/>
                  </a:lnTo>
                  <a:lnTo>
                    <a:pt x="844" y="94"/>
                  </a:lnTo>
                  <a:lnTo>
                    <a:pt x="782" y="31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6"/>
            <p:cNvSpPr/>
            <p:nvPr/>
          </p:nvSpPr>
          <p:spPr>
            <a:xfrm>
              <a:off x="819057" y="2012209"/>
              <a:ext cx="930343" cy="845510"/>
            </a:xfrm>
            <a:custGeom>
              <a:avLst/>
              <a:gdLst/>
              <a:ahLst/>
              <a:cxnLst/>
              <a:rect l="l" t="t" r="r" b="b"/>
              <a:pathLst>
                <a:path w="18161" h="16505" extrusionOk="0">
                  <a:moveTo>
                    <a:pt x="7909" y="1"/>
                  </a:moveTo>
                  <a:lnTo>
                    <a:pt x="7627" y="63"/>
                  </a:lnTo>
                  <a:lnTo>
                    <a:pt x="7377" y="157"/>
                  </a:lnTo>
                  <a:lnTo>
                    <a:pt x="7127" y="313"/>
                  </a:lnTo>
                  <a:lnTo>
                    <a:pt x="6908" y="501"/>
                  </a:lnTo>
                  <a:lnTo>
                    <a:pt x="0" y="8315"/>
                  </a:lnTo>
                  <a:lnTo>
                    <a:pt x="0" y="8471"/>
                  </a:lnTo>
                  <a:lnTo>
                    <a:pt x="125" y="8878"/>
                  </a:lnTo>
                  <a:lnTo>
                    <a:pt x="188" y="9190"/>
                  </a:lnTo>
                  <a:lnTo>
                    <a:pt x="313" y="9534"/>
                  </a:lnTo>
                  <a:lnTo>
                    <a:pt x="501" y="9909"/>
                  </a:lnTo>
                  <a:lnTo>
                    <a:pt x="688" y="10347"/>
                  </a:lnTo>
                  <a:lnTo>
                    <a:pt x="938" y="10784"/>
                  </a:lnTo>
                  <a:lnTo>
                    <a:pt x="1251" y="11253"/>
                  </a:lnTo>
                  <a:lnTo>
                    <a:pt x="1626" y="11722"/>
                  </a:lnTo>
                  <a:lnTo>
                    <a:pt x="2032" y="12222"/>
                  </a:lnTo>
                  <a:lnTo>
                    <a:pt x="2532" y="12722"/>
                  </a:lnTo>
                  <a:lnTo>
                    <a:pt x="3095" y="13191"/>
                  </a:lnTo>
                  <a:lnTo>
                    <a:pt x="3751" y="13660"/>
                  </a:lnTo>
                  <a:lnTo>
                    <a:pt x="4470" y="14098"/>
                  </a:lnTo>
                  <a:lnTo>
                    <a:pt x="5314" y="14567"/>
                  </a:lnTo>
                  <a:lnTo>
                    <a:pt x="6127" y="14942"/>
                  </a:lnTo>
                  <a:lnTo>
                    <a:pt x="6940" y="15285"/>
                  </a:lnTo>
                  <a:lnTo>
                    <a:pt x="7721" y="15567"/>
                  </a:lnTo>
                  <a:lnTo>
                    <a:pt x="8502" y="15786"/>
                  </a:lnTo>
                  <a:lnTo>
                    <a:pt x="9221" y="15973"/>
                  </a:lnTo>
                  <a:lnTo>
                    <a:pt x="9909" y="16129"/>
                  </a:lnTo>
                  <a:lnTo>
                    <a:pt x="10565" y="16254"/>
                  </a:lnTo>
                  <a:lnTo>
                    <a:pt x="11128" y="16348"/>
                  </a:lnTo>
                  <a:lnTo>
                    <a:pt x="11659" y="16411"/>
                  </a:lnTo>
                  <a:lnTo>
                    <a:pt x="12535" y="16473"/>
                  </a:lnTo>
                  <a:lnTo>
                    <a:pt x="13066" y="16505"/>
                  </a:lnTo>
                  <a:lnTo>
                    <a:pt x="13285" y="16505"/>
                  </a:lnTo>
                  <a:lnTo>
                    <a:pt x="17973" y="8003"/>
                  </a:lnTo>
                  <a:lnTo>
                    <a:pt x="18098" y="7690"/>
                  </a:lnTo>
                  <a:lnTo>
                    <a:pt x="18161" y="7377"/>
                  </a:lnTo>
                  <a:lnTo>
                    <a:pt x="18161" y="7034"/>
                  </a:lnTo>
                  <a:lnTo>
                    <a:pt x="18098" y="6721"/>
                  </a:lnTo>
                  <a:lnTo>
                    <a:pt x="18005" y="6440"/>
                  </a:lnTo>
                  <a:lnTo>
                    <a:pt x="17817" y="6158"/>
                  </a:lnTo>
                  <a:lnTo>
                    <a:pt x="17598" y="5908"/>
                  </a:lnTo>
                  <a:lnTo>
                    <a:pt x="17317" y="5721"/>
                  </a:lnTo>
                  <a:lnTo>
                    <a:pt x="15535" y="4689"/>
                  </a:lnTo>
                  <a:lnTo>
                    <a:pt x="14504" y="4064"/>
                  </a:lnTo>
                  <a:lnTo>
                    <a:pt x="13410" y="3376"/>
                  </a:lnTo>
                  <a:lnTo>
                    <a:pt x="12285" y="2657"/>
                  </a:lnTo>
                  <a:lnTo>
                    <a:pt x="11159" y="1907"/>
                  </a:lnTo>
                  <a:lnTo>
                    <a:pt x="10034" y="1126"/>
                  </a:lnTo>
                  <a:lnTo>
                    <a:pt x="9003" y="313"/>
                  </a:lnTo>
                  <a:lnTo>
                    <a:pt x="8753" y="157"/>
                  </a:lnTo>
                  <a:lnTo>
                    <a:pt x="8471" y="63"/>
                  </a:lnTo>
                  <a:lnTo>
                    <a:pt x="8190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6"/>
            <p:cNvSpPr/>
            <p:nvPr/>
          </p:nvSpPr>
          <p:spPr>
            <a:xfrm>
              <a:off x="1421111" y="1704807"/>
              <a:ext cx="759038" cy="451570"/>
            </a:xfrm>
            <a:custGeom>
              <a:avLst/>
              <a:gdLst/>
              <a:ahLst/>
              <a:cxnLst/>
              <a:rect l="l" t="t" r="r" b="b"/>
              <a:pathLst>
                <a:path w="14817" h="8815" extrusionOk="0">
                  <a:moveTo>
                    <a:pt x="6033" y="0"/>
                  </a:moveTo>
                  <a:lnTo>
                    <a:pt x="5752" y="31"/>
                  </a:lnTo>
                  <a:lnTo>
                    <a:pt x="5502" y="63"/>
                  </a:lnTo>
                  <a:lnTo>
                    <a:pt x="5220" y="125"/>
                  </a:lnTo>
                  <a:lnTo>
                    <a:pt x="4970" y="250"/>
                  </a:lnTo>
                  <a:lnTo>
                    <a:pt x="500" y="2532"/>
                  </a:lnTo>
                  <a:lnTo>
                    <a:pt x="375" y="2626"/>
                  </a:lnTo>
                  <a:lnTo>
                    <a:pt x="282" y="2688"/>
                  </a:lnTo>
                  <a:lnTo>
                    <a:pt x="125" y="2876"/>
                  </a:lnTo>
                  <a:lnTo>
                    <a:pt x="31" y="3126"/>
                  </a:lnTo>
                  <a:lnTo>
                    <a:pt x="0" y="3345"/>
                  </a:lnTo>
                  <a:lnTo>
                    <a:pt x="0" y="3595"/>
                  </a:lnTo>
                  <a:lnTo>
                    <a:pt x="94" y="3814"/>
                  </a:lnTo>
                  <a:lnTo>
                    <a:pt x="250" y="4032"/>
                  </a:lnTo>
                  <a:lnTo>
                    <a:pt x="344" y="4126"/>
                  </a:lnTo>
                  <a:lnTo>
                    <a:pt x="469" y="4189"/>
                  </a:lnTo>
                  <a:lnTo>
                    <a:pt x="7940" y="8502"/>
                  </a:lnTo>
                  <a:lnTo>
                    <a:pt x="8221" y="8627"/>
                  </a:lnTo>
                  <a:lnTo>
                    <a:pt x="8502" y="8721"/>
                  </a:lnTo>
                  <a:lnTo>
                    <a:pt x="8784" y="8784"/>
                  </a:lnTo>
                  <a:lnTo>
                    <a:pt x="9065" y="8815"/>
                  </a:lnTo>
                  <a:lnTo>
                    <a:pt x="9346" y="8784"/>
                  </a:lnTo>
                  <a:lnTo>
                    <a:pt x="9627" y="8721"/>
                  </a:lnTo>
                  <a:lnTo>
                    <a:pt x="9909" y="8627"/>
                  </a:lnTo>
                  <a:lnTo>
                    <a:pt x="10159" y="8502"/>
                  </a:lnTo>
                  <a:lnTo>
                    <a:pt x="14347" y="6095"/>
                  </a:lnTo>
                  <a:lnTo>
                    <a:pt x="14566" y="5939"/>
                  </a:lnTo>
                  <a:lnTo>
                    <a:pt x="14691" y="5752"/>
                  </a:lnTo>
                  <a:lnTo>
                    <a:pt x="14785" y="5501"/>
                  </a:lnTo>
                  <a:lnTo>
                    <a:pt x="14816" y="5283"/>
                  </a:lnTo>
                  <a:lnTo>
                    <a:pt x="14785" y="5033"/>
                  </a:lnTo>
                  <a:lnTo>
                    <a:pt x="14691" y="4814"/>
                  </a:lnTo>
                  <a:lnTo>
                    <a:pt x="14566" y="4626"/>
                  </a:lnTo>
                  <a:lnTo>
                    <a:pt x="14347" y="4470"/>
                  </a:lnTo>
                  <a:lnTo>
                    <a:pt x="7064" y="313"/>
                  </a:lnTo>
                  <a:lnTo>
                    <a:pt x="6814" y="188"/>
                  </a:lnTo>
                  <a:lnTo>
                    <a:pt x="6564" y="94"/>
                  </a:lnTo>
                  <a:lnTo>
                    <a:pt x="6314" y="31"/>
                  </a:lnTo>
                  <a:lnTo>
                    <a:pt x="6033" y="0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6"/>
            <p:cNvSpPr/>
            <p:nvPr/>
          </p:nvSpPr>
          <p:spPr>
            <a:xfrm>
              <a:off x="598070" y="2348452"/>
              <a:ext cx="1851106" cy="1122548"/>
            </a:xfrm>
            <a:custGeom>
              <a:avLst/>
              <a:gdLst/>
              <a:ahLst/>
              <a:cxnLst/>
              <a:rect l="l" t="t" r="r" b="b"/>
              <a:pathLst>
                <a:path w="36135" h="21913" extrusionOk="0">
                  <a:moveTo>
                    <a:pt x="36134" y="1"/>
                  </a:moveTo>
                  <a:lnTo>
                    <a:pt x="26632" y="5908"/>
                  </a:lnTo>
                  <a:lnTo>
                    <a:pt x="22162" y="8690"/>
                  </a:lnTo>
                  <a:lnTo>
                    <a:pt x="20287" y="9847"/>
                  </a:lnTo>
                  <a:lnTo>
                    <a:pt x="19506" y="10816"/>
                  </a:lnTo>
                  <a:lnTo>
                    <a:pt x="19412" y="10878"/>
                  </a:lnTo>
                  <a:lnTo>
                    <a:pt x="19130" y="11066"/>
                  </a:lnTo>
                  <a:lnTo>
                    <a:pt x="18630" y="11347"/>
                  </a:lnTo>
                  <a:lnTo>
                    <a:pt x="18349" y="11472"/>
                  </a:lnTo>
                  <a:lnTo>
                    <a:pt x="17974" y="11628"/>
                  </a:lnTo>
                  <a:lnTo>
                    <a:pt x="17599" y="11753"/>
                  </a:lnTo>
                  <a:lnTo>
                    <a:pt x="17161" y="11878"/>
                  </a:lnTo>
                  <a:lnTo>
                    <a:pt x="16692" y="11972"/>
                  </a:lnTo>
                  <a:lnTo>
                    <a:pt x="16161" y="12066"/>
                  </a:lnTo>
                  <a:lnTo>
                    <a:pt x="15598" y="12097"/>
                  </a:lnTo>
                  <a:lnTo>
                    <a:pt x="15004" y="12129"/>
                  </a:lnTo>
                  <a:lnTo>
                    <a:pt x="14379" y="12097"/>
                  </a:lnTo>
                  <a:lnTo>
                    <a:pt x="13692" y="12004"/>
                  </a:lnTo>
                  <a:lnTo>
                    <a:pt x="13067" y="11910"/>
                  </a:lnTo>
                  <a:lnTo>
                    <a:pt x="12379" y="11785"/>
                  </a:lnTo>
                  <a:lnTo>
                    <a:pt x="11660" y="11628"/>
                  </a:lnTo>
                  <a:lnTo>
                    <a:pt x="10910" y="11410"/>
                  </a:lnTo>
                  <a:lnTo>
                    <a:pt x="10128" y="11191"/>
                  </a:lnTo>
                  <a:lnTo>
                    <a:pt x="9316" y="10878"/>
                  </a:lnTo>
                  <a:lnTo>
                    <a:pt x="8534" y="10503"/>
                  </a:lnTo>
                  <a:lnTo>
                    <a:pt x="7721" y="10097"/>
                  </a:lnTo>
                  <a:lnTo>
                    <a:pt x="6940" y="9565"/>
                  </a:lnTo>
                  <a:lnTo>
                    <a:pt x="6565" y="9284"/>
                  </a:lnTo>
                  <a:lnTo>
                    <a:pt x="6190" y="9003"/>
                  </a:lnTo>
                  <a:lnTo>
                    <a:pt x="5784" y="8659"/>
                  </a:lnTo>
                  <a:lnTo>
                    <a:pt x="5440" y="8315"/>
                  </a:lnTo>
                  <a:lnTo>
                    <a:pt x="5065" y="7940"/>
                  </a:lnTo>
                  <a:lnTo>
                    <a:pt x="4721" y="7565"/>
                  </a:lnTo>
                  <a:lnTo>
                    <a:pt x="4377" y="7127"/>
                  </a:lnTo>
                  <a:lnTo>
                    <a:pt x="4033" y="6690"/>
                  </a:lnTo>
                  <a:lnTo>
                    <a:pt x="3721" y="6221"/>
                  </a:lnTo>
                  <a:lnTo>
                    <a:pt x="3408" y="5690"/>
                  </a:lnTo>
                  <a:lnTo>
                    <a:pt x="3095" y="5158"/>
                  </a:lnTo>
                  <a:lnTo>
                    <a:pt x="2814" y="4596"/>
                  </a:lnTo>
                  <a:lnTo>
                    <a:pt x="2564" y="4002"/>
                  </a:lnTo>
                  <a:lnTo>
                    <a:pt x="2314" y="3376"/>
                  </a:lnTo>
                  <a:lnTo>
                    <a:pt x="2033" y="3720"/>
                  </a:lnTo>
                  <a:lnTo>
                    <a:pt x="188" y="8096"/>
                  </a:lnTo>
                  <a:lnTo>
                    <a:pt x="157" y="8284"/>
                  </a:lnTo>
                  <a:lnTo>
                    <a:pt x="95" y="8847"/>
                  </a:lnTo>
                  <a:lnTo>
                    <a:pt x="32" y="9722"/>
                  </a:lnTo>
                  <a:lnTo>
                    <a:pt x="1" y="10847"/>
                  </a:lnTo>
                  <a:lnTo>
                    <a:pt x="1" y="11503"/>
                  </a:lnTo>
                  <a:lnTo>
                    <a:pt x="63" y="12191"/>
                  </a:lnTo>
                  <a:lnTo>
                    <a:pt x="126" y="12941"/>
                  </a:lnTo>
                  <a:lnTo>
                    <a:pt x="220" y="13723"/>
                  </a:lnTo>
                  <a:lnTo>
                    <a:pt x="376" y="14535"/>
                  </a:lnTo>
                  <a:lnTo>
                    <a:pt x="564" y="15348"/>
                  </a:lnTo>
                  <a:lnTo>
                    <a:pt x="814" y="16192"/>
                  </a:lnTo>
                  <a:lnTo>
                    <a:pt x="1095" y="17067"/>
                  </a:lnTo>
                  <a:lnTo>
                    <a:pt x="9472" y="21912"/>
                  </a:lnTo>
                  <a:lnTo>
                    <a:pt x="9566" y="21725"/>
                  </a:lnTo>
                  <a:lnTo>
                    <a:pt x="9878" y="21256"/>
                  </a:lnTo>
                  <a:lnTo>
                    <a:pt x="10410" y="20599"/>
                  </a:lnTo>
                  <a:lnTo>
                    <a:pt x="10753" y="20193"/>
                  </a:lnTo>
                  <a:lnTo>
                    <a:pt x="11129" y="19787"/>
                  </a:lnTo>
                  <a:lnTo>
                    <a:pt x="11597" y="19349"/>
                  </a:lnTo>
                  <a:lnTo>
                    <a:pt x="12066" y="18943"/>
                  </a:lnTo>
                  <a:lnTo>
                    <a:pt x="12598" y="18505"/>
                  </a:lnTo>
                  <a:lnTo>
                    <a:pt x="13192" y="18130"/>
                  </a:lnTo>
                  <a:lnTo>
                    <a:pt x="13848" y="17755"/>
                  </a:lnTo>
                  <a:lnTo>
                    <a:pt x="14536" y="17442"/>
                  </a:lnTo>
                  <a:lnTo>
                    <a:pt x="15255" y="17161"/>
                  </a:lnTo>
                  <a:lnTo>
                    <a:pt x="15630" y="17036"/>
                  </a:lnTo>
                  <a:lnTo>
                    <a:pt x="16036" y="16942"/>
                  </a:lnTo>
                  <a:lnTo>
                    <a:pt x="16411" y="16848"/>
                  </a:lnTo>
                  <a:lnTo>
                    <a:pt x="16786" y="16786"/>
                  </a:lnTo>
                  <a:lnTo>
                    <a:pt x="17505" y="16755"/>
                  </a:lnTo>
                  <a:lnTo>
                    <a:pt x="18130" y="16755"/>
                  </a:lnTo>
                  <a:lnTo>
                    <a:pt x="18724" y="16848"/>
                  </a:lnTo>
                  <a:lnTo>
                    <a:pt x="19224" y="16973"/>
                  </a:lnTo>
                  <a:lnTo>
                    <a:pt x="19693" y="17130"/>
                  </a:lnTo>
                  <a:lnTo>
                    <a:pt x="20099" y="17349"/>
                  </a:lnTo>
                  <a:lnTo>
                    <a:pt x="20475" y="17567"/>
                  </a:lnTo>
                  <a:lnTo>
                    <a:pt x="20756" y="17786"/>
                  </a:lnTo>
                  <a:lnTo>
                    <a:pt x="21037" y="18036"/>
                  </a:lnTo>
                  <a:lnTo>
                    <a:pt x="21225" y="18255"/>
                  </a:lnTo>
                  <a:lnTo>
                    <a:pt x="21412" y="18474"/>
                  </a:lnTo>
                  <a:lnTo>
                    <a:pt x="21631" y="18786"/>
                  </a:lnTo>
                  <a:lnTo>
                    <a:pt x="21694" y="18911"/>
                  </a:lnTo>
                  <a:lnTo>
                    <a:pt x="34790" y="11347"/>
                  </a:lnTo>
                  <a:lnTo>
                    <a:pt x="361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6"/>
            <p:cNvSpPr/>
            <p:nvPr/>
          </p:nvSpPr>
          <p:spPr>
            <a:xfrm>
              <a:off x="1395499" y="3261132"/>
              <a:ext cx="331493" cy="480411"/>
            </a:xfrm>
            <a:custGeom>
              <a:avLst/>
              <a:gdLst/>
              <a:ahLst/>
              <a:cxnLst/>
              <a:rect l="l" t="t" r="r" b="b"/>
              <a:pathLst>
                <a:path w="6471" h="9378" extrusionOk="0">
                  <a:moveTo>
                    <a:pt x="4189" y="0"/>
                  </a:moveTo>
                  <a:lnTo>
                    <a:pt x="3876" y="94"/>
                  </a:lnTo>
                  <a:lnTo>
                    <a:pt x="3563" y="219"/>
                  </a:lnTo>
                  <a:lnTo>
                    <a:pt x="3220" y="376"/>
                  </a:lnTo>
                  <a:lnTo>
                    <a:pt x="2907" y="594"/>
                  </a:lnTo>
                  <a:lnTo>
                    <a:pt x="2563" y="844"/>
                  </a:lnTo>
                  <a:lnTo>
                    <a:pt x="2251" y="1126"/>
                  </a:lnTo>
                  <a:lnTo>
                    <a:pt x="1969" y="1438"/>
                  </a:lnTo>
                  <a:lnTo>
                    <a:pt x="1688" y="1782"/>
                  </a:lnTo>
                  <a:lnTo>
                    <a:pt x="1407" y="2157"/>
                  </a:lnTo>
                  <a:lnTo>
                    <a:pt x="1157" y="2564"/>
                  </a:lnTo>
                  <a:lnTo>
                    <a:pt x="938" y="2970"/>
                  </a:lnTo>
                  <a:lnTo>
                    <a:pt x="719" y="3376"/>
                  </a:lnTo>
                  <a:lnTo>
                    <a:pt x="531" y="3814"/>
                  </a:lnTo>
                  <a:lnTo>
                    <a:pt x="375" y="4283"/>
                  </a:lnTo>
                  <a:lnTo>
                    <a:pt x="250" y="4720"/>
                  </a:lnTo>
                  <a:lnTo>
                    <a:pt x="125" y="5189"/>
                  </a:lnTo>
                  <a:lnTo>
                    <a:pt x="63" y="5658"/>
                  </a:lnTo>
                  <a:lnTo>
                    <a:pt x="0" y="6096"/>
                  </a:lnTo>
                  <a:lnTo>
                    <a:pt x="0" y="6564"/>
                  </a:lnTo>
                  <a:lnTo>
                    <a:pt x="0" y="7002"/>
                  </a:lnTo>
                  <a:lnTo>
                    <a:pt x="63" y="7377"/>
                  </a:lnTo>
                  <a:lnTo>
                    <a:pt x="125" y="7752"/>
                  </a:lnTo>
                  <a:lnTo>
                    <a:pt x="250" y="8096"/>
                  </a:lnTo>
                  <a:lnTo>
                    <a:pt x="375" y="8377"/>
                  </a:lnTo>
                  <a:lnTo>
                    <a:pt x="531" y="8659"/>
                  </a:lnTo>
                  <a:lnTo>
                    <a:pt x="719" y="8878"/>
                  </a:lnTo>
                  <a:lnTo>
                    <a:pt x="938" y="9065"/>
                  </a:lnTo>
                  <a:lnTo>
                    <a:pt x="1157" y="9221"/>
                  </a:lnTo>
                  <a:lnTo>
                    <a:pt x="1407" y="9315"/>
                  </a:lnTo>
                  <a:lnTo>
                    <a:pt x="1688" y="9378"/>
                  </a:lnTo>
                  <a:lnTo>
                    <a:pt x="2251" y="9378"/>
                  </a:lnTo>
                  <a:lnTo>
                    <a:pt x="2563" y="9284"/>
                  </a:lnTo>
                  <a:lnTo>
                    <a:pt x="2907" y="9159"/>
                  </a:lnTo>
                  <a:lnTo>
                    <a:pt x="3220" y="9003"/>
                  </a:lnTo>
                  <a:lnTo>
                    <a:pt x="3563" y="8784"/>
                  </a:lnTo>
                  <a:lnTo>
                    <a:pt x="3876" y="8534"/>
                  </a:lnTo>
                  <a:lnTo>
                    <a:pt x="4189" y="8252"/>
                  </a:lnTo>
                  <a:lnTo>
                    <a:pt x="4470" y="7940"/>
                  </a:lnTo>
                  <a:lnTo>
                    <a:pt x="4751" y="7596"/>
                  </a:lnTo>
                  <a:lnTo>
                    <a:pt x="5033" y="7221"/>
                  </a:lnTo>
                  <a:lnTo>
                    <a:pt x="5283" y="6815"/>
                  </a:lnTo>
                  <a:lnTo>
                    <a:pt x="5501" y="6408"/>
                  </a:lnTo>
                  <a:lnTo>
                    <a:pt x="5720" y="6002"/>
                  </a:lnTo>
                  <a:lnTo>
                    <a:pt x="5908" y="5564"/>
                  </a:lnTo>
                  <a:lnTo>
                    <a:pt x="6064" y="5095"/>
                  </a:lnTo>
                  <a:lnTo>
                    <a:pt x="6220" y="4658"/>
                  </a:lnTo>
                  <a:lnTo>
                    <a:pt x="6314" y="4189"/>
                  </a:lnTo>
                  <a:lnTo>
                    <a:pt x="6408" y="3720"/>
                  </a:lnTo>
                  <a:lnTo>
                    <a:pt x="6439" y="3282"/>
                  </a:lnTo>
                  <a:lnTo>
                    <a:pt x="6470" y="2814"/>
                  </a:lnTo>
                  <a:lnTo>
                    <a:pt x="6439" y="2376"/>
                  </a:lnTo>
                  <a:lnTo>
                    <a:pt x="6408" y="2001"/>
                  </a:lnTo>
                  <a:lnTo>
                    <a:pt x="6314" y="1626"/>
                  </a:lnTo>
                  <a:lnTo>
                    <a:pt x="6220" y="1282"/>
                  </a:lnTo>
                  <a:lnTo>
                    <a:pt x="6064" y="1001"/>
                  </a:lnTo>
                  <a:lnTo>
                    <a:pt x="5908" y="719"/>
                  </a:lnTo>
                  <a:lnTo>
                    <a:pt x="5720" y="501"/>
                  </a:lnTo>
                  <a:lnTo>
                    <a:pt x="5501" y="313"/>
                  </a:lnTo>
                  <a:lnTo>
                    <a:pt x="5283" y="157"/>
                  </a:lnTo>
                  <a:lnTo>
                    <a:pt x="5033" y="63"/>
                  </a:lnTo>
                  <a:lnTo>
                    <a:pt x="4751" y="0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6"/>
            <p:cNvSpPr/>
            <p:nvPr/>
          </p:nvSpPr>
          <p:spPr>
            <a:xfrm>
              <a:off x="1456303" y="3350776"/>
              <a:ext cx="208240" cy="301115"/>
            </a:xfrm>
            <a:custGeom>
              <a:avLst/>
              <a:gdLst/>
              <a:ahLst/>
              <a:cxnLst/>
              <a:rect l="l" t="t" r="r" b="b"/>
              <a:pathLst>
                <a:path w="4065" h="5878" extrusionOk="0">
                  <a:moveTo>
                    <a:pt x="2626" y="1"/>
                  </a:moveTo>
                  <a:lnTo>
                    <a:pt x="2439" y="63"/>
                  </a:lnTo>
                  <a:lnTo>
                    <a:pt x="2251" y="126"/>
                  </a:lnTo>
                  <a:lnTo>
                    <a:pt x="2033" y="251"/>
                  </a:lnTo>
                  <a:lnTo>
                    <a:pt x="1814" y="376"/>
                  </a:lnTo>
                  <a:lnTo>
                    <a:pt x="1626" y="532"/>
                  </a:lnTo>
                  <a:lnTo>
                    <a:pt x="1439" y="720"/>
                  </a:lnTo>
                  <a:lnTo>
                    <a:pt x="1251" y="907"/>
                  </a:lnTo>
                  <a:lnTo>
                    <a:pt x="907" y="1345"/>
                  </a:lnTo>
                  <a:lnTo>
                    <a:pt x="595" y="1845"/>
                  </a:lnTo>
                  <a:lnTo>
                    <a:pt x="345" y="2408"/>
                  </a:lnTo>
                  <a:lnTo>
                    <a:pt x="157" y="2970"/>
                  </a:lnTo>
                  <a:lnTo>
                    <a:pt x="63" y="3533"/>
                  </a:lnTo>
                  <a:lnTo>
                    <a:pt x="32" y="3814"/>
                  </a:lnTo>
                  <a:lnTo>
                    <a:pt x="1" y="4096"/>
                  </a:lnTo>
                  <a:lnTo>
                    <a:pt x="32" y="4377"/>
                  </a:lnTo>
                  <a:lnTo>
                    <a:pt x="63" y="4627"/>
                  </a:lnTo>
                  <a:lnTo>
                    <a:pt x="95" y="4877"/>
                  </a:lnTo>
                  <a:lnTo>
                    <a:pt x="157" y="5065"/>
                  </a:lnTo>
                  <a:lnTo>
                    <a:pt x="251" y="5252"/>
                  </a:lnTo>
                  <a:lnTo>
                    <a:pt x="345" y="5408"/>
                  </a:lnTo>
                  <a:lnTo>
                    <a:pt x="470" y="5565"/>
                  </a:lnTo>
                  <a:lnTo>
                    <a:pt x="595" y="5690"/>
                  </a:lnTo>
                  <a:lnTo>
                    <a:pt x="751" y="5783"/>
                  </a:lnTo>
                  <a:lnTo>
                    <a:pt x="907" y="5846"/>
                  </a:lnTo>
                  <a:lnTo>
                    <a:pt x="1064" y="5877"/>
                  </a:lnTo>
                  <a:lnTo>
                    <a:pt x="1439" y="5877"/>
                  </a:lnTo>
                  <a:lnTo>
                    <a:pt x="1626" y="5815"/>
                  </a:lnTo>
                  <a:lnTo>
                    <a:pt x="1814" y="5752"/>
                  </a:lnTo>
                  <a:lnTo>
                    <a:pt x="2033" y="5658"/>
                  </a:lnTo>
                  <a:lnTo>
                    <a:pt x="2251" y="5502"/>
                  </a:lnTo>
                  <a:lnTo>
                    <a:pt x="2439" y="5346"/>
                  </a:lnTo>
                  <a:lnTo>
                    <a:pt x="2626" y="5158"/>
                  </a:lnTo>
                  <a:lnTo>
                    <a:pt x="2814" y="4971"/>
                  </a:lnTo>
                  <a:lnTo>
                    <a:pt x="3158" y="4533"/>
                  </a:lnTo>
                  <a:lnTo>
                    <a:pt x="3470" y="4033"/>
                  </a:lnTo>
                  <a:lnTo>
                    <a:pt x="3721" y="3470"/>
                  </a:lnTo>
                  <a:lnTo>
                    <a:pt x="3908" y="2908"/>
                  </a:lnTo>
                  <a:lnTo>
                    <a:pt x="4033" y="2345"/>
                  </a:lnTo>
                  <a:lnTo>
                    <a:pt x="4064" y="2064"/>
                  </a:lnTo>
                  <a:lnTo>
                    <a:pt x="4064" y="1783"/>
                  </a:lnTo>
                  <a:lnTo>
                    <a:pt x="4064" y="1501"/>
                  </a:lnTo>
                  <a:lnTo>
                    <a:pt x="4033" y="1251"/>
                  </a:lnTo>
                  <a:lnTo>
                    <a:pt x="3971" y="1032"/>
                  </a:lnTo>
                  <a:lnTo>
                    <a:pt x="3908" y="814"/>
                  </a:lnTo>
                  <a:lnTo>
                    <a:pt x="3814" y="626"/>
                  </a:lnTo>
                  <a:lnTo>
                    <a:pt x="3721" y="470"/>
                  </a:lnTo>
                  <a:lnTo>
                    <a:pt x="3595" y="313"/>
                  </a:lnTo>
                  <a:lnTo>
                    <a:pt x="3470" y="188"/>
                  </a:lnTo>
                  <a:lnTo>
                    <a:pt x="3314" y="95"/>
                  </a:lnTo>
                  <a:lnTo>
                    <a:pt x="3158" y="32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6"/>
            <p:cNvSpPr/>
            <p:nvPr/>
          </p:nvSpPr>
          <p:spPr>
            <a:xfrm>
              <a:off x="1470749" y="3369986"/>
              <a:ext cx="179399" cy="262695"/>
            </a:xfrm>
            <a:custGeom>
              <a:avLst/>
              <a:gdLst/>
              <a:ahLst/>
              <a:cxnLst/>
              <a:rect l="l" t="t" r="r" b="b"/>
              <a:pathLst>
                <a:path w="3502" h="5128" extrusionOk="0">
                  <a:moveTo>
                    <a:pt x="2438" y="1"/>
                  </a:moveTo>
                  <a:lnTo>
                    <a:pt x="2282" y="32"/>
                  </a:lnTo>
                  <a:lnTo>
                    <a:pt x="2094" y="63"/>
                  </a:lnTo>
                  <a:lnTo>
                    <a:pt x="1938" y="126"/>
                  </a:lnTo>
                  <a:lnTo>
                    <a:pt x="1751" y="220"/>
                  </a:lnTo>
                  <a:lnTo>
                    <a:pt x="1563" y="345"/>
                  </a:lnTo>
                  <a:lnTo>
                    <a:pt x="1407" y="470"/>
                  </a:lnTo>
                  <a:lnTo>
                    <a:pt x="1063" y="814"/>
                  </a:lnTo>
                  <a:lnTo>
                    <a:pt x="782" y="1189"/>
                  </a:lnTo>
                  <a:lnTo>
                    <a:pt x="500" y="1626"/>
                  </a:lnTo>
                  <a:lnTo>
                    <a:pt x="313" y="2095"/>
                  </a:lnTo>
                  <a:lnTo>
                    <a:pt x="125" y="2595"/>
                  </a:lnTo>
                  <a:lnTo>
                    <a:pt x="31" y="3095"/>
                  </a:lnTo>
                  <a:lnTo>
                    <a:pt x="0" y="3564"/>
                  </a:lnTo>
                  <a:lnTo>
                    <a:pt x="0" y="3814"/>
                  </a:lnTo>
                  <a:lnTo>
                    <a:pt x="31" y="4033"/>
                  </a:lnTo>
                  <a:lnTo>
                    <a:pt x="63" y="4221"/>
                  </a:lnTo>
                  <a:lnTo>
                    <a:pt x="125" y="4408"/>
                  </a:lnTo>
                  <a:lnTo>
                    <a:pt x="219" y="4565"/>
                  </a:lnTo>
                  <a:lnTo>
                    <a:pt x="313" y="4721"/>
                  </a:lnTo>
                  <a:lnTo>
                    <a:pt x="407" y="4846"/>
                  </a:lnTo>
                  <a:lnTo>
                    <a:pt x="500" y="4940"/>
                  </a:lnTo>
                  <a:lnTo>
                    <a:pt x="625" y="5002"/>
                  </a:lnTo>
                  <a:lnTo>
                    <a:pt x="782" y="5065"/>
                  </a:lnTo>
                  <a:lnTo>
                    <a:pt x="907" y="5096"/>
                  </a:lnTo>
                  <a:lnTo>
                    <a:pt x="1063" y="5127"/>
                  </a:lnTo>
                  <a:lnTo>
                    <a:pt x="1219" y="5096"/>
                  </a:lnTo>
                  <a:lnTo>
                    <a:pt x="1407" y="5065"/>
                  </a:lnTo>
                  <a:lnTo>
                    <a:pt x="1563" y="5002"/>
                  </a:lnTo>
                  <a:lnTo>
                    <a:pt x="1751" y="4908"/>
                  </a:lnTo>
                  <a:lnTo>
                    <a:pt x="1938" y="4783"/>
                  </a:lnTo>
                  <a:lnTo>
                    <a:pt x="2094" y="4658"/>
                  </a:lnTo>
                  <a:lnTo>
                    <a:pt x="2438" y="4314"/>
                  </a:lnTo>
                  <a:lnTo>
                    <a:pt x="2751" y="3939"/>
                  </a:lnTo>
                  <a:lnTo>
                    <a:pt x="3001" y="3502"/>
                  </a:lnTo>
                  <a:lnTo>
                    <a:pt x="3220" y="3033"/>
                  </a:lnTo>
                  <a:lnTo>
                    <a:pt x="3376" y="2533"/>
                  </a:lnTo>
                  <a:lnTo>
                    <a:pt x="3470" y="2033"/>
                  </a:lnTo>
                  <a:lnTo>
                    <a:pt x="3501" y="1564"/>
                  </a:lnTo>
                  <a:lnTo>
                    <a:pt x="3501" y="1314"/>
                  </a:lnTo>
                  <a:lnTo>
                    <a:pt x="3470" y="1095"/>
                  </a:lnTo>
                  <a:lnTo>
                    <a:pt x="3439" y="907"/>
                  </a:lnTo>
                  <a:lnTo>
                    <a:pt x="3376" y="720"/>
                  </a:lnTo>
                  <a:lnTo>
                    <a:pt x="3282" y="564"/>
                  </a:lnTo>
                  <a:lnTo>
                    <a:pt x="3220" y="407"/>
                  </a:lnTo>
                  <a:lnTo>
                    <a:pt x="3095" y="282"/>
                  </a:lnTo>
                  <a:lnTo>
                    <a:pt x="3001" y="188"/>
                  </a:lnTo>
                  <a:lnTo>
                    <a:pt x="2876" y="126"/>
                  </a:lnTo>
                  <a:lnTo>
                    <a:pt x="2751" y="63"/>
                  </a:lnTo>
                  <a:lnTo>
                    <a:pt x="2595" y="32"/>
                  </a:lnTo>
                  <a:lnTo>
                    <a:pt x="2438" y="1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6"/>
            <p:cNvSpPr/>
            <p:nvPr/>
          </p:nvSpPr>
          <p:spPr>
            <a:xfrm>
              <a:off x="1462706" y="3361995"/>
              <a:ext cx="195433" cy="278678"/>
            </a:xfrm>
            <a:custGeom>
              <a:avLst/>
              <a:gdLst/>
              <a:ahLst/>
              <a:cxnLst/>
              <a:rect l="l" t="t" r="r" b="b"/>
              <a:pathLst>
                <a:path w="3815" h="5440" extrusionOk="0">
                  <a:moveTo>
                    <a:pt x="3095" y="1"/>
                  </a:moveTo>
                  <a:lnTo>
                    <a:pt x="2439" y="1251"/>
                  </a:lnTo>
                  <a:lnTo>
                    <a:pt x="2345" y="1345"/>
                  </a:lnTo>
                  <a:lnTo>
                    <a:pt x="2251" y="1376"/>
                  </a:lnTo>
                  <a:lnTo>
                    <a:pt x="2220" y="1376"/>
                  </a:lnTo>
                  <a:lnTo>
                    <a:pt x="2189" y="1345"/>
                  </a:lnTo>
                  <a:lnTo>
                    <a:pt x="2158" y="1251"/>
                  </a:lnTo>
                  <a:lnTo>
                    <a:pt x="2158" y="32"/>
                  </a:lnTo>
                  <a:lnTo>
                    <a:pt x="1658" y="313"/>
                  </a:lnTo>
                  <a:lnTo>
                    <a:pt x="1658" y="1532"/>
                  </a:lnTo>
                  <a:lnTo>
                    <a:pt x="1626" y="1689"/>
                  </a:lnTo>
                  <a:lnTo>
                    <a:pt x="1564" y="1782"/>
                  </a:lnTo>
                  <a:lnTo>
                    <a:pt x="1470" y="1845"/>
                  </a:lnTo>
                  <a:lnTo>
                    <a:pt x="1439" y="1876"/>
                  </a:lnTo>
                  <a:lnTo>
                    <a:pt x="1376" y="1845"/>
                  </a:lnTo>
                  <a:lnTo>
                    <a:pt x="751" y="1345"/>
                  </a:lnTo>
                  <a:lnTo>
                    <a:pt x="376" y="2032"/>
                  </a:lnTo>
                  <a:lnTo>
                    <a:pt x="1032" y="2532"/>
                  </a:lnTo>
                  <a:lnTo>
                    <a:pt x="1064" y="2564"/>
                  </a:lnTo>
                  <a:lnTo>
                    <a:pt x="1064" y="2626"/>
                  </a:lnTo>
                  <a:lnTo>
                    <a:pt x="1064" y="2751"/>
                  </a:lnTo>
                  <a:lnTo>
                    <a:pt x="1001" y="2876"/>
                  </a:lnTo>
                  <a:lnTo>
                    <a:pt x="907" y="2970"/>
                  </a:lnTo>
                  <a:lnTo>
                    <a:pt x="1" y="3470"/>
                  </a:lnTo>
                  <a:lnTo>
                    <a:pt x="1" y="4158"/>
                  </a:lnTo>
                  <a:lnTo>
                    <a:pt x="907" y="3627"/>
                  </a:lnTo>
                  <a:lnTo>
                    <a:pt x="1001" y="3627"/>
                  </a:lnTo>
                  <a:lnTo>
                    <a:pt x="1064" y="3689"/>
                  </a:lnTo>
                  <a:lnTo>
                    <a:pt x="1064" y="3783"/>
                  </a:lnTo>
                  <a:lnTo>
                    <a:pt x="1032" y="3939"/>
                  </a:lnTo>
                  <a:lnTo>
                    <a:pt x="376" y="5158"/>
                  </a:lnTo>
                  <a:lnTo>
                    <a:pt x="751" y="5439"/>
                  </a:lnTo>
                  <a:lnTo>
                    <a:pt x="1376" y="4189"/>
                  </a:lnTo>
                  <a:lnTo>
                    <a:pt x="1470" y="4095"/>
                  </a:lnTo>
                  <a:lnTo>
                    <a:pt x="1564" y="4064"/>
                  </a:lnTo>
                  <a:lnTo>
                    <a:pt x="1595" y="4064"/>
                  </a:lnTo>
                  <a:lnTo>
                    <a:pt x="1626" y="4095"/>
                  </a:lnTo>
                  <a:lnTo>
                    <a:pt x="1658" y="4189"/>
                  </a:lnTo>
                  <a:lnTo>
                    <a:pt x="1658" y="5408"/>
                  </a:lnTo>
                  <a:lnTo>
                    <a:pt x="2158" y="5127"/>
                  </a:lnTo>
                  <a:lnTo>
                    <a:pt x="2158" y="3908"/>
                  </a:lnTo>
                  <a:lnTo>
                    <a:pt x="2189" y="3752"/>
                  </a:lnTo>
                  <a:lnTo>
                    <a:pt x="2251" y="3658"/>
                  </a:lnTo>
                  <a:lnTo>
                    <a:pt x="2345" y="3595"/>
                  </a:lnTo>
                  <a:lnTo>
                    <a:pt x="2408" y="3564"/>
                  </a:lnTo>
                  <a:lnTo>
                    <a:pt x="2439" y="3595"/>
                  </a:lnTo>
                  <a:lnTo>
                    <a:pt x="3095" y="4095"/>
                  </a:lnTo>
                  <a:lnTo>
                    <a:pt x="3439" y="3408"/>
                  </a:lnTo>
                  <a:lnTo>
                    <a:pt x="2783" y="2908"/>
                  </a:lnTo>
                  <a:lnTo>
                    <a:pt x="2752" y="2876"/>
                  </a:lnTo>
                  <a:lnTo>
                    <a:pt x="2752" y="2814"/>
                  </a:lnTo>
                  <a:lnTo>
                    <a:pt x="2752" y="2689"/>
                  </a:lnTo>
                  <a:lnTo>
                    <a:pt x="2814" y="2564"/>
                  </a:lnTo>
                  <a:lnTo>
                    <a:pt x="2908" y="2470"/>
                  </a:lnTo>
                  <a:lnTo>
                    <a:pt x="3814" y="1970"/>
                  </a:lnTo>
                  <a:lnTo>
                    <a:pt x="3814" y="1282"/>
                  </a:lnTo>
                  <a:lnTo>
                    <a:pt x="2908" y="1814"/>
                  </a:lnTo>
                  <a:lnTo>
                    <a:pt x="2814" y="1814"/>
                  </a:lnTo>
                  <a:lnTo>
                    <a:pt x="2752" y="1751"/>
                  </a:lnTo>
                  <a:lnTo>
                    <a:pt x="2752" y="1657"/>
                  </a:lnTo>
                  <a:lnTo>
                    <a:pt x="2783" y="1501"/>
                  </a:lnTo>
                  <a:lnTo>
                    <a:pt x="3439" y="282"/>
                  </a:lnTo>
                  <a:lnTo>
                    <a:pt x="30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6"/>
            <p:cNvSpPr/>
            <p:nvPr/>
          </p:nvSpPr>
          <p:spPr>
            <a:xfrm>
              <a:off x="1536369" y="3467672"/>
              <a:ext cx="48103" cy="67313"/>
            </a:xfrm>
            <a:custGeom>
              <a:avLst/>
              <a:gdLst/>
              <a:ahLst/>
              <a:cxnLst/>
              <a:rect l="l" t="t" r="r" b="b"/>
              <a:pathLst>
                <a:path w="939" h="1314" extrusionOk="0">
                  <a:moveTo>
                    <a:pt x="563" y="1"/>
                  </a:moveTo>
                  <a:lnTo>
                    <a:pt x="470" y="32"/>
                  </a:lnTo>
                  <a:lnTo>
                    <a:pt x="376" y="94"/>
                  </a:lnTo>
                  <a:lnTo>
                    <a:pt x="282" y="188"/>
                  </a:lnTo>
                  <a:lnTo>
                    <a:pt x="157" y="407"/>
                  </a:lnTo>
                  <a:lnTo>
                    <a:pt x="63" y="657"/>
                  </a:lnTo>
                  <a:lnTo>
                    <a:pt x="1" y="938"/>
                  </a:lnTo>
                  <a:lnTo>
                    <a:pt x="32" y="1032"/>
                  </a:lnTo>
                  <a:lnTo>
                    <a:pt x="63" y="1157"/>
                  </a:lnTo>
                  <a:lnTo>
                    <a:pt x="95" y="1220"/>
                  </a:lnTo>
                  <a:lnTo>
                    <a:pt x="157" y="1282"/>
                  </a:lnTo>
                  <a:lnTo>
                    <a:pt x="220" y="1313"/>
                  </a:lnTo>
                  <a:lnTo>
                    <a:pt x="376" y="1313"/>
                  </a:lnTo>
                  <a:lnTo>
                    <a:pt x="470" y="1282"/>
                  </a:lnTo>
                  <a:lnTo>
                    <a:pt x="563" y="1220"/>
                  </a:lnTo>
                  <a:lnTo>
                    <a:pt x="657" y="1126"/>
                  </a:lnTo>
                  <a:lnTo>
                    <a:pt x="813" y="907"/>
                  </a:lnTo>
                  <a:lnTo>
                    <a:pt x="907" y="657"/>
                  </a:lnTo>
                  <a:lnTo>
                    <a:pt x="938" y="376"/>
                  </a:lnTo>
                  <a:lnTo>
                    <a:pt x="938" y="282"/>
                  </a:lnTo>
                  <a:lnTo>
                    <a:pt x="907" y="157"/>
                  </a:lnTo>
                  <a:lnTo>
                    <a:pt x="845" y="94"/>
                  </a:lnTo>
                  <a:lnTo>
                    <a:pt x="813" y="32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6"/>
            <p:cNvSpPr/>
            <p:nvPr/>
          </p:nvSpPr>
          <p:spPr>
            <a:xfrm>
              <a:off x="662153" y="3008131"/>
              <a:ext cx="353931" cy="270686"/>
            </a:xfrm>
            <a:custGeom>
              <a:avLst/>
              <a:gdLst/>
              <a:ahLst/>
              <a:cxnLst/>
              <a:rect l="l" t="t" r="r" b="b"/>
              <a:pathLst>
                <a:path w="6909" h="5284" extrusionOk="0">
                  <a:moveTo>
                    <a:pt x="438" y="1"/>
                  </a:moveTo>
                  <a:lnTo>
                    <a:pt x="313" y="32"/>
                  </a:lnTo>
                  <a:lnTo>
                    <a:pt x="219" y="63"/>
                  </a:lnTo>
                  <a:lnTo>
                    <a:pt x="125" y="126"/>
                  </a:lnTo>
                  <a:lnTo>
                    <a:pt x="63" y="220"/>
                  </a:lnTo>
                  <a:lnTo>
                    <a:pt x="0" y="313"/>
                  </a:lnTo>
                  <a:lnTo>
                    <a:pt x="0" y="438"/>
                  </a:lnTo>
                  <a:lnTo>
                    <a:pt x="0" y="938"/>
                  </a:lnTo>
                  <a:lnTo>
                    <a:pt x="63" y="1501"/>
                  </a:lnTo>
                  <a:lnTo>
                    <a:pt x="188" y="2095"/>
                  </a:lnTo>
                  <a:lnTo>
                    <a:pt x="282" y="2376"/>
                  </a:lnTo>
                  <a:lnTo>
                    <a:pt x="375" y="2689"/>
                  </a:lnTo>
                  <a:lnTo>
                    <a:pt x="500" y="2939"/>
                  </a:lnTo>
                  <a:lnTo>
                    <a:pt x="657" y="3189"/>
                  </a:lnTo>
                  <a:lnTo>
                    <a:pt x="844" y="3408"/>
                  </a:lnTo>
                  <a:lnTo>
                    <a:pt x="1063" y="3627"/>
                  </a:lnTo>
                  <a:lnTo>
                    <a:pt x="1282" y="3877"/>
                  </a:lnTo>
                  <a:lnTo>
                    <a:pt x="1532" y="4064"/>
                  </a:lnTo>
                  <a:lnTo>
                    <a:pt x="2094" y="4471"/>
                  </a:lnTo>
                  <a:lnTo>
                    <a:pt x="2688" y="4783"/>
                  </a:lnTo>
                  <a:lnTo>
                    <a:pt x="3282" y="5033"/>
                  </a:lnTo>
                  <a:lnTo>
                    <a:pt x="3564" y="5127"/>
                  </a:lnTo>
                  <a:lnTo>
                    <a:pt x="3876" y="5189"/>
                  </a:lnTo>
                  <a:lnTo>
                    <a:pt x="4157" y="5252"/>
                  </a:lnTo>
                  <a:lnTo>
                    <a:pt x="4408" y="5283"/>
                  </a:lnTo>
                  <a:lnTo>
                    <a:pt x="4720" y="5283"/>
                  </a:lnTo>
                  <a:lnTo>
                    <a:pt x="5033" y="5221"/>
                  </a:lnTo>
                  <a:lnTo>
                    <a:pt x="5345" y="5158"/>
                  </a:lnTo>
                  <a:lnTo>
                    <a:pt x="5627" y="5033"/>
                  </a:lnTo>
                  <a:lnTo>
                    <a:pt x="5908" y="4908"/>
                  </a:lnTo>
                  <a:lnTo>
                    <a:pt x="6189" y="4783"/>
                  </a:lnTo>
                  <a:lnTo>
                    <a:pt x="6658" y="4502"/>
                  </a:lnTo>
                  <a:lnTo>
                    <a:pt x="6783" y="4377"/>
                  </a:lnTo>
                  <a:lnTo>
                    <a:pt x="6846" y="4252"/>
                  </a:lnTo>
                  <a:lnTo>
                    <a:pt x="6908" y="4127"/>
                  </a:lnTo>
                  <a:lnTo>
                    <a:pt x="6908" y="4002"/>
                  </a:lnTo>
                  <a:lnTo>
                    <a:pt x="6877" y="3845"/>
                  </a:lnTo>
                  <a:lnTo>
                    <a:pt x="6814" y="3720"/>
                  </a:lnTo>
                  <a:lnTo>
                    <a:pt x="6752" y="3595"/>
                  </a:lnTo>
                  <a:lnTo>
                    <a:pt x="6627" y="3502"/>
                  </a:lnTo>
                  <a:lnTo>
                    <a:pt x="657" y="63"/>
                  </a:lnTo>
                  <a:lnTo>
                    <a:pt x="532" y="32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6"/>
            <p:cNvSpPr/>
            <p:nvPr/>
          </p:nvSpPr>
          <p:spPr>
            <a:xfrm>
              <a:off x="1637232" y="2004218"/>
              <a:ext cx="839106" cy="848686"/>
            </a:xfrm>
            <a:custGeom>
              <a:avLst/>
              <a:gdLst/>
              <a:ahLst/>
              <a:cxnLst/>
              <a:rect l="l" t="t" r="r" b="b"/>
              <a:pathLst>
                <a:path w="16380" h="16567" extrusionOk="0">
                  <a:moveTo>
                    <a:pt x="15536" y="0"/>
                  </a:moveTo>
                  <a:lnTo>
                    <a:pt x="15286" y="32"/>
                  </a:lnTo>
                  <a:lnTo>
                    <a:pt x="15161" y="63"/>
                  </a:lnTo>
                  <a:lnTo>
                    <a:pt x="15036" y="125"/>
                  </a:lnTo>
                  <a:lnTo>
                    <a:pt x="8941" y="3657"/>
                  </a:lnTo>
                  <a:lnTo>
                    <a:pt x="8128" y="4158"/>
                  </a:lnTo>
                  <a:lnTo>
                    <a:pt x="7378" y="4689"/>
                  </a:lnTo>
                  <a:lnTo>
                    <a:pt x="6659" y="5314"/>
                  </a:lnTo>
                  <a:lnTo>
                    <a:pt x="6002" y="5970"/>
                  </a:lnTo>
                  <a:lnTo>
                    <a:pt x="5377" y="6658"/>
                  </a:lnTo>
                  <a:lnTo>
                    <a:pt x="4815" y="7408"/>
                  </a:lnTo>
                  <a:lnTo>
                    <a:pt x="4314" y="8190"/>
                  </a:lnTo>
                  <a:lnTo>
                    <a:pt x="3846" y="9002"/>
                  </a:lnTo>
                  <a:lnTo>
                    <a:pt x="1" y="16567"/>
                  </a:lnTo>
                  <a:lnTo>
                    <a:pt x="15848" y="6721"/>
                  </a:lnTo>
                  <a:lnTo>
                    <a:pt x="16380" y="969"/>
                  </a:lnTo>
                  <a:lnTo>
                    <a:pt x="16380" y="844"/>
                  </a:lnTo>
                  <a:lnTo>
                    <a:pt x="16349" y="719"/>
                  </a:lnTo>
                  <a:lnTo>
                    <a:pt x="16286" y="500"/>
                  </a:lnTo>
                  <a:lnTo>
                    <a:pt x="16161" y="282"/>
                  </a:lnTo>
                  <a:lnTo>
                    <a:pt x="15973" y="157"/>
                  </a:lnTo>
                  <a:lnTo>
                    <a:pt x="15755" y="32"/>
                  </a:lnTo>
                  <a:lnTo>
                    <a:pt x="15536" y="0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6"/>
            <p:cNvSpPr/>
            <p:nvPr/>
          </p:nvSpPr>
          <p:spPr>
            <a:xfrm>
              <a:off x="1678878" y="2348452"/>
              <a:ext cx="770257" cy="968814"/>
            </a:xfrm>
            <a:custGeom>
              <a:avLst/>
              <a:gdLst/>
              <a:ahLst/>
              <a:cxnLst/>
              <a:rect l="l" t="t" r="r" b="b"/>
              <a:pathLst>
                <a:path w="15036" h="18912" extrusionOk="0">
                  <a:moveTo>
                    <a:pt x="15035" y="1"/>
                  </a:moveTo>
                  <a:lnTo>
                    <a:pt x="14160" y="595"/>
                  </a:lnTo>
                  <a:lnTo>
                    <a:pt x="12941" y="10659"/>
                  </a:lnTo>
                  <a:lnTo>
                    <a:pt x="1" y="18099"/>
                  </a:lnTo>
                  <a:lnTo>
                    <a:pt x="282" y="18411"/>
                  </a:lnTo>
                  <a:lnTo>
                    <a:pt x="438" y="18661"/>
                  </a:lnTo>
                  <a:lnTo>
                    <a:pt x="595" y="18911"/>
                  </a:lnTo>
                  <a:lnTo>
                    <a:pt x="13691" y="11347"/>
                  </a:lnTo>
                  <a:lnTo>
                    <a:pt x="150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6"/>
            <p:cNvSpPr/>
            <p:nvPr/>
          </p:nvSpPr>
          <p:spPr>
            <a:xfrm>
              <a:off x="1661257" y="2647863"/>
              <a:ext cx="621338" cy="374780"/>
            </a:xfrm>
            <a:custGeom>
              <a:avLst/>
              <a:gdLst/>
              <a:ahLst/>
              <a:cxnLst/>
              <a:rect l="l" t="t" r="r" b="b"/>
              <a:pathLst>
                <a:path w="12129" h="7316" extrusionOk="0">
                  <a:moveTo>
                    <a:pt x="12129" y="1"/>
                  </a:moveTo>
                  <a:lnTo>
                    <a:pt x="563" y="6033"/>
                  </a:lnTo>
                  <a:lnTo>
                    <a:pt x="1" y="7002"/>
                  </a:lnTo>
                  <a:lnTo>
                    <a:pt x="563" y="7315"/>
                  </a:lnTo>
                  <a:lnTo>
                    <a:pt x="121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6"/>
            <p:cNvSpPr/>
            <p:nvPr/>
          </p:nvSpPr>
          <p:spPr>
            <a:xfrm>
              <a:off x="1608443" y="2955317"/>
              <a:ext cx="107322" cy="102506"/>
            </a:xfrm>
            <a:custGeom>
              <a:avLst/>
              <a:gdLst/>
              <a:ahLst/>
              <a:cxnLst/>
              <a:rect l="l" t="t" r="r" b="b"/>
              <a:pathLst>
                <a:path w="2095" h="2001" extrusionOk="0">
                  <a:moveTo>
                    <a:pt x="1657" y="0"/>
                  </a:moveTo>
                  <a:lnTo>
                    <a:pt x="1563" y="63"/>
                  </a:lnTo>
                  <a:lnTo>
                    <a:pt x="282" y="813"/>
                  </a:lnTo>
                  <a:lnTo>
                    <a:pt x="157" y="875"/>
                  </a:lnTo>
                  <a:lnTo>
                    <a:pt x="63" y="1000"/>
                  </a:lnTo>
                  <a:lnTo>
                    <a:pt x="32" y="1126"/>
                  </a:lnTo>
                  <a:lnTo>
                    <a:pt x="0" y="1282"/>
                  </a:lnTo>
                  <a:lnTo>
                    <a:pt x="0" y="1563"/>
                  </a:lnTo>
                  <a:lnTo>
                    <a:pt x="0" y="1688"/>
                  </a:lnTo>
                  <a:lnTo>
                    <a:pt x="32" y="1813"/>
                  </a:lnTo>
                  <a:lnTo>
                    <a:pt x="94" y="1907"/>
                  </a:lnTo>
                  <a:lnTo>
                    <a:pt x="157" y="1969"/>
                  </a:lnTo>
                  <a:lnTo>
                    <a:pt x="219" y="2001"/>
                  </a:lnTo>
                  <a:lnTo>
                    <a:pt x="407" y="2001"/>
                  </a:lnTo>
                  <a:lnTo>
                    <a:pt x="532" y="1938"/>
                  </a:lnTo>
                  <a:lnTo>
                    <a:pt x="1813" y="1219"/>
                  </a:lnTo>
                  <a:lnTo>
                    <a:pt x="1907" y="1126"/>
                  </a:lnTo>
                  <a:lnTo>
                    <a:pt x="2001" y="1000"/>
                  </a:lnTo>
                  <a:lnTo>
                    <a:pt x="2063" y="875"/>
                  </a:lnTo>
                  <a:lnTo>
                    <a:pt x="2095" y="719"/>
                  </a:lnTo>
                  <a:lnTo>
                    <a:pt x="2095" y="438"/>
                  </a:lnTo>
                  <a:lnTo>
                    <a:pt x="2063" y="313"/>
                  </a:lnTo>
                  <a:lnTo>
                    <a:pt x="2032" y="188"/>
                  </a:lnTo>
                  <a:lnTo>
                    <a:pt x="2001" y="125"/>
                  </a:lnTo>
                  <a:lnTo>
                    <a:pt x="1938" y="31"/>
                  </a:lnTo>
                  <a:lnTo>
                    <a:pt x="1845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6"/>
            <p:cNvSpPr/>
            <p:nvPr/>
          </p:nvSpPr>
          <p:spPr>
            <a:xfrm>
              <a:off x="662153" y="2872025"/>
              <a:ext cx="466017" cy="277090"/>
            </a:xfrm>
            <a:custGeom>
              <a:avLst/>
              <a:gdLst/>
              <a:ahLst/>
              <a:cxnLst/>
              <a:rect l="l" t="t" r="r" b="b"/>
              <a:pathLst>
                <a:path w="9097" h="5409" extrusionOk="0">
                  <a:moveTo>
                    <a:pt x="313" y="1"/>
                  </a:moveTo>
                  <a:lnTo>
                    <a:pt x="0" y="220"/>
                  </a:lnTo>
                  <a:lnTo>
                    <a:pt x="94" y="407"/>
                  </a:lnTo>
                  <a:lnTo>
                    <a:pt x="469" y="876"/>
                  </a:lnTo>
                  <a:lnTo>
                    <a:pt x="750" y="1189"/>
                  </a:lnTo>
                  <a:lnTo>
                    <a:pt x="1125" y="1564"/>
                  </a:lnTo>
                  <a:lnTo>
                    <a:pt x="1532" y="1939"/>
                  </a:lnTo>
                  <a:lnTo>
                    <a:pt x="2032" y="2376"/>
                  </a:lnTo>
                  <a:lnTo>
                    <a:pt x="2626" y="2783"/>
                  </a:lnTo>
                  <a:lnTo>
                    <a:pt x="3282" y="3220"/>
                  </a:lnTo>
                  <a:lnTo>
                    <a:pt x="4032" y="3658"/>
                  </a:lnTo>
                  <a:lnTo>
                    <a:pt x="4845" y="4096"/>
                  </a:lnTo>
                  <a:lnTo>
                    <a:pt x="5752" y="4471"/>
                  </a:lnTo>
                  <a:lnTo>
                    <a:pt x="6752" y="4846"/>
                  </a:lnTo>
                  <a:lnTo>
                    <a:pt x="7846" y="5158"/>
                  </a:lnTo>
                  <a:lnTo>
                    <a:pt x="8408" y="5283"/>
                  </a:lnTo>
                  <a:lnTo>
                    <a:pt x="9034" y="5408"/>
                  </a:lnTo>
                  <a:lnTo>
                    <a:pt x="9096" y="5033"/>
                  </a:lnTo>
                  <a:lnTo>
                    <a:pt x="8502" y="4908"/>
                  </a:lnTo>
                  <a:lnTo>
                    <a:pt x="7940" y="4783"/>
                  </a:lnTo>
                  <a:lnTo>
                    <a:pt x="6877" y="4471"/>
                  </a:lnTo>
                  <a:lnTo>
                    <a:pt x="5908" y="4127"/>
                  </a:lnTo>
                  <a:lnTo>
                    <a:pt x="5001" y="3720"/>
                  </a:lnTo>
                  <a:lnTo>
                    <a:pt x="4220" y="3314"/>
                  </a:lnTo>
                  <a:lnTo>
                    <a:pt x="3501" y="2908"/>
                  </a:lnTo>
                  <a:lnTo>
                    <a:pt x="2845" y="2470"/>
                  </a:lnTo>
                  <a:lnTo>
                    <a:pt x="2282" y="2064"/>
                  </a:lnTo>
                  <a:lnTo>
                    <a:pt x="1813" y="1657"/>
                  </a:lnTo>
                  <a:lnTo>
                    <a:pt x="1376" y="1282"/>
                  </a:lnTo>
                  <a:lnTo>
                    <a:pt x="1063" y="907"/>
                  </a:lnTo>
                  <a:lnTo>
                    <a:pt x="782" y="626"/>
                  </a:lnTo>
                  <a:lnTo>
                    <a:pt x="438" y="157"/>
                  </a:lnTo>
                  <a:lnTo>
                    <a:pt x="344" y="63"/>
                  </a:lnTo>
                  <a:lnTo>
                    <a:pt x="313" y="32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6"/>
            <p:cNvSpPr/>
            <p:nvPr/>
          </p:nvSpPr>
          <p:spPr>
            <a:xfrm>
              <a:off x="1629241" y="2766347"/>
              <a:ext cx="179399" cy="128171"/>
            </a:xfrm>
            <a:custGeom>
              <a:avLst/>
              <a:gdLst/>
              <a:ahLst/>
              <a:cxnLst/>
              <a:rect l="l" t="t" r="r" b="b"/>
              <a:pathLst>
                <a:path w="3502" h="2502" extrusionOk="0">
                  <a:moveTo>
                    <a:pt x="1345" y="1"/>
                  </a:moveTo>
                  <a:lnTo>
                    <a:pt x="1157" y="32"/>
                  </a:lnTo>
                  <a:lnTo>
                    <a:pt x="1001" y="63"/>
                  </a:lnTo>
                  <a:lnTo>
                    <a:pt x="813" y="126"/>
                  </a:lnTo>
                  <a:lnTo>
                    <a:pt x="657" y="188"/>
                  </a:lnTo>
                  <a:lnTo>
                    <a:pt x="532" y="282"/>
                  </a:lnTo>
                  <a:lnTo>
                    <a:pt x="407" y="407"/>
                  </a:lnTo>
                  <a:lnTo>
                    <a:pt x="282" y="532"/>
                  </a:lnTo>
                  <a:lnTo>
                    <a:pt x="188" y="657"/>
                  </a:lnTo>
                  <a:lnTo>
                    <a:pt x="94" y="845"/>
                  </a:lnTo>
                  <a:lnTo>
                    <a:pt x="32" y="1001"/>
                  </a:lnTo>
                  <a:lnTo>
                    <a:pt x="1" y="1189"/>
                  </a:lnTo>
                  <a:lnTo>
                    <a:pt x="1" y="1376"/>
                  </a:lnTo>
                  <a:lnTo>
                    <a:pt x="1" y="1501"/>
                  </a:lnTo>
                  <a:lnTo>
                    <a:pt x="63" y="1626"/>
                  </a:lnTo>
                  <a:lnTo>
                    <a:pt x="126" y="1751"/>
                  </a:lnTo>
                  <a:lnTo>
                    <a:pt x="251" y="1814"/>
                  </a:lnTo>
                  <a:lnTo>
                    <a:pt x="813" y="2158"/>
                  </a:lnTo>
                  <a:lnTo>
                    <a:pt x="1157" y="2314"/>
                  </a:lnTo>
                  <a:lnTo>
                    <a:pt x="1501" y="2439"/>
                  </a:lnTo>
                  <a:lnTo>
                    <a:pt x="1845" y="2470"/>
                  </a:lnTo>
                  <a:lnTo>
                    <a:pt x="2220" y="2501"/>
                  </a:lnTo>
                  <a:lnTo>
                    <a:pt x="2876" y="2439"/>
                  </a:lnTo>
                  <a:lnTo>
                    <a:pt x="3033" y="2408"/>
                  </a:lnTo>
                  <a:lnTo>
                    <a:pt x="3189" y="2345"/>
                  </a:lnTo>
                  <a:lnTo>
                    <a:pt x="3314" y="2251"/>
                  </a:lnTo>
                  <a:lnTo>
                    <a:pt x="3408" y="2158"/>
                  </a:lnTo>
                  <a:lnTo>
                    <a:pt x="3470" y="2001"/>
                  </a:lnTo>
                  <a:lnTo>
                    <a:pt x="3501" y="1876"/>
                  </a:lnTo>
                  <a:lnTo>
                    <a:pt x="3501" y="1720"/>
                  </a:lnTo>
                  <a:lnTo>
                    <a:pt x="3470" y="1564"/>
                  </a:lnTo>
                  <a:lnTo>
                    <a:pt x="3314" y="1220"/>
                  </a:lnTo>
                  <a:lnTo>
                    <a:pt x="3095" y="939"/>
                  </a:lnTo>
                  <a:lnTo>
                    <a:pt x="2845" y="689"/>
                  </a:lnTo>
                  <a:lnTo>
                    <a:pt x="2533" y="470"/>
                  </a:lnTo>
                  <a:lnTo>
                    <a:pt x="2032" y="188"/>
                  </a:lnTo>
                  <a:lnTo>
                    <a:pt x="1876" y="95"/>
                  </a:lnTo>
                  <a:lnTo>
                    <a:pt x="1689" y="32"/>
                  </a:lnTo>
                  <a:lnTo>
                    <a:pt x="15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6"/>
            <p:cNvSpPr/>
            <p:nvPr/>
          </p:nvSpPr>
          <p:spPr>
            <a:xfrm>
              <a:off x="2545102" y="1912935"/>
              <a:ext cx="200248" cy="325090"/>
            </a:xfrm>
            <a:custGeom>
              <a:avLst/>
              <a:gdLst/>
              <a:ahLst/>
              <a:cxnLst/>
              <a:rect l="l" t="t" r="r" b="b"/>
              <a:pathLst>
                <a:path w="3909" h="6346" extrusionOk="0">
                  <a:moveTo>
                    <a:pt x="501" y="1"/>
                  </a:moveTo>
                  <a:lnTo>
                    <a:pt x="1" y="4752"/>
                  </a:lnTo>
                  <a:lnTo>
                    <a:pt x="1" y="4971"/>
                  </a:lnTo>
                  <a:lnTo>
                    <a:pt x="1" y="5189"/>
                  </a:lnTo>
                  <a:lnTo>
                    <a:pt x="63" y="5377"/>
                  </a:lnTo>
                  <a:lnTo>
                    <a:pt x="126" y="5564"/>
                  </a:lnTo>
                  <a:lnTo>
                    <a:pt x="220" y="5721"/>
                  </a:lnTo>
                  <a:lnTo>
                    <a:pt x="345" y="5877"/>
                  </a:lnTo>
                  <a:lnTo>
                    <a:pt x="501" y="6002"/>
                  </a:lnTo>
                  <a:lnTo>
                    <a:pt x="657" y="6127"/>
                  </a:lnTo>
                  <a:lnTo>
                    <a:pt x="814" y="6221"/>
                  </a:lnTo>
                  <a:lnTo>
                    <a:pt x="1001" y="6283"/>
                  </a:lnTo>
                  <a:lnTo>
                    <a:pt x="1157" y="6346"/>
                  </a:lnTo>
                  <a:lnTo>
                    <a:pt x="1564" y="6346"/>
                  </a:lnTo>
                  <a:lnTo>
                    <a:pt x="1751" y="6315"/>
                  </a:lnTo>
                  <a:lnTo>
                    <a:pt x="1970" y="6252"/>
                  </a:lnTo>
                  <a:lnTo>
                    <a:pt x="2158" y="6158"/>
                  </a:lnTo>
                  <a:lnTo>
                    <a:pt x="3908" y="5158"/>
                  </a:lnTo>
                  <a:lnTo>
                    <a:pt x="3908" y="5127"/>
                  </a:lnTo>
                  <a:lnTo>
                    <a:pt x="1032" y="751"/>
                  </a:lnTo>
                  <a:lnTo>
                    <a:pt x="782" y="344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6"/>
            <p:cNvSpPr/>
            <p:nvPr/>
          </p:nvSpPr>
          <p:spPr>
            <a:xfrm>
              <a:off x="1078464" y="3019349"/>
              <a:ext cx="361922" cy="169768"/>
            </a:xfrm>
            <a:custGeom>
              <a:avLst/>
              <a:gdLst/>
              <a:ahLst/>
              <a:cxnLst/>
              <a:rect l="l" t="t" r="r" b="b"/>
              <a:pathLst>
                <a:path w="7065" h="3314" extrusionOk="0">
                  <a:moveTo>
                    <a:pt x="4314" y="1"/>
                  </a:moveTo>
                  <a:lnTo>
                    <a:pt x="3595" y="63"/>
                  </a:lnTo>
                  <a:lnTo>
                    <a:pt x="2907" y="157"/>
                  </a:lnTo>
                  <a:lnTo>
                    <a:pt x="2563" y="251"/>
                  </a:lnTo>
                  <a:lnTo>
                    <a:pt x="2251" y="344"/>
                  </a:lnTo>
                  <a:lnTo>
                    <a:pt x="1938" y="469"/>
                  </a:lnTo>
                  <a:lnTo>
                    <a:pt x="1657" y="594"/>
                  </a:lnTo>
                  <a:lnTo>
                    <a:pt x="1407" y="751"/>
                  </a:lnTo>
                  <a:lnTo>
                    <a:pt x="1157" y="938"/>
                  </a:lnTo>
                  <a:lnTo>
                    <a:pt x="938" y="1095"/>
                  </a:lnTo>
                  <a:lnTo>
                    <a:pt x="750" y="1282"/>
                  </a:lnTo>
                  <a:lnTo>
                    <a:pt x="406" y="1657"/>
                  </a:lnTo>
                  <a:lnTo>
                    <a:pt x="281" y="1845"/>
                  </a:lnTo>
                  <a:lnTo>
                    <a:pt x="156" y="2032"/>
                  </a:lnTo>
                  <a:lnTo>
                    <a:pt x="63" y="2220"/>
                  </a:lnTo>
                  <a:lnTo>
                    <a:pt x="31" y="2376"/>
                  </a:lnTo>
                  <a:lnTo>
                    <a:pt x="0" y="2532"/>
                  </a:lnTo>
                  <a:lnTo>
                    <a:pt x="0" y="2689"/>
                  </a:lnTo>
                  <a:lnTo>
                    <a:pt x="31" y="2814"/>
                  </a:lnTo>
                  <a:lnTo>
                    <a:pt x="94" y="2907"/>
                  </a:lnTo>
                  <a:lnTo>
                    <a:pt x="219" y="2970"/>
                  </a:lnTo>
                  <a:lnTo>
                    <a:pt x="375" y="3064"/>
                  </a:lnTo>
                  <a:lnTo>
                    <a:pt x="594" y="3126"/>
                  </a:lnTo>
                  <a:lnTo>
                    <a:pt x="844" y="3189"/>
                  </a:lnTo>
                  <a:lnTo>
                    <a:pt x="1469" y="3251"/>
                  </a:lnTo>
                  <a:lnTo>
                    <a:pt x="2188" y="3314"/>
                  </a:lnTo>
                  <a:lnTo>
                    <a:pt x="2938" y="3283"/>
                  </a:lnTo>
                  <a:lnTo>
                    <a:pt x="3689" y="3220"/>
                  </a:lnTo>
                  <a:lnTo>
                    <a:pt x="4064" y="3158"/>
                  </a:lnTo>
                  <a:lnTo>
                    <a:pt x="4407" y="3095"/>
                  </a:lnTo>
                  <a:lnTo>
                    <a:pt x="4751" y="3001"/>
                  </a:lnTo>
                  <a:lnTo>
                    <a:pt x="5033" y="2907"/>
                  </a:lnTo>
                  <a:lnTo>
                    <a:pt x="5314" y="2782"/>
                  </a:lnTo>
                  <a:lnTo>
                    <a:pt x="5595" y="2595"/>
                  </a:lnTo>
                  <a:lnTo>
                    <a:pt x="5845" y="2407"/>
                  </a:lnTo>
                  <a:lnTo>
                    <a:pt x="6095" y="2220"/>
                  </a:lnTo>
                  <a:lnTo>
                    <a:pt x="6314" y="2001"/>
                  </a:lnTo>
                  <a:lnTo>
                    <a:pt x="6502" y="1751"/>
                  </a:lnTo>
                  <a:lnTo>
                    <a:pt x="6689" y="1532"/>
                  </a:lnTo>
                  <a:lnTo>
                    <a:pt x="6846" y="1282"/>
                  </a:lnTo>
                  <a:lnTo>
                    <a:pt x="6939" y="1063"/>
                  </a:lnTo>
                  <a:lnTo>
                    <a:pt x="7033" y="844"/>
                  </a:lnTo>
                  <a:lnTo>
                    <a:pt x="7064" y="657"/>
                  </a:lnTo>
                  <a:lnTo>
                    <a:pt x="7064" y="469"/>
                  </a:lnTo>
                  <a:lnTo>
                    <a:pt x="7002" y="313"/>
                  </a:lnTo>
                  <a:lnTo>
                    <a:pt x="6908" y="188"/>
                  </a:lnTo>
                  <a:lnTo>
                    <a:pt x="6752" y="126"/>
                  </a:lnTo>
                  <a:lnTo>
                    <a:pt x="6533" y="94"/>
                  </a:lnTo>
                  <a:lnTo>
                    <a:pt x="6095" y="32"/>
                  </a:lnTo>
                  <a:lnTo>
                    <a:pt x="5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6"/>
            <p:cNvSpPr/>
            <p:nvPr/>
          </p:nvSpPr>
          <p:spPr>
            <a:xfrm>
              <a:off x="604473" y="2539010"/>
              <a:ext cx="97742" cy="363510"/>
            </a:xfrm>
            <a:custGeom>
              <a:avLst/>
              <a:gdLst/>
              <a:ahLst/>
              <a:cxnLst/>
              <a:rect l="l" t="t" r="r" b="b"/>
              <a:pathLst>
                <a:path w="1908" h="7096" extrusionOk="0">
                  <a:moveTo>
                    <a:pt x="1908" y="0"/>
                  </a:moveTo>
                  <a:lnTo>
                    <a:pt x="1658" y="250"/>
                  </a:lnTo>
                  <a:lnTo>
                    <a:pt x="1408" y="532"/>
                  </a:lnTo>
                  <a:lnTo>
                    <a:pt x="1095" y="938"/>
                  </a:lnTo>
                  <a:lnTo>
                    <a:pt x="782" y="1438"/>
                  </a:lnTo>
                  <a:lnTo>
                    <a:pt x="470" y="2001"/>
                  </a:lnTo>
                  <a:lnTo>
                    <a:pt x="345" y="2313"/>
                  </a:lnTo>
                  <a:lnTo>
                    <a:pt x="220" y="2657"/>
                  </a:lnTo>
                  <a:lnTo>
                    <a:pt x="126" y="3001"/>
                  </a:lnTo>
                  <a:lnTo>
                    <a:pt x="63" y="3376"/>
                  </a:lnTo>
                  <a:lnTo>
                    <a:pt x="1" y="4064"/>
                  </a:lnTo>
                  <a:lnTo>
                    <a:pt x="1" y="4689"/>
                  </a:lnTo>
                  <a:lnTo>
                    <a:pt x="32" y="5220"/>
                  </a:lnTo>
                  <a:lnTo>
                    <a:pt x="157" y="5689"/>
                  </a:lnTo>
                  <a:lnTo>
                    <a:pt x="282" y="6096"/>
                  </a:lnTo>
                  <a:lnTo>
                    <a:pt x="470" y="6439"/>
                  </a:lnTo>
                  <a:lnTo>
                    <a:pt x="657" y="6689"/>
                  </a:lnTo>
                  <a:lnTo>
                    <a:pt x="845" y="6908"/>
                  </a:lnTo>
                  <a:lnTo>
                    <a:pt x="1032" y="7033"/>
                  </a:lnTo>
                  <a:lnTo>
                    <a:pt x="1189" y="7096"/>
                  </a:lnTo>
                  <a:lnTo>
                    <a:pt x="1345" y="7096"/>
                  </a:lnTo>
                  <a:lnTo>
                    <a:pt x="1501" y="7033"/>
                  </a:lnTo>
                  <a:lnTo>
                    <a:pt x="1595" y="6908"/>
                  </a:lnTo>
                  <a:lnTo>
                    <a:pt x="1689" y="6752"/>
                  </a:lnTo>
                  <a:lnTo>
                    <a:pt x="1720" y="6564"/>
                  </a:lnTo>
                  <a:lnTo>
                    <a:pt x="1751" y="6346"/>
                  </a:lnTo>
                  <a:lnTo>
                    <a:pt x="19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6"/>
            <p:cNvSpPr/>
            <p:nvPr/>
          </p:nvSpPr>
          <p:spPr>
            <a:xfrm>
              <a:off x="2540338" y="2335646"/>
              <a:ext cx="97691" cy="131347"/>
            </a:xfrm>
            <a:custGeom>
              <a:avLst/>
              <a:gdLst/>
              <a:ahLst/>
              <a:cxnLst/>
              <a:rect l="l" t="t" r="r" b="b"/>
              <a:pathLst>
                <a:path w="1907" h="2564" extrusionOk="0">
                  <a:moveTo>
                    <a:pt x="1063" y="1"/>
                  </a:moveTo>
                  <a:lnTo>
                    <a:pt x="938" y="32"/>
                  </a:lnTo>
                  <a:lnTo>
                    <a:pt x="782" y="94"/>
                  </a:lnTo>
                  <a:lnTo>
                    <a:pt x="625" y="219"/>
                  </a:lnTo>
                  <a:lnTo>
                    <a:pt x="469" y="344"/>
                  </a:lnTo>
                  <a:lnTo>
                    <a:pt x="344" y="532"/>
                  </a:lnTo>
                  <a:lnTo>
                    <a:pt x="219" y="720"/>
                  </a:lnTo>
                  <a:lnTo>
                    <a:pt x="125" y="938"/>
                  </a:lnTo>
                  <a:lnTo>
                    <a:pt x="63" y="1157"/>
                  </a:lnTo>
                  <a:lnTo>
                    <a:pt x="0" y="1376"/>
                  </a:lnTo>
                  <a:lnTo>
                    <a:pt x="0" y="1595"/>
                  </a:lnTo>
                  <a:lnTo>
                    <a:pt x="0" y="1814"/>
                  </a:lnTo>
                  <a:lnTo>
                    <a:pt x="63" y="2001"/>
                  </a:lnTo>
                  <a:lnTo>
                    <a:pt x="156" y="2157"/>
                  </a:lnTo>
                  <a:lnTo>
                    <a:pt x="281" y="2251"/>
                  </a:lnTo>
                  <a:lnTo>
                    <a:pt x="844" y="2564"/>
                  </a:lnTo>
                  <a:lnTo>
                    <a:pt x="1907" y="438"/>
                  </a:lnTo>
                  <a:lnTo>
                    <a:pt x="1313" y="63"/>
                  </a:lnTo>
                  <a:lnTo>
                    <a:pt x="1188" y="32"/>
                  </a:lnTo>
                  <a:lnTo>
                    <a:pt x="1063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6"/>
            <p:cNvSpPr/>
            <p:nvPr/>
          </p:nvSpPr>
          <p:spPr>
            <a:xfrm>
              <a:off x="2570766" y="2353267"/>
              <a:ext cx="80069" cy="116952"/>
            </a:xfrm>
            <a:custGeom>
              <a:avLst/>
              <a:gdLst/>
              <a:ahLst/>
              <a:cxnLst/>
              <a:rect l="l" t="t" r="r" b="b"/>
              <a:pathLst>
                <a:path w="1563" h="2283" extrusionOk="0">
                  <a:moveTo>
                    <a:pt x="1094" y="0"/>
                  </a:moveTo>
                  <a:lnTo>
                    <a:pt x="938" y="32"/>
                  </a:lnTo>
                  <a:lnTo>
                    <a:pt x="781" y="94"/>
                  </a:lnTo>
                  <a:lnTo>
                    <a:pt x="625" y="219"/>
                  </a:lnTo>
                  <a:lnTo>
                    <a:pt x="469" y="344"/>
                  </a:lnTo>
                  <a:lnTo>
                    <a:pt x="344" y="532"/>
                  </a:lnTo>
                  <a:lnTo>
                    <a:pt x="219" y="719"/>
                  </a:lnTo>
                  <a:lnTo>
                    <a:pt x="125" y="938"/>
                  </a:lnTo>
                  <a:lnTo>
                    <a:pt x="63" y="1157"/>
                  </a:lnTo>
                  <a:lnTo>
                    <a:pt x="0" y="1376"/>
                  </a:lnTo>
                  <a:lnTo>
                    <a:pt x="0" y="1595"/>
                  </a:lnTo>
                  <a:lnTo>
                    <a:pt x="0" y="1813"/>
                  </a:lnTo>
                  <a:lnTo>
                    <a:pt x="63" y="1970"/>
                  </a:lnTo>
                  <a:lnTo>
                    <a:pt x="125" y="2095"/>
                  </a:lnTo>
                  <a:lnTo>
                    <a:pt x="219" y="2220"/>
                  </a:lnTo>
                  <a:lnTo>
                    <a:pt x="344" y="2251"/>
                  </a:lnTo>
                  <a:lnTo>
                    <a:pt x="469" y="2282"/>
                  </a:lnTo>
                  <a:lnTo>
                    <a:pt x="625" y="2251"/>
                  </a:lnTo>
                  <a:lnTo>
                    <a:pt x="781" y="2188"/>
                  </a:lnTo>
                  <a:lnTo>
                    <a:pt x="938" y="2063"/>
                  </a:lnTo>
                  <a:lnTo>
                    <a:pt x="1094" y="1938"/>
                  </a:lnTo>
                  <a:lnTo>
                    <a:pt x="1219" y="1751"/>
                  </a:lnTo>
                  <a:lnTo>
                    <a:pt x="1344" y="1563"/>
                  </a:lnTo>
                  <a:lnTo>
                    <a:pt x="1438" y="1345"/>
                  </a:lnTo>
                  <a:lnTo>
                    <a:pt x="1500" y="1126"/>
                  </a:lnTo>
                  <a:lnTo>
                    <a:pt x="1532" y="907"/>
                  </a:lnTo>
                  <a:lnTo>
                    <a:pt x="1563" y="688"/>
                  </a:lnTo>
                  <a:lnTo>
                    <a:pt x="1532" y="501"/>
                  </a:lnTo>
                  <a:lnTo>
                    <a:pt x="1500" y="313"/>
                  </a:lnTo>
                  <a:lnTo>
                    <a:pt x="1438" y="188"/>
                  </a:lnTo>
                  <a:lnTo>
                    <a:pt x="1344" y="94"/>
                  </a:lnTo>
                  <a:lnTo>
                    <a:pt x="1219" y="32"/>
                  </a:lnTo>
                  <a:lnTo>
                    <a:pt x="1094" y="0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46"/>
            <p:cNvSpPr/>
            <p:nvPr/>
          </p:nvSpPr>
          <p:spPr>
            <a:xfrm>
              <a:off x="2581934" y="2370888"/>
              <a:ext cx="57733" cy="81708"/>
            </a:xfrm>
            <a:custGeom>
              <a:avLst/>
              <a:gdLst/>
              <a:ahLst/>
              <a:cxnLst/>
              <a:rect l="l" t="t" r="r" b="b"/>
              <a:pathLst>
                <a:path w="1127" h="1595" extrusionOk="0">
                  <a:moveTo>
                    <a:pt x="657" y="0"/>
                  </a:moveTo>
                  <a:lnTo>
                    <a:pt x="563" y="63"/>
                  </a:lnTo>
                  <a:lnTo>
                    <a:pt x="438" y="157"/>
                  </a:lnTo>
                  <a:lnTo>
                    <a:pt x="345" y="250"/>
                  </a:lnTo>
                  <a:lnTo>
                    <a:pt x="157" y="500"/>
                  </a:lnTo>
                  <a:lnTo>
                    <a:pt x="32" y="813"/>
                  </a:lnTo>
                  <a:lnTo>
                    <a:pt x="1" y="969"/>
                  </a:lnTo>
                  <a:lnTo>
                    <a:pt x="1" y="1126"/>
                  </a:lnTo>
                  <a:lnTo>
                    <a:pt x="1" y="1251"/>
                  </a:lnTo>
                  <a:lnTo>
                    <a:pt x="32" y="1376"/>
                  </a:lnTo>
                  <a:lnTo>
                    <a:pt x="95" y="1469"/>
                  </a:lnTo>
                  <a:lnTo>
                    <a:pt x="157" y="1563"/>
                  </a:lnTo>
                  <a:lnTo>
                    <a:pt x="251" y="1594"/>
                  </a:lnTo>
                  <a:lnTo>
                    <a:pt x="438" y="1594"/>
                  </a:lnTo>
                  <a:lnTo>
                    <a:pt x="563" y="1532"/>
                  </a:lnTo>
                  <a:lnTo>
                    <a:pt x="657" y="1469"/>
                  </a:lnTo>
                  <a:lnTo>
                    <a:pt x="782" y="1344"/>
                  </a:lnTo>
                  <a:lnTo>
                    <a:pt x="939" y="1094"/>
                  </a:lnTo>
                  <a:lnTo>
                    <a:pt x="1064" y="782"/>
                  </a:lnTo>
                  <a:lnTo>
                    <a:pt x="1095" y="625"/>
                  </a:lnTo>
                  <a:lnTo>
                    <a:pt x="1126" y="469"/>
                  </a:lnTo>
                  <a:lnTo>
                    <a:pt x="1095" y="344"/>
                  </a:lnTo>
                  <a:lnTo>
                    <a:pt x="1064" y="219"/>
                  </a:lnTo>
                  <a:lnTo>
                    <a:pt x="1032" y="125"/>
                  </a:lnTo>
                  <a:lnTo>
                    <a:pt x="939" y="63"/>
                  </a:lnTo>
                  <a:lnTo>
                    <a:pt x="876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3" name="Google Shape;1493;p46"/>
            <p:cNvSpPr/>
            <p:nvPr/>
          </p:nvSpPr>
          <p:spPr>
            <a:xfrm>
              <a:off x="2593152" y="2385283"/>
              <a:ext cx="35296" cy="52918"/>
            </a:xfrm>
            <a:custGeom>
              <a:avLst/>
              <a:gdLst/>
              <a:ahLst/>
              <a:cxnLst/>
              <a:rect l="l" t="t" r="r" b="b"/>
              <a:pathLst>
                <a:path w="689" h="1033" extrusionOk="0">
                  <a:moveTo>
                    <a:pt x="469" y="1"/>
                  </a:moveTo>
                  <a:lnTo>
                    <a:pt x="344" y="63"/>
                  </a:lnTo>
                  <a:lnTo>
                    <a:pt x="188" y="157"/>
                  </a:lnTo>
                  <a:lnTo>
                    <a:pt x="94" y="344"/>
                  </a:lnTo>
                  <a:lnTo>
                    <a:pt x="1" y="532"/>
                  </a:lnTo>
                  <a:lnTo>
                    <a:pt x="1" y="720"/>
                  </a:lnTo>
                  <a:lnTo>
                    <a:pt x="1" y="876"/>
                  </a:lnTo>
                  <a:lnTo>
                    <a:pt x="94" y="1001"/>
                  </a:lnTo>
                  <a:lnTo>
                    <a:pt x="157" y="1032"/>
                  </a:lnTo>
                  <a:lnTo>
                    <a:pt x="188" y="1032"/>
                  </a:lnTo>
                  <a:lnTo>
                    <a:pt x="344" y="1001"/>
                  </a:lnTo>
                  <a:lnTo>
                    <a:pt x="469" y="876"/>
                  </a:lnTo>
                  <a:lnTo>
                    <a:pt x="595" y="720"/>
                  </a:lnTo>
                  <a:lnTo>
                    <a:pt x="657" y="532"/>
                  </a:lnTo>
                  <a:lnTo>
                    <a:pt x="688" y="313"/>
                  </a:lnTo>
                  <a:lnTo>
                    <a:pt x="657" y="157"/>
                  </a:lnTo>
                  <a:lnTo>
                    <a:pt x="595" y="63"/>
                  </a:lnTo>
                  <a:lnTo>
                    <a:pt x="532" y="32"/>
                  </a:lnTo>
                  <a:lnTo>
                    <a:pt x="469" y="1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6"/>
            <p:cNvSpPr/>
            <p:nvPr/>
          </p:nvSpPr>
          <p:spPr>
            <a:xfrm>
              <a:off x="2604370" y="2402904"/>
              <a:ext cx="11270" cy="17673"/>
            </a:xfrm>
            <a:custGeom>
              <a:avLst/>
              <a:gdLst/>
              <a:ahLst/>
              <a:cxnLst/>
              <a:rect l="l" t="t" r="r" b="b"/>
              <a:pathLst>
                <a:path w="220" h="345" extrusionOk="0">
                  <a:moveTo>
                    <a:pt x="157" y="0"/>
                  </a:moveTo>
                  <a:lnTo>
                    <a:pt x="125" y="32"/>
                  </a:lnTo>
                  <a:lnTo>
                    <a:pt x="32" y="125"/>
                  </a:lnTo>
                  <a:lnTo>
                    <a:pt x="0" y="250"/>
                  </a:lnTo>
                  <a:lnTo>
                    <a:pt x="0" y="282"/>
                  </a:lnTo>
                  <a:lnTo>
                    <a:pt x="32" y="313"/>
                  </a:lnTo>
                  <a:lnTo>
                    <a:pt x="63" y="344"/>
                  </a:lnTo>
                  <a:lnTo>
                    <a:pt x="125" y="313"/>
                  </a:lnTo>
                  <a:lnTo>
                    <a:pt x="188" y="250"/>
                  </a:lnTo>
                  <a:lnTo>
                    <a:pt x="219" y="125"/>
                  </a:lnTo>
                  <a:lnTo>
                    <a:pt x="219" y="63"/>
                  </a:lnTo>
                  <a:lnTo>
                    <a:pt x="188" y="32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6"/>
            <p:cNvSpPr/>
            <p:nvPr/>
          </p:nvSpPr>
          <p:spPr>
            <a:xfrm>
              <a:off x="2409047" y="2266799"/>
              <a:ext cx="890334" cy="1208969"/>
            </a:xfrm>
            <a:custGeom>
              <a:avLst/>
              <a:gdLst/>
              <a:ahLst/>
              <a:cxnLst/>
              <a:rect l="l" t="t" r="r" b="b"/>
              <a:pathLst>
                <a:path w="17380" h="23600" extrusionOk="0">
                  <a:moveTo>
                    <a:pt x="13628" y="1"/>
                  </a:moveTo>
                  <a:lnTo>
                    <a:pt x="13441" y="32"/>
                  </a:lnTo>
                  <a:lnTo>
                    <a:pt x="13253" y="63"/>
                  </a:lnTo>
                  <a:lnTo>
                    <a:pt x="13066" y="126"/>
                  </a:lnTo>
                  <a:lnTo>
                    <a:pt x="12909" y="219"/>
                  </a:lnTo>
                  <a:lnTo>
                    <a:pt x="12753" y="313"/>
                  </a:lnTo>
                  <a:lnTo>
                    <a:pt x="12597" y="438"/>
                  </a:lnTo>
                  <a:lnTo>
                    <a:pt x="12472" y="594"/>
                  </a:lnTo>
                  <a:lnTo>
                    <a:pt x="12378" y="751"/>
                  </a:lnTo>
                  <a:lnTo>
                    <a:pt x="12284" y="907"/>
                  </a:lnTo>
                  <a:lnTo>
                    <a:pt x="12222" y="1095"/>
                  </a:lnTo>
                  <a:lnTo>
                    <a:pt x="12190" y="1282"/>
                  </a:lnTo>
                  <a:lnTo>
                    <a:pt x="12159" y="1470"/>
                  </a:lnTo>
                  <a:lnTo>
                    <a:pt x="12159" y="20599"/>
                  </a:lnTo>
                  <a:lnTo>
                    <a:pt x="12159" y="20881"/>
                  </a:lnTo>
                  <a:lnTo>
                    <a:pt x="12097" y="21162"/>
                  </a:lnTo>
                  <a:lnTo>
                    <a:pt x="12003" y="21443"/>
                  </a:lnTo>
                  <a:lnTo>
                    <a:pt x="11878" y="21724"/>
                  </a:lnTo>
                  <a:lnTo>
                    <a:pt x="11690" y="21943"/>
                  </a:lnTo>
                  <a:lnTo>
                    <a:pt x="11503" y="22162"/>
                  </a:lnTo>
                  <a:lnTo>
                    <a:pt x="11284" y="22381"/>
                  </a:lnTo>
                  <a:lnTo>
                    <a:pt x="11034" y="22537"/>
                  </a:lnTo>
                  <a:lnTo>
                    <a:pt x="10784" y="22662"/>
                  </a:lnTo>
                  <a:lnTo>
                    <a:pt x="10534" y="22756"/>
                  </a:lnTo>
                  <a:lnTo>
                    <a:pt x="10284" y="22787"/>
                  </a:lnTo>
                  <a:lnTo>
                    <a:pt x="10002" y="22818"/>
                  </a:lnTo>
                  <a:lnTo>
                    <a:pt x="9721" y="22787"/>
                  </a:lnTo>
                  <a:lnTo>
                    <a:pt x="9471" y="22756"/>
                  </a:lnTo>
                  <a:lnTo>
                    <a:pt x="9190" y="22662"/>
                  </a:lnTo>
                  <a:lnTo>
                    <a:pt x="8940" y="22537"/>
                  </a:lnTo>
                  <a:lnTo>
                    <a:pt x="8252" y="22131"/>
                  </a:lnTo>
                  <a:lnTo>
                    <a:pt x="8158" y="22037"/>
                  </a:lnTo>
                  <a:lnTo>
                    <a:pt x="8064" y="21943"/>
                  </a:lnTo>
                  <a:lnTo>
                    <a:pt x="8002" y="21787"/>
                  </a:lnTo>
                  <a:lnTo>
                    <a:pt x="7971" y="21631"/>
                  </a:lnTo>
                  <a:lnTo>
                    <a:pt x="8002" y="21506"/>
                  </a:lnTo>
                  <a:lnTo>
                    <a:pt x="8064" y="21349"/>
                  </a:lnTo>
                  <a:lnTo>
                    <a:pt x="8158" y="21224"/>
                  </a:lnTo>
                  <a:lnTo>
                    <a:pt x="8252" y="21131"/>
                  </a:lnTo>
                  <a:lnTo>
                    <a:pt x="9002" y="20724"/>
                  </a:lnTo>
                  <a:lnTo>
                    <a:pt x="9127" y="20630"/>
                  </a:lnTo>
                  <a:lnTo>
                    <a:pt x="9252" y="20505"/>
                  </a:lnTo>
                  <a:lnTo>
                    <a:pt x="9377" y="20412"/>
                  </a:lnTo>
                  <a:lnTo>
                    <a:pt x="9471" y="20255"/>
                  </a:lnTo>
                  <a:lnTo>
                    <a:pt x="9534" y="20130"/>
                  </a:lnTo>
                  <a:lnTo>
                    <a:pt x="9565" y="19974"/>
                  </a:lnTo>
                  <a:lnTo>
                    <a:pt x="9627" y="19787"/>
                  </a:lnTo>
                  <a:lnTo>
                    <a:pt x="9627" y="19630"/>
                  </a:lnTo>
                  <a:lnTo>
                    <a:pt x="9627" y="19474"/>
                  </a:lnTo>
                  <a:lnTo>
                    <a:pt x="9565" y="19286"/>
                  </a:lnTo>
                  <a:lnTo>
                    <a:pt x="9534" y="19161"/>
                  </a:lnTo>
                  <a:lnTo>
                    <a:pt x="9471" y="19005"/>
                  </a:lnTo>
                  <a:lnTo>
                    <a:pt x="9377" y="18880"/>
                  </a:lnTo>
                  <a:lnTo>
                    <a:pt x="9252" y="18755"/>
                  </a:lnTo>
                  <a:lnTo>
                    <a:pt x="9127" y="18630"/>
                  </a:lnTo>
                  <a:lnTo>
                    <a:pt x="9002" y="18536"/>
                  </a:lnTo>
                  <a:lnTo>
                    <a:pt x="8721" y="18411"/>
                  </a:lnTo>
                  <a:lnTo>
                    <a:pt x="8440" y="18317"/>
                  </a:lnTo>
                  <a:lnTo>
                    <a:pt x="8158" y="18255"/>
                  </a:lnTo>
                  <a:lnTo>
                    <a:pt x="7846" y="18224"/>
                  </a:lnTo>
                  <a:lnTo>
                    <a:pt x="7564" y="18255"/>
                  </a:lnTo>
                  <a:lnTo>
                    <a:pt x="7252" y="18317"/>
                  </a:lnTo>
                  <a:lnTo>
                    <a:pt x="6970" y="18411"/>
                  </a:lnTo>
                  <a:lnTo>
                    <a:pt x="6689" y="18536"/>
                  </a:lnTo>
                  <a:lnTo>
                    <a:pt x="3407" y="20443"/>
                  </a:lnTo>
                  <a:lnTo>
                    <a:pt x="3126" y="20568"/>
                  </a:lnTo>
                  <a:lnTo>
                    <a:pt x="2844" y="20662"/>
                  </a:lnTo>
                  <a:lnTo>
                    <a:pt x="2532" y="20724"/>
                  </a:lnTo>
                  <a:lnTo>
                    <a:pt x="2219" y="20755"/>
                  </a:lnTo>
                  <a:lnTo>
                    <a:pt x="1907" y="20724"/>
                  </a:lnTo>
                  <a:lnTo>
                    <a:pt x="1625" y="20662"/>
                  </a:lnTo>
                  <a:lnTo>
                    <a:pt x="1313" y="20568"/>
                  </a:lnTo>
                  <a:lnTo>
                    <a:pt x="1032" y="20443"/>
                  </a:lnTo>
                  <a:lnTo>
                    <a:pt x="906" y="20349"/>
                  </a:lnTo>
                  <a:lnTo>
                    <a:pt x="844" y="20255"/>
                  </a:lnTo>
                  <a:lnTo>
                    <a:pt x="781" y="20130"/>
                  </a:lnTo>
                  <a:lnTo>
                    <a:pt x="781" y="19974"/>
                  </a:lnTo>
                  <a:lnTo>
                    <a:pt x="781" y="19849"/>
                  </a:lnTo>
                  <a:lnTo>
                    <a:pt x="844" y="19724"/>
                  </a:lnTo>
                  <a:lnTo>
                    <a:pt x="906" y="19599"/>
                  </a:lnTo>
                  <a:lnTo>
                    <a:pt x="1032" y="19536"/>
                  </a:lnTo>
                  <a:lnTo>
                    <a:pt x="4345" y="17630"/>
                  </a:lnTo>
                  <a:lnTo>
                    <a:pt x="4626" y="17442"/>
                  </a:lnTo>
                  <a:lnTo>
                    <a:pt x="4876" y="17223"/>
                  </a:lnTo>
                  <a:lnTo>
                    <a:pt x="5095" y="16973"/>
                  </a:lnTo>
                  <a:lnTo>
                    <a:pt x="5251" y="16692"/>
                  </a:lnTo>
                  <a:lnTo>
                    <a:pt x="5408" y="16411"/>
                  </a:lnTo>
                  <a:lnTo>
                    <a:pt x="5501" y="16098"/>
                  </a:lnTo>
                  <a:lnTo>
                    <a:pt x="5595" y="15754"/>
                  </a:lnTo>
                  <a:lnTo>
                    <a:pt x="5595" y="15442"/>
                  </a:lnTo>
                  <a:lnTo>
                    <a:pt x="5595" y="4377"/>
                  </a:lnTo>
                  <a:lnTo>
                    <a:pt x="5595" y="4127"/>
                  </a:lnTo>
                  <a:lnTo>
                    <a:pt x="5533" y="3908"/>
                  </a:lnTo>
                  <a:lnTo>
                    <a:pt x="5470" y="3689"/>
                  </a:lnTo>
                  <a:lnTo>
                    <a:pt x="5376" y="3470"/>
                  </a:lnTo>
                  <a:lnTo>
                    <a:pt x="5220" y="3283"/>
                  </a:lnTo>
                  <a:lnTo>
                    <a:pt x="5095" y="3095"/>
                  </a:lnTo>
                  <a:lnTo>
                    <a:pt x="4907" y="2939"/>
                  </a:lnTo>
                  <a:lnTo>
                    <a:pt x="4720" y="2814"/>
                  </a:lnTo>
                  <a:lnTo>
                    <a:pt x="4314" y="2564"/>
                  </a:lnTo>
                  <a:lnTo>
                    <a:pt x="4157" y="2532"/>
                  </a:lnTo>
                  <a:lnTo>
                    <a:pt x="4001" y="2532"/>
                  </a:lnTo>
                  <a:lnTo>
                    <a:pt x="3876" y="2595"/>
                  </a:lnTo>
                  <a:lnTo>
                    <a:pt x="3782" y="2720"/>
                  </a:lnTo>
                  <a:lnTo>
                    <a:pt x="3720" y="2876"/>
                  </a:lnTo>
                  <a:lnTo>
                    <a:pt x="3720" y="3001"/>
                  </a:lnTo>
                  <a:lnTo>
                    <a:pt x="3782" y="3158"/>
                  </a:lnTo>
                  <a:lnTo>
                    <a:pt x="3907" y="3251"/>
                  </a:lnTo>
                  <a:lnTo>
                    <a:pt x="4314" y="3501"/>
                  </a:lnTo>
                  <a:lnTo>
                    <a:pt x="4532" y="3658"/>
                  </a:lnTo>
                  <a:lnTo>
                    <a:pt x="4689" y="3845"/>
                  </a:lnTo>
                  <a:lnTo>
                    <a:pt x="4782" y="4095"/>
                  </a:lnTo>
                  <a:lnTo>
                    <a:pt x="4814" y="4377"/>
                  </a:lnTo>
                  <a:lnTo>
                    <a:pt x="4814" y="15442"/>
                  </a:lnTo>
                  <a:lnTo>
                    <a:pt x="4814" y="15661"/>
                  </a:lnTo>
                  <a:lnTo>
                    <a:pt x="4751" y="15879"/>
                  </a:lnTo>
                  <a:lnTo>
                    <a:pt x="4689" y="16098"/>
                  </a:lnTo>
                  <a:lnTo>
                    <a:pt x="4595" y="16317"/>
                  </a:lnTo>
                  <a:lnTo>
                    <a:pt x="4470" y="16504"/>
                  </a:lnTo>
                  <a:lnTo>
                    <a:pt x="4314" y="16661"/>
                  </a:lnTo>
                  <a:lnTo>
                    <a:pt x="4157" y="16817"/>
                  </a:lnTo>
                  <a:lnTo>
                    <a:pt x="3938" y="16942"/>
                  </a:lnTo>
                  <a:lnTo>
                    <a:pt x="656" y="18849"/>
                  </a:lnTo>
                  <a:lnTo>
                    <a:pt x="500" y="18943"/>
                  </a:lnTo>
                  <a:lnTo>
                    <a:pt x="375" y="19068"/>
                  </a:lnTo>
                  <a:lnTo>
                    <a:pt x="250" y="19193"/>
                  </a:lnTo>
                  <a:lnTo>
                    <a:pt x="156" y="19318"/>
                  </a:lnTo>
                  <a:lnTo>
                    <a:pt x="94" y="19474"/>
                  </a:lnTo>
                  <a:lnTo>
                    <a:pt x="31" y="19630"/>
                  </a:lnTo>
                  <a:lnTo>
                    <a:pt x="0" y="19818"/>
                  </a:lnTo>
                  <a:lnTo>
                    <a:pt x="0" y="19974"/>
                  </a:lnTo>
                  <a:lnTo>
                    <a:pt x="0" y="20162"/>
                  </a:lnTo>
                  <a:lnTo>
                    <a:pt x="31" y="20318"/>
                  </a:lnTo>
                  <a:lnTo>
                    <a:pt x="94" y="20474"/>
                  </a:lnTo>
                  <a:lnTo>
                    <a:pt x="156" y="20630"/>
                  </a:lnTo>
                  <a:lnTo>
                    <a:pt x="250" y="20787"/>
                  </a:lnTo>
                  <a:lnTo>
                    <a:pt x="375" y="20912"/>
                  </a:lnTo>
                  <a:lnTo>
                    <a:pt x="500" y="21006"/>
                  </a:lnTo>
                  <a:lnTo>
                    <a:pt x="656" y="21099"/>
                  </a:lnTo>
                  <a:lnTo>
                    <a:pt x="1032" y="21287"/>
                  </a:lnTo>
                  <a:lnTo>
                    <a:pt x="1407" y="21412"/>
                  </a:lnTo>
                  <a:lnTo>
                    <a:pt x="1813" y="21506"/>
                  </a:lnTo>
                  <a:lnTo>
                    <a:pt x="2219" y="21537"/>
                  </a:lnTo>
                  <a:lnTo>
                    <a:pt x="2626" y="21506"/>
                  </a:lnTo>
                  <a:lnTo>
                    <a:pt x="3032" y="21412"/>
                  </a:lnTo>
                  <a:lnTo>
                    <a:pt x="3438" y="21287"/>
                  </a:lnTo>
                  <a:lnTo>
                    <a:pt x="3813" y="21099"/>
                  </a:lnTo>
                  <a:lnTo>
                    <a:pt x="7095" y="19224"/>
                  </a:lnTo>
                  <a:lnTo>
                    <a:pt x="7283" y="19130"/>
                  </a:lnTo>
                  <a:lnTo>
                    <a:pt x="7471" y="19068"/>
                  </a:lnTo>
                  <a:lnTo>
                    <a:pt x="7658" y="19036"/>
                  </a:lnTo>
                  <a:lnTo>
                    <a:pt x="7846" y="19005"/>
                  </a:lnTo>
                  <a:lnTo>
                    <a:pt x="8033" y="19036"/>
                  </a:lnTo>
                  <a:lnTo>
                    <a:pt x="8252" y="19068"/>
                  </a:lnTo>
                  <a:lnTo>
                    <a:pt x="8440" y="19130"/>
                  </a:lnTo>
                  <a:lnTo>
                    <a:pt x="8596" y="19224"/>
                  </a:lnTo>
                  <a:lnTo>
                    <a:pt x="8721" y="19318"/>
                  </a:lnTo>
                  <a:lnTo>
                    <a:pt x="8815" y="19443"/>
                  </a:lnTo>
                  <a:lnTo>
                    <a:pt x="8846" y="19536"/>
                  </a:lnTo>
                  <a:lnTo>
                    <a:pt x="8846" y="19630"/>
                  </a:lnTo>
                  <a:lnTo>
                    <a:pt x="8846" y="19724"/>
                  </a:lnTo>
                  <a:lnTo>
                    <a:pt x="8815" y="19818"/>
                  </a:lnTo>
                  <a:lnTo>
                    <a:pt x="8721" y="19943"/>
                  </a:lnTo>
                  <a:lnTo>
                    <a:pt x="8596" y="20037"/>
                  </a:lnTo>
                  <a:lnTo>
                    <a:pt x="7877" y="20474"/>
                  </a:lnTo>
                  <a:lnTo>
                    <a:pt x="7721" y="20568"/>
                  </a:lnTo>
                  <a:lnTo>
                    <a:pt x="7596" y="20693"/>
                  </a:lnTo>
                  <a:lnTo>
                    <a:pt x="7471" y="20818"/>
                  </a:lnTo>
                  <a:lnTo>
                    <a:pt x="7377" y="20974"/>
                  </a:lnTo>
                  <a:lnTo>
                    <a:pt x="7314" y="21131"/>
                  </a:lnTo>
                  <a:lnTo>
                    <a:pt x="7252" y="21287"/>
                  </a:lnTo>
                  <a:lnTo>
                    <a:pt x="7220" y="21474"/>
                  </a:lnTo>
                  <a:lnTo>
                    <a:pt x="7189" y="21631"/>
                  </a:lnTo>
                  <a:lnTo>
                    <a:pt x="7220" y="21818"/>
                  </a:lnTo>
                  <a:lnTo>
                    <a:pt x="7252" y="22006"/>
                  </a:lnTo>
                  <a:lnTo>
                    <a:pt x="7314" y="22162"/>
                  </a:lnTo>
                  <a:lnTo>
                    <a:pt x="7377" y="22318"/>
                  </a:lnTo>
                  <a:lnTo>
                    <a:pt x="7471" y="22475"/>
                  </a:lnTo>
                  <a:lnTo>
                    <a:pt x="7596" y="22600"/>
                  </a:lnTo>
                  <a:lnTo>
                    <a:pt x="7721" y="22725"/>
                  </a:lnTo>
                  <a:lnTo>
                    <a:pt x="7877" y="22818"/>
                  </a:lnTo>
                  <a:lnTo>
                    <a:pt x="8565" y="23194"/>
                  </a:lnTo>
                  <a:lnTo>
                    <a:pt x="8908" y="23381"/>
                  </a:lnTo>
                  <a:lnTo>
                    <a:pt x="9252" y="23506"/>
                  </a:lnTo>
                  <a:lnTo>
                    <a:pt x="9627" y="23569"/>
                  </a:lnTo>
                  <a:lnTo>
                    <a:pt x="10002" y="23600"/>
                  </a:lnTo>
                  <a:lnTo>
                    <a:pt x="10377" y="23569"/>
                  </a:lnTo>
                  <a:lnTo>
                    <a:pt x="10721" y="23506"/>
                  </a:lnTo>
                  <a:lnTo>
                    <a:pt x="11096" y="23381"/>
                  </a:lnTo>
                  <a:lnTo>
                    <a:pt x="11440" y="23194"/>
                  </a:lnTo>
                  <a:lnTo>
                    <a:pt x="11753" y="22975"/>
                  </a:lnTo>
                  <a:lnTo>
                    <a:pt x="12065" y="22725"/>
                  </a:lnTo>
                  <a:lnTo>
                    <a:pt x="12315" y="22412"/>
                  </a:lnTo>
                  <a:lnTo>
                    <a:pt x="12534" y="22100"/>
                  </a:lnTo>
                  <a:lnTo>
                    <a:pt x="12722" y="21756"/>
                  </a:lnTo>
                  <a:lnTo>
                    <a:pt x="12847" y="21381"/>
                  </a:lnTo>
                  <a:lnTo>
                    <a:pt x="12909" y="20974"/>
                  </a:lnTo>
                  <a:lnTo>
                    <a:pt x="12941" y="20599"/>
                  </a:lnTo>
                  <a:lnTo>
                    <a:pt x="12941" y="1470"/>
                  </a:lnTo>
                  <a:lnTo>
                    <a:pt x="12972" y="1282"/>
                  </a:lnTo>
                  <a:lnTo>
                    <a:pt x="13034" y="1126"/>
                  </a:lnTo>
                  <a:lnTo>
                    <a:pt x="13159" y="1001"/>
                  </a:lnTo>
                  <a:lnTo>
                    <a:pt x="13284" y="876"/>
                  </a:lnTo>
                  <a:lnTo>
                    <a:pt x="13472" y="813"/>
                  </a:lnTo>
                  <a:lnTo>
                    <a:pt x="13628" y="782"/>
                  </a:lnTo>
                  <a:lnTo>
                    <a:pt x="13816" y="813"/>
                  </a:lnTo>
                  <a:lnTo>
                    <a:pt x="13972" y="876"/>
                  </a:lnTo>
                  <a:lnTo>
                    <a:pt x="16785" y="2501"/>
                  </a:lnTo>
                  <a:lnTo>
                    <a:pt x="16942" y="2564"/>
                  </a:lnTo>
                  <a:lnTo>
                    <a:pt x="17098" y="2532"/>
                  </a:lnTo>
                  <a:lnTo>
                    <a:pt x="17223" y="2470"/>
                  </a:lnTo>
                  <a:lnTo>
                    <a:pt x="17317" y="2376"/>
                  </a:lnTo>
                  <a:lnTo>
                    <a:pt x="17379" y="2220"/>
                  </a:lnTo>
                  <a:lnTo>
                    <a:pt x="17348" y="2064"/>
                  </a:lnTo>
                  <a:lnTo>
                    <a:pt x="17285" y="1938"/>
                  </a:lnTo>
                  <a:lnTo>
                    <a:pt x="17192" y="1845"/>
                  </a:lnTo>
                  <a:lnTo>
                    <a:pt x="14378" y="219"/>
                  </a:lnTo>
                  <a:lnTo>
                    <a:pt x="14191" y="126"/>
                  </a:lnTo>
                  <a:lnTo>
                    <a:pt x="14003" y="63"/>
                  </a:lnTo>
                  <a:lnTo>
                    <a:pt x="13816" y="32"/>
                  </a:lnTo>
                  <a:lnTo>
                    <a:pt x="13628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6"/>
            <p:cNvSpPr/>
            <p:nvPr/>
          </p:nvSpPr>
          <p:spPr>
            <a:xfrm>
              <a:off x="3102334" y="1866525"/>
              <a:ext cx="915948" cy="2030402"/>
            </a:xfrm>
            <a:custGeom>
              <a:avLst/>
              <a:gdLst/>
              <a:ahLst/>
              <a:cxnLst/>
              <a:rect l="l" t="t" r="r" b="b"/>
              <a:pathLst>
                <a:path w="17880" h="39635" extrusionOk="0">
                  <a:moveTo>
                    <a:pt x="4189" y="0"/>
                  </a:moveTo>
                  <a:lnTo>
                    <a:pt x="3908" y="63"/>
                  </a:lnTo>
                  <a:lnTo>
                    <a:pt x="3626" y="156"/>
                  </a:lnTo>
                  <a:lnTo>
                    <a:pt x="3345" y="313"/>
                  </a:lnTo>
                  <a:lnTo>
                    <a:pt x="2970" y="532"/>
                  </a:lnTo>
                  <a:lnTo>
                    <a:pt x="2595" y="782"/>
                  </a:lnTo>
                  <a:lnTo>
                    <a:pt x="2251" y="1063"/>
                  </a:lnTo>
                  <a:lnTo>
                    <a:pt x="1938" y="1375"/>
                  </a:lnTo>
                  <a:lnTo>
                    <a:pt x="1657" y="1688"/>
                  </a:lnTo>
                  <a:lnTo>
                    <a:pt x="1376" y="2032"/>
                  </a:lnTo>
                  <a:lnTo>
                    <a:pt x="1126" y="2376"/>
                  </a:lnTo>
                  <a:lnTo>
                    <a:pt x="907" y="2751"/>
                  </a:lnTo>
                  <a:lnTo>
                    <a:pt x="688" y="3126"/>
                  </a:lnTo>
                  <a:lnTo>
                    <a:pt x="532" y="3501"/>
                  </a:lnTo>
                  <a:lnTo>
                    <a:pt x="376" y="3907"/>
                  </a:lnTo>
                  <a:lnTo>
                    <a:pt x="251" y="4345"/>
                  </a:lnTo>
                  <a:lnTo>
                    <a:pt x="125" y="4751"/>
                  </a:lnTo>
                  <a:lnTo>
                    <a:pt x="63" y="5189"/>
                  </a:lnTo>
                  <a:lnTo>
                    <a:pt x="32" y="5627"/>
                  </a:lnTo>
                  <a:lnTo>
                    <a:pt x="0" y="6064"/>
                  </a:lnTo>
                  <a:lnTo>
                    <a:pt x="0" y="32539"/>
                  </a:lnTo>
                  <a:lnTo>
                    <a:pt x="12253" y="39635"/>
                  </a:lnTo>
                  <a:lnTo>
                    <a:pt x="17880" y="7408"/>
                  </a:lnTo>
                  <a:lnTo>
                    <a:pt x="5627" y="313"/>
                  </a:lnTo>
                  <a:lnTo>
                    <a:pt x="5564" y="281"/>
                  </a:lnTo>
                  <a:lnTo>
                    <a:pt x="5533" y="281"/>
                  </a:lnTo>
                  <a:lnTo>
                    <a:pt x="5283" y="156"/>
                  </a:lnTo>
                  <a:lnTo>
                    <a:pt x="5033" y="63"/>
                  </a:lnTo>
                  <a:lnTo>
                    <a:pt x="4752" y="31"/>
                  </a:lnTo>
                  <a:lnTo>
                    <a:pt x="447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6"/>
            <p:cNvSpPr/>
            <p:nvPr/>
          </p:nvSpPr>
          <p:spPr>
            <a:xfrm>
              <a:off x="3730001" y="2229968"/>
              <a:ext cx="344300" cy="1666943"/>
            </a:xfrm>
            <a:custGeom>
              <a:avLst/>
              <a:gdLst/>
              <a:ahLst/>
              <a:cxnLst/>
              <a:rect l="l" t="t" r="r" b="b"/>
              <a:pathLst>
                <a:path w="6721" h="32540" extrusionOk="0">
                  <a:moveTo>
                    <a:pt x="4189" y="1"/>
                  </a:moveTo>
                  <a:lnTo>
                    <a:pt x="3908" y="63"/>
                  </a:lnTo>
                  <a:lnTo>
                    <a:pt x="3626" y="157"/>
                  </a:lnTo>
                  <a:lnTo>
                    <a:pt x="3345" y="313"/>
                  </a:lnTo>
                  <a:lnTo>
                    <a:pt x="2939" y="532"/>
                  </a:lnTo>
                  <a:lnTo>
                    <a:pt x="2595" y="782"/>
                  </a:lnTo>
                  <a:lnTo>
                    <a:pt x="2251" y="1063"/>
                  </a:lnTo>
                  <a:lnTo>
                    <a:pt x="1938" y="1376"/>
                  </a:lnTo>
                  <a:lnTo>
                    <a:pt x="1657" y="1689"/>
                  </a:lnTo>
                  <a:lnTo>
                    <a:pt x="1376" y="2032"/>
                  </a:lnTo>
                  <a:lnTo>
                    <a:pt x="1126" y="2376"/>
                  </a:lnTo>
                  <a:lnTo>
                    <a:pt x="907" y="2751"/>
                  </a:lnTo>
                  <a:lnTo>
                    <a:pt x="688" y="3126"/>
                  </a:lnTo>
                  <a:lnTo>
                    <a:pt x="500" y="3501"/>
                  </a:lnTo>
                  <a:lnTo>
                    <a:pt x="344" y="3908"/>
                  </a:lnTo>
                  <a:lnTo>
                    <a:pt x="219" y="4345"/>
                  </a:lnTo>
                  <a:lnTo>
                    <a:pt x="125" y="4752"/>
                  </a:lnTo>
                  <a:lnTo>
                    <a:pt x="63" y="5189"/>
                  </a:lnTo>
                  <a:lnTo>
                    <a:pt x="0" y="5627"/>
                  </a:lnTo>
                  <a:lnTo>
                    <a:pt x="0" y="6065"/>
                  </a:lnTo>
                  <a:lnTo>
                    <a:pt x="0" y="32540"/>
                  </a:lnTo>
                  <a:lnTo>
                    <a:pt x="6721" y="28664"/>
                  </a:lnTo>
                  <a:lnTo>
                    <a:pt x="6721" y="2251"/>
                  </a:lnTo>
                  <a:lnTo>
                    <a:pt x="6689" y="1939"/>
                  </a:lnTo>
                  <a:lnTo>
                    <a:pt x="6627" y="1626"/>
                  </a:lnTo>
                  <a:lnTo>
                    <a:pt x="6533" y="1345"/>
                  </a:lnTo>
                  <a:lnTo>
                    <a:pt x="6408" y="1095"/>
                  </a:lnTo>
                  <a:lnTo>
                    <a:pt x="6221" y="845"/>
                  </a:lnTo>
                  <a:lnTo>
                    <a:pt x="6033" y="657"/>
                  </a:lnTo>
                  <a:lnTo>
                    <a:pt x="5814" y="469"/>
                  </a:lnTo>
                  <a:lnTo>
                    <a:pt x="5595" y="313"/>
                  </a:lnTo>
                  <a:lnTo>
                    <a:pt x="5345" y="188"/>
                  </a:lnTo>
                  <a:lnTo>
                    <a:pt x="5064" y="94"/>
                  </a:lnTo>
                  <a:lnTo>
                    <a:pt x="4783" y="32"/>
                  </a:lnTo>
                  <a:lnTo>
                    <a:pt x="4501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6"/>
            <p:cNvSpPr/>
            <p:nvPr/>
          </p:nvSpPr>
          <p:spPr>
            <a:xfrm>
              <a:off x="3150384" y="2210758"/>
              <a:ext cx="542858" cy="866308"/>
            </a:xfrm>
            <a:custGeom>
              <a:avLst/>
              <a:gdLst/>
              <a:ahLst/>
              <a:cxnLst/>
              <a:rect l="l" t="t" r="r" b="b"/>
              <a:pathLst>
                <a:path w="10597" h="16911" extrusionOk="0">
                  <a:moveTo>
                    <a:pt x="0" y="1"/>
                  </a:moveTo>
                  <a:lnTo>
                    <a:pt x="0" y="10878"/>
                  </a:lnTo>
                  <a:lnTo>
                    <a:pt x="10596" y="16911"/>
                  </a:lnTo>
                  <a:lnTo>
                    <a:pt x="10596" y="60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6"/>
            <p:cNvSpPr/>
            <p:nvPr/>
          </p:nvSpPr>
          <p:spPr>
            <a:xfrm>
              <a:off x="3523459" y="2466936"/>
              <a:ext cx="144154" cy="107322"/>
            </a:xfrm>
            <a:custGeom>
              <a:avLst/>
              <a:gdLst/>
              <a:ahLst/>
              <a:cxnLst/>
              <a:rect l="l" t="t" r="r" b="b"/>
              <a:pathLst>
                <a:path w="2814" h="2095" extrusionOk="0">
                  <a:moveTo>
                    <a:pt x="281" y="1"/>
                  </a:moveTo>
                  <a:lnTo>
                    <a:pt x="156" y="63"/>
                  </a:lnTo>
                  <a:lnTo>
                    <a:pt x="63" y="157"/>
                  </a:lnTo>
                  <a:lnTo>
                    <a:pt x="31" y="220"/>
                  </a:lnTo>
                  <a:lnTo>
                    <a:pt x="0" y="282"/>
                  </a:lnTo>
                  <a:lnTo>
                    <a:pt x="31" y="470"/>
                  </a:lnTo>
                  <a:lnTo>
                    <a:pt x="94" y="626"/>
                  </a:lnTo>
                  <a:lnTo>
                    <a:pt x="219" y="751"/>
                  </a:lnTo>
                  <a:lnTo>
                    <a:pt x="344" y="876"/>
                  </a:lnTo>
                  <a:lnTo>
                    <a:pt x="2407" y="2064"/>
                  </a:lnTo>
                  <a:lnTo>
                    <a:pt x="2501" y="2095"/>
                  </a:lnTo>
                  <a:lnTo>
                    <a:pt x="2563" y="2095"/>
                  </a:lnTo>
                  <a:lnTo>
                    <a:pt x="2688" y="2064"/>
                  </a:lnTo>
                  <a:lnTo>
                    <a:pt x="2782" y="1970"/>
                  </a:lnTo>
                  <a:lnTo>
                    <a:pt x="2813" y="1907"/>
                  </a:lnTo>
                  <a:lnTo>
                    <a:pt x="2813" y="1845"/>
                  </a:lnTo>
                  <a:lnTo>
                    <a:pt x="2813" y="1657"/>
                  </a:lnTo>
                  <a:lnTo>
                    <a:pt x="2720" y="1501"/>
                  </a:lnTo>
                  <a:lnTo>
                    <a:pt x="2626" y="1345"/>
                  </a:lnTo>
                  <a:lnTo>
                    <a:pt x="2469" y="1251"/>
                  </a:lnTo>
                  <a:lnTo>
                    <a:pt x="406" y="63"/>
                  </a:lnTo>
                  <a:lnTo>
                    <a:pt x="344" y="32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6"/>
            <p:cNvSpPr/>
            <p:nvPr/>
          </p:nvSpPr>
          <p:spPr>
            <a:xfrm>
              <a:off x="3288078" y="2751953"/>
              <a:ext cx="233802" cy="156961"/>
            </a:xfrm>
            <a:custGeom>
              <a:avLst/>
              <a:gdLst/>
              <a:ahLst/>
              <a:cxnLst/>
              <a:rect l="l" t="t" r="r" b="b"/>
              <a:pathLst>
                <a:path w="4564" h="3064" extrusionOk="0">
                  <a:moveTo>
                    <a:pt x="250" y="1"/>
                  </a:moveTo>
                  <a:lnTo>
                    <a:pt x="125" y="32"/>
                  </a:lnTo>
                  <a:lnTo>
                    <a:pt x="32" y="126"/>
                  </a:lnTo>
                  <a:lnTo>
                    <a:pt x="0" y="188"/>
                  </a:lnTo>
                  <a:lnTo>
                    <a:pt x="0" y="251"/>
                  </a:lnTo>
                  <a:lnTo>
                    <a:pt x="0" y="438"/>
                  </a:lnTo>
                  <a:lnTo>
                    <a:pt x="94" y="594"/>
                  </a:lnTo>
                  <a:lnTo>
                    <a:pt x="188" y="751"/>
                  </a:lnTo>
                  <a:lnTo>
                    <a:pt x="344" y="844"/>
                  </a:lnTo>
                  <a:lnTo>
                    <a:pt x="4158" y="3033"/>
                  </a:lnTo>
                  <a:lnTo>
                    <a:pt x="4251" y="3033"/>
                  </a:lnTo>
                  <a:lnTo>
                    <a:pt x="4314" y="3064"/>
                  </a:lnTo>
                  <a:lnTo>
                    <a:pt x="4439" y="3033"/>
                  </a:lnTo>
                  <a:lnTo>
                    <a:pt x="4533" y="2907"/>
                  </a:lnTo>
                  <a:lnTo>
                    <a:pt x="4564" y="2845"/>
                  </a:lnTo>
                  <a:lnTo>
                    <a:pt x="4564" y="2782"/>
                  </a:lnTo>
                  <a:lnTo>
                    <a:pt x="4564" y="2595"/>
                  </a:lnTo>
                  <a:lnTo>
                    <a:pt x="4470" y="2439"/>
                  </a:lnTo>
                  <a:lnTo>
                    <a:pt x="4376" y="2314"/>
                  </a:lnTo>
                  <a:lnTo>
                    <a:pt x="4220" y="2189"/>
                  </a:lnTo>
                  <a:lnTo>
                    <a:pt x="375" y="32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1" name="Google Shape;1501;p46"/>
            <p:cNvSpPr/>
            <p:nvPr/>
          </p:nvSpPr>
          <p:spPr>
            <a:xfrm>
              <a:off x="3180812" y="2881655"/>
              <a:ext cx="446755" cy="277038"/>
            </a:xfrm>
            <a:custGeom>
              <a:avLst/>
              <a:gdLst/>
              <a:ahLst/>
              <a:cxnLst/>
              <a:rect l="l" t="t" r="r" b="b"/>
              <a:pathLst>
                <a:path w="8721" h="5408" extrusionOk="0">
                  <a:moveTo>
                    <a:pt x="281" y="0"/>
                  </a:moveTo>
                  <a:lnTo>
                    <a:pt x="156" y="32"/>
                  </a:lnTo>
                  <a:lnTo>
                    <a:pt x="63" y="125"/>
                  </a:lnTo>
                  <a:lnTo>
                    <a:pt x="31" y="188"/>
                  </a:lnTo>
                  <a:lnTo>
                    <a:pt x="0" y="250"/>
                  </a:lnTo>
                  <a:lnTo>
                    <a:pt x="31" y="438"/>
                  </a:lnTo>
                  <a:lnTo>
                    <a:pt x="94" y="594"/>
                  </a:lnTo>
                  <a:lnTo>
                    <a:pt x="219" y="751"/>
                  </a:lnTo>
                  <a:lnTo>
                    <a:pt x="344" y="844"/>
                  </a:lnTo>
                  <a:lnTo>
                    <a:pt x="8346" y="5377"/>
                  </a:lnTo>
                  <a:lnTo>
                    <a:pt x="8408" y="5377"/>
                  </a:lnTo>
                  <a:lnTo>
                    <a:pt x="8471" y="5408"/>
                  </a:lnTo>
                  <a:lnTo>
                    <a:pt x="8596" y="5377"/>
                  </a:lnTo>
                  <a:lnTo>
                    <a:pt x="8690" y="5283"/>
                  </a:lnTo>
                  <a:lnTo>
                    <a:pt x="8721" y="5189"/>
                  </a:lnTo>
                  <a:lnTo>
                    <a:pt x="8721" y="5127"/>
                  </a:lnTo>
                  <a:lnTo>
                    <a:pt x="8721" y="4939"/>
                  </a:lnTo>
                  <a:lnTo>
                    <a:pt x="8658" y="4783"/>
                  </a:lnTo>
                  <a:lnTo>
                    <a:pt x="8533" y="4658"/>
                  </a:lnTo>
                  <a:lnTo>
                    <a:pt x="8408" y="4533"/>
                  </a:lnTo>
                  <a:lnTo>
                    <a:pt x="406" y="32"/>
                  </a:lnTo>
                  <a:lnTo>
                    <a:pt x="3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2" name="Google Shape;1502;p46"/>
            <p:cNvSpPr/>
            <p:nvPr/>
          </p:nvSpPr>
          <p:spPr>
            <a:xfrm>
              <a:off x="3305699" y="2537422"/>
              <a:ext cx="198609" cy="145742"/>
            </a:xfrm>
            <a:custGeom>
              <a:avLst/>
              <a:gdLst/>
              <a:ahLst/>
              <a:cxnLst/>
              <a:rect l="l" t="t" r="r" b="b"/>
              <a:pathLst>
                <a:path w="3877" h="2845" extrusionOk="0">
                  <a:moveTo>
                    <a:pt x="3876" y="0"/>
                  </a:moveTo>
                  <a:lnTo>
                    <a:pt x="813" y="781"/>
                  </a:lnTo>
                  <a:lnTo>
                    <a:pt x="1719" y="1282"/>
                  </a:lnTo>
                  <a:lnTo>
                    <a:pt x="0" y="2844"/>
                  </a:lnTo>
                  <a:lnTo>
                    <a:pt x="3032" y="2063"/>
                  </a:lnTo>
                  <a:lnTo>
                    <a:pt x="2157" y="1532"/>
                  </a:lnTo>
                  <a:lnTo>
                    <a:pt x="3876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3" name="Google Shape;1503;p46"/>
            <p:cNvSpPr/>
            <p:nvPr/>
          </p:nvSpPr>
          <p:spPr>
            <a:xfrm>
              <a:off x="3187215" y="2274790"/>
              <a:ext cx="54455" cy="89751"/>
            </a:xfrm>
            <a:custGeom>
              <a:avLst/>
              <a:gdLst/>
              <a:ahLst/>
              <a:cxnLst/>
              <a:rect l="l" t="t" r="r" b="b"/>
              <a:pathLst>
                <a:path w="1063" h="1752" extrusionOk="0">
                  <a:moveTo>
                    <a:pt x="94" y="1"/>
                  </a:moveTo>
                  <a:lnTo>
                    <a:pt x="31" y="63"/>
                  </a:lnTo>
                  <a:lnTo>
                    <a:pt x="0" y="157"/>
                  </a:lnTo>
                  <a:lnTo>
                    <a:pt x="0" y="939"/>
                  </a:lnTo>
                  <a:lnTo>
                    <a:pt x="31" y="1095"/>
                  </a:lnTo>
                  <a:lnTo>
                    <a:pt x="94" y="1220"/>
                  </a:lnTo>
                  <a:lnTo>
                    <a:pt x="156" y="1314"/>
                  </a:lnTo>
                  <a:lnTo>
                    <a:pt x="281" y="1407"/>
                  </a:lnTo>
                  <a:lnTo>
                    <a:pt x="813" y="1720"/>
                  </a:lnTo>
                  <a:lnTo>
                    <a:pt x="907" y="1751"/>
                  </a:lnTo>
                  <a:lnTo>
                    <a:pt x="969" y="1720"/>
                  </a:lnTo>
                  <a:lnTo>
                    <a:pt x="1032" y="1657"/>
                  </a:lnTo>
                  <a:lnTo>
                    <a:pt x="1063" y="1595"/>
                  </a:lnTo>
                  <a:lnTo>
                    <a:pt x="1063" y="782"/>
                  </a:lnTo>
                  <a:lnTo>
                    <a:pt x="1032" y="657"/>
                  </a:lnTo>
                  <a:lnTo>
                    <a:pt x="969" y="501"/>
                  </a:lnTo>
                  <a:lnTo>
                    <a:pt x="907" y="407"/>
                  </a:lnTo>
                  <a:lnTo>
                    <a:pt x="782" y="313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4" name="Google Shape;1504;p46"/>
            <p:cNvSpPr/>
            <p:nvPr/>
          </p:nvSpPr>
          <p:spPr>
            <a:xfrm>
              <a:off x="3187215" y="2377292"/>
              <a:ext cx="54455" cy="89699"/>
            </a:xfrm>
            <a:custGeom>
              <a:avLst/>
              <a:gdLst/>
              <a:ahLst/>
              <a:cxnLst/>
              <a:rect l="l" t="t" r="r" b="b"/>
              <a:pathLst>
                <a:path w="1063" h="1751" extrusionOk="0">
                  <a:moveTo>
                    <a:pt x="156" y="0"/>
                  </a:moveTo>
                  <a:lnTo>
                    <a:pt x="94" y="32"/>
                  </a:lnTo>
                  <a:lnTo>
                    <a:pt x="31" y="94"/>
                  </a:lnTo>
                  <a:lnTo>
                    <a:pt x="0" y="157"/>
                  </a:lnTo>
                  <a:lnTo>
                    <a:pt x="0" y="969"/>
                  </a:lnTo>
                  <a:lnTo>
                    <a:pt x="31" y="1126"/>
                  </a:lnTo>
                  <a:lnTo>
                    <a:pt x="94" y="1251"/>
                  </a:lnTo>
                  <a:lnTo>
                    <a:pt x="156" y="1344"/>
                  </a:lnTo>
                  <a:lnTo>
                    <a:pt x="281" y="1438"/>
                  </a:lnTo>
                  <a:lnTo>
                    <a:pt x="813" y="1751"/>
                  </a:lnTo>
                  <a:lnTo>
                    <a:pt x="969" y="1751"/>
                  </a:lnTo>
                  <a:lnTo>
                    <a:pt x="1032" y="1688"/>
                  </a:lnTo>
                  <a:lnTo>
                    <a:pt x="1063" y="1594"/>
                  </a:lnTo>
                  <a:lnTo>
                    <a:pt x="1063" y="813"/>
                  </a:lnTo>
                  <a:lnTo>
                    <a:pt x="1032" y="657"/>
                  </a:lnTo>
                  <a:lnTo>
                    <a:pt x="969" y="532"/>
                  </a:lnTo>
                  <a:lnTo>
                    <a:pt x="907" y="438"/>
                  </a:lnTo>
                  <a:lnTo>
                    <a:pt x="782" y="344"/>
                  </a:lnTo>
                  <a:lnTo>
                    <a:pt x="250" y="32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46"/>
            <p:cNvSpPr/>
            <p:nvPr/>
          </p:nvSpPr>
          <p:spPr>
            <a:xfrm>
              <a:off x="3926963" y="2481381"/>
              <a:ext cx="32068" cy="1024806"/>
            </a:xfrm>
            <a:custGeom>
              <a:avLst/>
              <a:gdLst/>
              <a:ahLst/>
              <a:cxnLst/>
              <a:rect l="l" t="t" r="r" b="b"/>
              <a:pathLst>
                <a:path w="626" h="20005" extrusionOk="0">
                  <a:moveTo>
                    <a:pt x="375" y="0"/>
                  </a:moveTo>
                  <a:lnTo>
                    <a:pt x="250" y="31"/>
                  </a:lnTo>
                  <a:lnTo>
                    <a:pt x="156" y="125"/>
                  </a:lnTo>
                  <a:lnTo>
                    <a:pt x="63" y="219"/>
                  </a:lnTo>
                  <a:lnTo>
                    <a:pt x="0" y="344"/>
                  </a:lnTo>
                  <a:lnTo>
                    <a:pt x="0" y="500"/>
                  </a:lnTo>
                  <a:lnTo>
                    <a:pt x="0" y="19755"/>
                  </a:lnTo>
                  <a:lnTo>
                    <a:pt x="31" y="19880"/>
                  </a:lnTo>
                  <a:lnTo>
                    <a:pt x="125" y="19974"/>
                  </a:lnTo>
                  <a:lnTo>
                    <a:pt x="250" y="20005"/>
                  </a:lnTo>
                  <a:lnTo>
                    <a:pt x="375" y="19974"/>
                  </a:lnTo>
                  <a:lnTo>
                    <a:pt x="469" y="19880"/>
                  </a:lnTo>
                  <a:lnTo>
                    <a:pt x="563" y="19786"/>
                  </a:lnTo>
                  <a:lnTo>
                    <a:pt x="594" y="19661"/>
                  </a:lnTo>
                  <a:lnTo>
                    <a:pt x="625" y="19505"/>
                  </a:lnTo>
                  <a:lnTo>
                    <a:pt x="625" y="250"/>
                  </a:lnTo>
                  <a:lnTo>
                    <a:pt x="594" y="125"/>
                  </a:lnTo>
                  <a:lnTo>
                    <a:pt x="500" y="31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06" name="Google Shape;1506;p46"/>
          <p:cNvSpPr txBox="1">
            <a:spLocks noGrp="1"/>
          </p:cNvSpPr>
          <p:nvPr>
            <p:ph type="title" idx="4294967295"/>
          </p:nvPr>
        </p:nvSpPr>
        <p:spPr>
          <a:xfrm>
            <a:off x="8378400" y="127050"/>
            <a:ext cx="549000" cy="43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20</a:t>
            </a:r>
            <a:endParaRPr sz="2200" b="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07" name="Google Shape;1507;p46"/>
          <p:cNvSpPr/>
          <p:nvPr/>
        </p:nvSpPr>
        <p:spPr>
          <a:xfrm>
            <a:off x="8313025" y="127050"/>
            <a:ext cx="549000" cy="4326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2" name="Google Shape;1512;p47"/>
          <p:cNvGrpSpPr/>
          <p:nvPr/>
        </p:nvGrpSpPr>
        <p:grpSpPr>
          <a:xfrm>
            <a:off x="5955351" y="-51251"/>
            <a:ext cx="1538508" cy="602437"/>
            <a:chOff x="5205411" y="-75307"/>
            <a:chExt cx="1728661" cy="837300"/>
          </a:xfrm>
        </p:grpSpPr>
        <p:cxnSp>
          <p:nvCxnSpPr>
            <p:cNvPr id="1513" name="Google Shape;1513;p47"/>
            <p:cNvCxnSpPr/>
            <p:nvPr/>
          </p:nvCxnSpPr>
          <p:spPr>
            <a:xfrm>
              <a:off x="5205411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514" name="Google Shape;1514;p47"/>
            <p:cNvCxnSpPr/>
            <p:nvPr/>
          </p:nvCxnSpPr>
          <p:spPr>
            <a:xfrm>
              <a:off x="5651144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515" name="Google Shape;1515;p47"/>
            <p:cNvCxnSpPr/>
            <p:nvPr/>
          </p:nvCxnSpPr>
          <p:spPr>
            <a:xfrm>
              <a:off x="6096772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516" name="Google Shape;1516;p47"/>
          <p:cNvGrpSpPr/>
          <p:nvPr/>
        </p:nvGrpSpPr>
        <p:grpSpPr>
          <a:xfrm rot="10800000">
            <a:off x="3766092" y="4686596"/>
            <a:ext cx="943676" cy="572713"/>
            <a:chOff x="5205411" y="-75307"/>
            <a:chExt cx="1728661" cy="837300"/>
          </a:xfrm>
        </p:grpSpPr>
        <p:cxnSp>
          <p:nvCxnSpPr>
            <p:cNvPr id="1517" name="Google Shape;1517;p47"/>
            <p:cNvCxnSpPr/>
            <p:nvPr/>
          </p:nvCxnSpPr>
          <p:spPr>
            <a:xfrm>
              <a:off x="5205411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518" name="Google Shape;1518;p47"/>
            <p:cNvCxnSpPr/>
            <p:nvPr/>
          </p:nvCxnSpPr>
          <p:spPr>
            <a:xfrm>
              <a:off x="5651144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519" name="Google Shape;1519;p47"/>
            <p:cNvCxnSpPr/>
            <p:nvPr/>
          </p:nvCxnSpPr>
          <p:spPr>
            <a:xfrm>
              <a:off x="6096772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1520" name="Google Shape;1520;p47"/>
          <p:cNvSpPr/>
          <p:nvPr/>
        </p:nvSpPr>
        <p:spPr>
          <a:xfrm>
            <a:off x="616100" y="790433"/>
            <a:ext cx="725700" cy="379200"/>
          </a:xfrm>
          <a:prstGeom prst="snip2DiagRect">
            <a:avLst>
              <a:gd name="adj1" fmla="val 0"/>
              <a:gd name="adj2" fmla="val 42647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1" name="Google Shape;1521;p47"/>
          <p:cNvSpPr/>
          <p:nvPr/>
        </p:nvSpPr>
        <p:spPr>
          <a:xfrm>
            <a:off x="646189" y="817146"/>
            <a:ext cx="725700" cy="379200"/>
          </a:xfrm>
          <a:prstGeom prst="snip2DiagRect">
            <a:avLst>
              <a:gd name="adj1" fmla="val 0"/>
              <a:gd name="adj2" fmla="val 4264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2" name="Google Shape;1522;p47"/>
          <p:cNvSpPr txBox="1">
            <a:spLocks noGrp="1"/>
          </p:cNvSpPr>
          <p:nvPr>
            <p:ph type="title" idx="4294967295"/>
          </p:nvPr>
        </p:nvSpPr>
        <p:spPr>
          <a:xfrm>
            <a:off x="796496" y="818517"/>
            <a:ext cx="425100" cy="3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5E5E5"/>
                </a:solidFill>
                <a:latin typeface="Comfortaa"/>
                <a:ea typeface="Comfortaa"/>
                <a:cs typeface="Comfortaa"/>
                <a:sym typeface="Comfortaa"/>
              </a:rPr>
              <a:t>2.2</a:t>
            </a:r>
            <a:endParaRPr sz="1000">
              <a:solidFill>
                <a:srgbClr val="E5E5E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23" name="Google Shape;1523;p47"/>
          <p:cNvSpPr txBox="1"/>
          <p:nvPr/>
        </p:nvSpPr>
        <p:spPr>
          <a:xfrm>
            <a:off x="980524" y="1511975"/>
            <a:ext cx="4493231" cy="43534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>
              <a:lnSpc>
                <a:spcPct val="115000"/>
              </a:lnSpc>
              <a:spcBef>
                <a:spcPts val="1200"/>
              </a:spcBef>
              <a:buClr>
                <a:schemeClr val="lt2"/>
              </a:buClr>
              <a:buSzPts val="1200"/>
              <a:buFont typeface="Comfortaa"/>
              <a:buChar char="●"/>
            </a:pPr>
            <a:r>
              <a:rPr lang="en" dirty="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US" dirty="0" smtClean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Reliability </a:t>
            </a:r>
            <a:r>
              <a:rPr lang="en" dirty="0" smtClean="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: </a:t>
            </a:r>
            <a:r>
              <a:rPr lang="en-US" dirty="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 The charging station must be reliable and consistently functional to ensure customer satisfaction</a:t>
            </a:r>
            <a:r>
              <a:rPr lang="en-US" dirty="0" smtClean="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.</a:t>
            </a:r>
            <a:endParaRPr dirty="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04800">
              <a:lnSpc>
                <a:spcPct val="115000"/>
              </a:lnSpc>
              <a:spcBef>
                <a:spcPts val="1200"/>
              </a:spcBef>
              <a:buClr>
                <a:schemeClr val="lt2"/>
              </a:buClr>
              <a:buSzPts val="1200"/>
              <a:buFont typeface="Comfortaa"/>
              <a:buChar char="●"/>
            </a:pPr>
            <a:r>
              <a:rPr lang="en-US" dirty="0" smtClean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Safety </a:t>
            </a:r>
            <a:r>
              <a:rPr lang="en" dirty="0" smtClean="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: </a:t>
            </a:r>
            <a:r>
              <a:rPr lang="en-US" dirty="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The charging station must be secure to prevent accidents or vehicle theft</a:t>
            </a:r>
            <a:endParaRPr dirty="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04800">
              <a:lnSpc>
                <a:spcPct val="115000"/>
              </a:lnSpc>
              <a:spcBef>
                <a:spcPts val="1200"/>
              </a:spcBef>
              <a:buClr>
                <a:schemeClr val="lt2"/>
              </a:buClr>
              <a:buSzPts val="1200"/>
              <a:buFont typeface="Comfortaa"/>
              <a:buChar char="●"/>
            </a:pPr>
            <a:r>
              <a:rPr lang="en-US" dirty="0" smtClean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Cost </a:t>
            </a:r>
            <a:r>
              <a:rPr lang="en" dirty="0" smtClean="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:  </a:t>
            </a:r>
            <a:r>
              <a:rPr lang="en-US" dirty="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The cost of the application will be </a:t>
            </a:r>
            <a:r>
              <a:rPr lang="en-US" dirty="0" smtClean="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affordable</a:t>
            </a:r>
            <a:r>
              <a:rPr lang="en" sz="1100" dirty="0" smtClean="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.</a:t>
            </a:r>
            <a:endParaRPr sz="1100" dirty="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rgbClr val="44546A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 dirty="0">
              <a:solidFill>
                <a:srgbClr val="CECECE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rgbClr val="CECECE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300" dirty="0">
              <a:solidFill>
                <a:srgbClr val="CECECE"/>
              </a:solidFill>
            </a:endParaRPr>
          </a:p>
        </p:txBody>
      </p:sp>
      <p:grpSp>
        <p:nvGrpSpPr>
          <p:cNvPr id="1524" name="Google Shape;1524;p47"/>
          <p:cNvGrpSpPr/>
          <p:nvPr/>
        </p:nvGrpSpPr>
        <p:grpSpPr>
          <a:xfrm>
            <a:off x="675439" y="583806"/>
            <a:ext cx="339908" cy="87107"/>
            <a:chOff x="713275" y="4065425"/>
            <a:chExt cx="987245" cy="256500"/>
          </a:xfrm>
        </p:grpSpPr>
        <p:sp>
          <p:nvSpPr>
            <p:cNvPr id="1525" name="Google Shape;1525;p47"/>
            <p:cNvSpPr/>
            <p:nvPr/>
          </p:nvSpPr>
          <p:spPr>
            <a:xfrm>
              <a:off x="713275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6" name="Google Shape;1526;p47"/>
            <p:cNvSpPr/>
            <p:nvPr/>
          </p:nvSpPr>
          <p:spPr>
            <a:xfrm>
              <a:off x="1078648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7" name="Google Shape;1527;p47"/>
            <p:cNvSpPr/>
            <p:nvPr/>
          </p:nvSpPr>
          <p:spPr>
            <a:xfrm>
              <a:off x="1444020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28" name="Google Shape;1528;p47"/>
          <p:cNvSpPr txBox="1">
            <a:spLocks noGrp="1"/>
          </p:cNvSpPr>
          <p:nvPr>
            <p:ph type="title" idx="4294967295"/>
          </p:nvPr>
        </p:nvSpPr>
        <p:spPr>
          <a:xfrm>
            <a:off x="1425225" y="817150"/>
            <a:ext cx="367065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 smtClean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Non functional </a:t>
            </a:r>
            <a:r>
              <a:rPr lang="en-US" sz="1800" dirty="0" smtClean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requirements</a:t>
            </a:r>
            <a:endParaRPr sz="1800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1529" name="Google Shape;1529;p47"/>
          <p:cNvGrpSpPr/>
          <p:nvPr/>
        </p:nvGrpSpPr>
        <p:grpSpPr>
          <a:xfrm rot="5400000" flipH="1">
            <a:off x="-1018796" y="2818982"/>
            <a:ext cx="3919141" cy="339891"/>
            <a:chOff x="384100" y="-88675"/>
            <a:chExt cx="5124400" cy="462625"/>
          </a:xfrm>
        </p:grpSpPr>
        <p:cxnSp>
          <p:nvCxnSpPr>
            <p:cNvPr id="1530" name="Google Shape;1530;p47"/>
            <p:cNvCxnSpPr/>
            <p:nvPr/>
          </p:nvCxnSpPr>
          <p:spPr>
            <a:xfrm>
              <a:off x="384100" y="-88675"/>
              <a:ext cx="459000" cy="459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31" name="Google Shape;1531;p47"/>
            <p:cNvCxnSpPr/>
            <p:nvPr/>
          </p:nvCxnSpPr>
          <p:spPr>
            <a:xfrm>
              <a:off x="839600" y="373950"/>
              <a:ext cx="4668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1532" name="Google Shape;1532;p47"/>
          <p:cNvSpPr/>
          <p:nvPr/>
        </p:nvSpPr>
        <p:spPr>
          <a:xfrm>
            <a:off x="6619251" y="1578002"/>
            <a:ext cx="1065374" cy="359728"/>
          </a:xfrm>
          <a:custGeom>
            <a:avLst/>
            <a:gdLst/>
            <a:ahLst/>
            <a:cxnLst/>
            <a:rect l="l" t="t" r="r" b="b"/>
            <a:pathLst>
              <a:path w="13532" h="4559" fill="none" extrusionOk="0">
                <a:moveTo>
                  <a:pt x="0" y="4558"/>
                </a:moveTo>
                <a:lnTo>
                  <a:pt x="4538" y="0"/>
                </a:lnTo>
                <a:lnTo>
                  <a:pt x="13532" y="0"/>
                </a:lnTo>
              </a:path>
            </a:pathLst>
          </a:custGeom>
          <a:noFill/>
          <a:ln w="6625" cap="flat" cmpd="sng">
            <a:solidFill>
              <a:srgbClr val="444040"/>
            </a:solidFill>
            <a:prstDash val="solid"/>
            <a:miter lim="203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3" name="Google Shape;1533;p47"/>
          <p:cNvSpPr/>
          <p:nvPr/>
        </p:nvSpPr>
        <p:spPr>
          <a:xfrm>
            <a:off x="6619251" y="3772838"/>
            <a:ext cx="1092615" cy="359728"/>
          </a:xfrm>
          <a:custGeom>
            <a:avLst/>
            <a:gdLst/>
            <a:ahLst/>
            <a:cxnLst/>
            <a:rect l="l" t="t" r="r" b="b"/>
            <a:pathLst>
              <a:path w="13878" h="4559" fill="none" extrusionOk="0">
                <a:moveTo>
                  <a:pt x="0" y="1"/>
                </a:moveTo>
                <a:lnTo>
                  <a:pt x="4538" y="4559"/>
                </a:lnTo>
                <a:lnTo>
                  <a:pt x="13878" y="4559"/>
                </a:lnTo>
              </a:path>
            </a:pathLst>
          </a:custGeom>
          <a:noFill/>
          <a:ln w="6625" cap="flat" cmpd="sng">
            <a:solidFill>
              <a:srgbClr val="444040"/>
            </a:solidFill>
            <a:prstDash val="solid"/>
            <a:miter lim="203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4" name="Google Shape;1534;p47"/>
          <p:cNvSpPr/>
          <p:nvPr/>
        </p:nvSpPr>
        <p:spPr>
          <a:xfrm>
            <a:off x="7162348" y="3206060"/>
            <a:ext cx="544733" cy="81982"/>
          </a:xfrm>
          <a:custGeom>
            <a:avLst/>
            <a:gdLst/>
            <a:ahLst/>
            <a:cxnLst/>
            <a:rect l="l" t="t" r="r" b="b"/>
            <a:pathLst>
              <a:path w="6919" h="1039" fill="none" extrusionOk="0">
                <a:moveTo>
                  <a:pt x="0" y="1"/>
                </a:moveTo>
                <a:lnTo>
                  <a:pt x="2951" y="1039"/>
                </a:lnTo>
                <a:lnTo>
                  <a:pt x="6919" y="1039"/>
                </a:lnTo>
              </a:path>
            </a:pathLst>
          </a:custGeom>
          <a:noFill/>
          <a:ln w="6625" cap="flat" cmpd="sng">
            <a:solidFill>
              <a:srgbClr val="444040"/>
            </a:solidFill>
            <a:prstDash val="solid"/>
            <a:miter lim="203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5" name="Google Shape;1535;p47"/>
          <p:cNvSpPr/>
          <p:nvPr/>
        </p:nvSpPr>
        <p:spPr>
          <a:xfrm>
            <a:off x="7162348" y="2432154"/>
            <a:ext cx="544733" cy="83560"/>
          </a:xfrm>
          <a:custGeom>
            <a:avLst/>
            <a:gdLst/>
            <a:ahLst/>
            <a:cxnLst/>
            <a:rect l="l" t="t" r="r" b="b"/>
            <a:pathLst>
              <a:path w="6919" h="1059" fill="none" extrusionOk="0">
                <a:moveTo>
                  <a:pt x="0" y="1059"/>
                </a:moveTo>
                <a:lnTo>
                  <a:pt x="2951" y="1"/>
                </a:lnTo>
                <a:lnTo>
                  <a:pt x="6919" y="1"/>
                </a:lnTo>
              </a:path>
            </a:pathLst>
          </a:custGeom>
          <a:noFill/>
          <a:ln w="6625" cap="flat" cmpd="sng">
            <a:solidFill>
              <a:srgbClr val="444040"/>
            </a:solidFill>
            <a:prstDash val="solid"/>
            <a:miter lim="20348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6" name="Google Shape;1536;p47"/>
          <p:cNvSpPr/>
          <p:nvPr/>
        </p:nvSpPr>
        <p:spPr>
          <a:xfrm>
            <a:off x="6231492" y="3506295"/>
            <a:ext cx="733842" cy="382216"/>
          </a:xfrm>
          <a:custGeom>
            <a:avLst/>
            <a:gdLst/>
            <a:ahLst/>
            <a:cxnLst/>
            <a:rect l="l" t="t" r="r" b="b"/>
            <a:pathLst>
              <a:path w="9321" h="4844" extrusionOk="0">
                <a:moveTo>
                  <a:pt x="8344" y="1"/>
                </a:moveTo>
                <a:cubicBezTo>
                  <a:pt x="6146" y="2219"/>
                  <a:pt x="3134" y="3460"/>
                  <a:pt x="1" y="3460"/>
                </a:cubicBezTo>
                <a:lnTo>
                  <a:pt x="1" y="4844"/>
                </a:lnTo>
                <a:cubicBezTo>
                  <a:pt x="1140" y="4844"/>
                  <a:pt x="2300" y="4681"/>
                  <a:pt x="3419" y="4396"/>
                </a:cubicBezTo>
                <a:cubicBezTo>
                  <a:pt x="5658" y="3786"/>
                  <a:pt x="7693" y="2606"/>
                  <a:pt x="9320" y="978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7" name="Google Shape;1537;p47"/>
          <p:cNvSpPr/>
          <p:nvPr/>
        </p:nvSpPr>
        <p:spPr>
          <a:xfrm>
            <a:off x="6502254" y="3648404"/>
            <a:ext cx="242016" cy="220066"/>
          </a:xfrm>
          <a:custGeom>
            <a:avLst/>
            <a:gdLst/>
            <a:ahLst/>
            <a:cxnLst/>
            <a:rect l="l" t="t" r="r" b="b"/>
            <a:pathLst>
              <a:path w="3074" h="2789" extrusionOk="0">
                <a:moveTo>
                  <a:pt x="1527" y="1"/>
                </a:moveTo>
                <a:cubicBezTo>
                  <a:pt x="1166" y="1"/>
                  <a:pt x="804" y="133"/>
                  <a:pt x="530" y="398"/>
                </a:cubicBezTo>
                <a:cubicBezTo>
                  <a:pt x="1" y="947"/>
                  <a:pt x="1" y="1842"/>
                  <a:pt x="530" y="2392"/>
                </a:cubicBezTo>
                <a:cubicBezTo>
                  <a:pt x="804" y="2656"/>
                  <a:pt x="1166" y="2789"/>
                  <a:pt x="1527" y="2789"/>
                </a:cubicBezTo>
                <a:cubicBezTo>
                  <a:pt x="1888" y="2789"/>
                  <a:pt x="2249" y="2656"/>
                  <a:pt x="2524" y="2392"/>
                </a:cubicBezTo>
                <a:cubicBezTo>
                  <a:pt x="3073" y="1842"/>
                  <a:pt x="3073" y="947"/>
                  <a:pt x="2524" y="398"/>
                </a:cubicBezTo>
                <a:cubicBezTo>
                  <a:pt x="2249" y="133"/>
                  <a:pt x="1888" y="1"/>
                  <a:pt x="152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8" name="Google Shape;1538;p47"/>
          <p:cNvSpPr/>
          <p:nvPr/>
        </p:nvSpPr>
        <p:spPr>
          <a:xfrm>
            <a:off x="6564768" y="3700639"/>
            <a:ext cx="116993" cy="117253"/>
          </a:xfrm>
          <a:custGeom>
            <a:avLst/>
            <a:gdLst/>
            <a:ahLst/>
            <a:cxnLst/>
            <a:rect l="l" t="t" r="r" b="b"/>
            <a:pathLst>
              <a:path w="1486" h="1486" extrusionOk="0">
                <a:moveTo>
                  <a:pt x="1486" y="733"/>
                </a:moveTo>
                <a:cubicBezTo>
                  <a:pt x="1486" y="1140"/>
                  <a:pt x="1140" y="1486"/>
                  <a:pt x="733" y="1486"/>
                </a:cubicBezTo>
                <a:cubicBezTo>
                  <a:pt x="326" y="1486"/>
                  <a:pt x="0" y="1140"/>
                  <a:pt x="0" y="733"/>
                </a:cubicBezTo>
                <a:cubicBezTo>
                  <a:pt x="0" y="326"/>
                  <a:pt x="326" y="0"/>
                  <a:pt x="733" y="0"/>
                </a:cubicBezTo>
                <a:cubicBezTo>
                  <a:pt x="1140" y="0"/>
                  <a:pt x="1486" y="326"/>
                  <a:pt x="1486" y="73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9" name="Google Shape;1539;p47"/>
          <p:cNvSpPr/>
          <p:nvPr/>
        </p:nvSpPr>
        <p:spPr>
          <a:xfrm>
            <a:off x="6231492" y="1805960"/>
            <a:ext cx="733842" cy="382216"/>
          </a:xfrm>
          <a:custGeom>
            <a:avLst/>
            <a:gdLst/>
            <a:ahLst/>
            <a:cxnLst/>
            <a:rect l="l" t="t" r="r" b="b"/>
            <a:pathLst>
              <a:path w="9321" h="4844" extrusionOk="0">
                <a:moveTo>
                  <a:pt x="6594" y="1771"/>
                </a:moveTo>
                <a:cubicBezTo>
                  <a:pt x="5597" y="1181"/>
                  <a:pt x="4518" y="733"/>
                  <a:pt x="3419" y="448"/>
                </a:cubicBezTo>
                <a:cubicBezTo>
                  <a:pt x="2300" y="143"/>
                  <a:pt x="1140" y="1"/>
                  <a:pt x="1" y="1"/>
                </a:cubicBezTo>
                <a:lnTo>
                  <a:pt x="1" y="1384"/>
                </a:lnTo>
                <a:cubicBezTo>
                  <a:pt x="3134" y="1384"/>
                  <a:pt x="6146" y="2626"/>
                  <a:pt x="8344" y="4844"/>
                </a:cubicBezTo>
                <a:lnTo>
                  <a:pt x="9320" y="3867"/>
                </a:lnTo>
                <a:cubicBezTo>
                  <a:pt x="8506" y="3053"/>
                  <a:pt x="7591" y="2341"/>
                  <a:pt x="6594" y="177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0" name="Google Shape;1540;p47"/>
          <p:cNvSpPr/>
          <p:nvPr/>
        </p:nvSpPr>
        <p:spPr>
          <a:xfrm>
            <a:off x="6502254" y="1826475"/>
            <a:ext cx="242016" cy="220855"/>
          </a:xfrm>
          <a:custGeom>
            <a:avLst/>
            <a:gdLst/>
            <a:ahLst/>
            <a:cxnLst/>
            <a:rect l="l" t="t" r="r" b="b"/>
            <a:pathLst>
              <a:path w="3074" h="2799" extrusionOk="0">
                <a:moveTo>
                  <a:pt x="1527" y="0"/>
                </a:moveTo>
                <a:cubicBezTo>
                  <a:pt x="1166" y="0"/>
                  <a:pt x="804" y="138"/>
                  <a:pt x="530" y="412"/>
                </a:cubicBezTo>
                <a:cubicBezTo>
                  <a:pt x="1" y="941"/>
                  <a:pt x="1" y="1837"/>
                  <a:pt x="530" y="2386"/>
                </a:cubicBezTo>
                <a:cubicBezTo>
                  <a:pt x="804" y="2661"/>
                  <a:pt x="1166" y="2798"/>
                  <a:pt x="1527" y="2798"/>
                </a:cubicBezTo>
                <a:cubicBezTo>
                  <a:pt x="1888" y="2798"/>
                  <a:pt x="2249" y="2661"/>
                  <a:pt x="2524" y="2386"/>
                </a:cubicBezTo>
                <a:cubicBezTo>
                  <a:pt x="3073" y="1837"/>
                  <a:pt x="3073" y="941"/>
                  <a:pt x="2524" y="412"/>
                </a:cubicBezTo>
                <a:cubicBezTo>
                  <a:pt x="2249" y="138"/>
                  <a:pt x="1888" y="0"/>
                  <a:pt x="152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1" name="Google Shape;1541;p47"/>
          <p:cNvSpPr/>
          <p:nvPr/>
        </p:nvSpPr>
        <p:spPr>
          <a:xfrm>
            <a:off x="6564768" y="1878237"/>
            <a:ext cx="116993" cy="117253"/>
          </a:xfrm>
          <a:custGeom>
            <a:avLst/>
            <a:gdLst/>
            <a:ahLst/>
            <a:cxnLst/>
            <a:rect l="l" t="t" r="r" b="b"/>
            <a:pathLst>
              <a:path w="1486" h="1486" extrusionOk="0">
                <a:moveTo>
                  <a:pt x="1486" y="733"/>
                </a:moveTo>
                <a:cubicBezTo>
                  <a:pt x="1486" y="1140"/>
                  <a:pt x="1140" y="1486"/>
                  <a:pt x="733" y="1486"/>
                </a:cubicBezTo>
                <a:cubicBezTo>
                  <a:pt x="326" y="1486"/>
                  <a:pt x="0" y="1140"/>
                  <a:pt x="0" y="733"/>
                </a:cubicBezTo>
                <a:cubicBezTo>
                  <a:pt x="0" y="326"/>
                  <a:pt x="326" y="0"/>
                  <a:pt x="733" y="0"/>
                </a:cubicBezTo>
                <a:cubicBezTo>
                  <a:pt x="1140" y="0"/>
                  <a:pt x="1486" y="326"/>
                  <a:pt x="1486" y="73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2" name="Google Shape;1542;p47"/>
          <p:cNvSpPr/>
          <p:nvPr/>
        </p:nvSpPr>
        <p:spPr>
          <a:xfrm>
            <a:off x="6888359" y="2846408"/>
            <a:ext cx="381368" cy="737052"/>
          </a:xfrm>
          <a:custGeom>
            <a:avLst/>
            <a:gdLst/>
            <a:ahLst/>
            <a:cxnLst/>
            <a:rect l="l" t="t" r="r" b="b"/>
            <a:pathLst>
              <a:path w="4844" h="9341" extrusionOk="0">
                <a:moveTo>
                  <a:pt x="3460" y="1"/>
                </a:moveTo>
                <a:cubicBezTo>
                  <a:pt x="3460" y="1038"/>
                  <a:pt x="3338" y="2056"/>
                  <a:pt x="3073" y="3053"/>
                </a:cubicBezTo>
                <a:cubicBezTo>
                  <a:pt x="2809" y="4070"/>
                  <a:pt x="2402" y="5027"/>
                  <a:pt x="1873" y="5922"/>
                </a:cubicBezTo>
                <a:cubicBezTo>
                  <a:pt x="1364" y="6817"/>
                  <a:pt x="733" y="7631"/>
                  <a:pt x="1" y="8364"/>
                </a:cubicBezTo>
                <a:lnTo>
                  <a:pt x="977" y="9341"/>
                </a:lnTo>
                <a:cubicBezTo>
                  <a:pt x="2626" y="7692"/>
                  <a:pt x="3786" y="5658"/>
                  <a:pt x="4396" y="3419"/>
                </a:cubicBezTo>
                <a:cubicBezTo>
                  <a:pt x="4701" y="2300"/>
                  <a:pt x="4844" y="1161"/>
                  <a:pt x="4844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3" name="Google Shape;1543;p47"/>
          <p:cNvSpPr/>
          <p:nvPr/>
        </p:nvSpPr>
        <p:spPr>
          <a:xfrm>
            <a:off x="7034172" y="3100326"/>
            <a:ext cx="237135" cy="221250"/>
          </a:xfrm>
          <a:custGeom>
            <a:avLst/>
            <a:gdLst/>
            <a:ahLst/>
            <a:cxnLst/>
            <a:rect l="l" t="t" r="r" b="b"/>
            <a:pathLst>
              <a:path w="3012" h="2804" extrusionOk="0">
                <a:moveTo>
                  <a:pt x="1500" y="1"/>
                </a:moveTo>
                <a:cubicBezTo>
                  <a:pt x="1428" y="1"/>
                  <a:pt x="1355" y="6"/>
                  <a:pt x="1282" y="18"/>
                </a:cubicBezTo>
                <a:cubicBezTo>
                  <a:pt x="509" y="161"/>
                  <a:pt x="0" y="873"/>
                  <a:pt x="123" y="1626"/>
                </a:cubicBezTo>
                <a:cubicBezTo>
                  <a:pt x="232" y="2322"/>
                  <a:pt x="821" y="2804"/>
                  <a:pt x="1501" y="2804"/>
                </a:cubicBezTo>
                <a:cubicBezTo>
                  <a:pt x="1577" y="2804"/>
                  <a:pt x="1653" y="2798"/>
                  <a:pt x="1730" y="2785"/>
                </a:cubicBezTo>
                <a:cubicBezTo>
                  <a:pt x="2483" y="2663"/>
                  <a:pt x="3012" y="1951"/>
                  <a:pt x="2890" y="1178"/>
                </a:cubicBezTo>
                <a:cubicBezTo>
                  <a:pt x="2780" y="498"/>
                  <a:pt x="2171" y="1"/>
                  <a:pt x="150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4" name="Google Shape;1544;p47"/>
          <p:cNvSpPr/>
          <p:nvPr/>
        </p:nvSpPr>
        <p:spPr>
          <a:xfrm>
            <a:off x="7093457" y="3153114"/>
            <a:ext cx="116993" cy="117253"/>
          </a:xfrm>
          <a:custGeom>
            <a:avLst/>
            <a:gdLst/>
            <a:ahLst/>
            <a:cxnLst/>
            <a:rect l="l" t="t" r="r" b="b"/>
            <a:pathLst>
              <a:path w="1486" h="1486" extrusionOk="0">
                <a:moveTo>
                  <a:pt x="1486" y="753"/>
                </a:moveTo>
                <a:cubicBezTo>
                  <a:pt x="1486" y="1160"/>
                  <a:pt x="1160" y="1486"/>
                  <a:pt x="753" y="1486"/>
                </a:cubicBezTo>
                <a:cubicBezTo>
                  <a:pt x="346" y="1486"/>
                  <a:pt x="0" y="1160"/>
                  <a:pt x="0" y="753"/>
                </a:cubicBezTo>
                <a:cubicBezTo>
                  <a:pt x="0" y="346"/>
                  <a:pt x="346" y="0"/>
                  <a:pt x="753" y="0"/>
                </a:cubicBezTo>
                <a:cubicBezTo>
                  <a:pt x="1160" y="0"/>
                  <a:pt x="1486" y="346"/>
                  <a:pt x="1486" y="75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5" name="Google Shape;1545;p47"/>
          <p:cNvSpPr/>
          <p:nvPr/>
        </p:nvSpPr>
        <p:spPr>
          <a:xfrm>
            <a:off x="6888359" y="2111009"/>
            <a:ext cx="381368" cy="735474"/>
          </a:xfrm>
          <a:custGeom>
            <a:avLst/>
            <a:gdLst/>
            <a:ahLst/>
            <a:cxnLst/>
            <a:rect l="l" t="t" r="r" b="b"/>
            <a:pathLst>
              <a:path w="4844" h="9321" extrusionOk="0">
                <a:moveTo>
                  <a:pt x="4396" y="5902"/>
                </a:moveTo>
                <a:cubicBezTo>
                  <a:pt x="3806" y="3664"/>
                  <a:pt x="2626" y="1629"/>
                  <a:pt x="977" y="1"/>
                </a:cubicBezTo>
                <a:lnTo>
                  <a:pt x="1" y="978"/>
                </a:lnTo>
                <a:cubicBezTo>
                  <a:pt x="733" y="1710"/>
                  <a:pt x="1364" y="2524"/>
                  <a:pt x="1873" y="3420"/>
                </a:cubicBezTo>
                <a:cubicBezTo>
                  <a:pt x="2402" y="4315"/>
                  <a:pt x="2788" y="5271"/>
                  <a:pt x="3073" y="6268"/>
                </a:cubicBezTo>
                <a:cubicBezTo>
                  <a:pt x="3338" y="7265"/>
                  <a:pt x="3460" y="8283"/>
                  <a:pt x="3460" y="9321"/>
                </a:cubicBezTo>
                <a:lnTo>
                  <a:pt x="4844" y="9321"/>
                </a:lnTo>
                <a:cubicBezTo>
                  <a:pt x="4844" y="8161"/>
                  <a:pt x="4701" y="7021"/>
                  <a:pt x="4396" y="590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6" name="Google Shape;1546;p47"/>
          <p:cNvSpPr/>
          <p:nvPr/>
        </p:nvSpPr>
        <p:spPr>
          <a:xfrm>
            <a:off x="7051808" y="2390413"/>
            <a:ext cx="219499" cy="220066"/>
          </a:xfrm>
          <a:custGeom>
            <a:avLst/>
            <a:gdLst/>
            <a:ahLst/>
            <a:cxnLst/>
            <a:rect l="l" t="t" r="r" b="b"/>
            <a:pathLst>
              <a:path w="2788" h="2789" extrusionOk="0">
                <a:moveTo>
                  <a:pt x="1404" y="1"/>
                </a:moveTo>
                <a:cubicBezTo>
                  <a:pt x="631" y="1"/>
                  <a:pt x="0" y="631"/>
                  <a:pt x="0" y="1405"/>
                </a:cubicBezTo>
                <a:cubicBezTo>
                  <a:pt x="0" y="2158"/>
                  <a:pt x="631" y="2788"/>
                  <a:pt x="1404" y="2788"/>
                </a:cubicBezTo>
                <a:cubicBezTo>
                  <a:pt x="2178" y="2788"/>
                  <a:pt x="2788" y="2158"/>
                  <a:pt x="2788" y="1405"/>
                </a:cubicBezTo>
                <a:cubicBezTo>
                  <a:pt x="2788" y="631"/>
                  <a:pt x="2178" y="1"/>
                  <a:pt x="1404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7" name="Google Shape;1547;p47"/>
          <p:cNvSpPr/>
          <p:nvPr/>
        </p:nvSpPr>
        <p:spPr>
          <a:xfrm>
            <a:off x="7103063" y="2441781"/>
            <a:ext cx="116993" cy="117332"/>
          </a:xfrm>
          <a:custGeom>
            <a:avLst/>
            <a:gdLst/>
            <a:ahLst/>
            <a:cxnLst/>
            <a:rect l="l" t="t" r="r" b="b"/>
            <a:pathLst>
              <a:path w="1486" h="1487" extrusionOk="0">
                <a:moveTo>
                  <a:pt x="1486" y="754"/>
                </a:moveTo>
                <a:cubicBezTo>
                  <a:pt x="1486" y="1161"/>
                  <a:pt x="1160" y="1486"/>
                  <a:pt x="753" y="1486"/>
                </a:cubicBezTo>
                <a:cubicBezTo>
                  <a:pt x="326" y="1486"/>
                  <a:pt x="0" y="1161"/>
                  <a:pt x="0" y="754"/>
                </a:cubicBezTo>
                <a:cubicBezTo>
                  <a:pt x="0" y="326"/>
                  <a:pt x="326" y="1"/>
                  <a:pt x="753" y="1"/>
                </a:cubicBezTo>
                <a:cubicBezTo>
                  <a:pt x="1160" y="1"/>
                  <a:pt x="1486" y="326"/>
                  <a:pt x="1486" y="75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8" name="Google Shape;1548;p47"/>
          <p:cNvSpPr/>
          <p:nvPr/>
        </p:nvSpPr>
        <p:spPr>
          <a:xfrm>
            <a:off x="8027463" y="1120350"/>
            <a:ext cx="801078" cy="802937"/>
          </a:xfrm>
          <a:custGeom>
            <a:avLst/>
            <a:gdLst/>
            <a:ahLst/>
            <a:cxnLst/>
            <a:rect l="l" t="t" r="r" b="b"/>
            <a:pathLst>
              <a:path w="10175" h="10176" extrusionOk="0">
                <a:moveTo>
                  <a:pt x="5820" y="10175"/>
                </a:moveTo>
                <a:cubicBezTo>
                  <a:pt x="1954" y="10175"/>
                  <a:pt x="1" y="5475"/>
                  <a:pt x="2748" y="2748"/>
                </a:cubicBezTo>
                <a:cubicBezTo>
                  <a:pt x="5495" y="1"/>
                  <a:pt x="10175" y="1934"/>
                  <a:pt x="10175" y="5821"/>
                </a:cubicBezTo>
                <a:cubicBezTo>
                  <a:pt x="10175" y="8222"/>
                  <a:pt x="8221" y="10175"/>
                  <a:pt x="5820" y="10175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9" name="Google Shape;1549;p47"/>
          <p:cNvSpPr/>
          <p:nvPr/>
        </p:nvSpPr>
        <p:spPr>
          <a:xfrm>
            <a:off x="7843228" y="1274531"/>
            <a:ext cx="1028607" cy="685684"/>
          </a:xfrm>
          <a:custGeom>
            <a:avLst/>
            <a:gdLst/>
            <a:ahLst/>
            <a:cxnLst/>
            <a:rect l="l" t="t" r="r" b="b"/>
            <a:pathLst>
              <a:path w="13065" h="8690" extrusionOk="0">
                <a:moveTo>
                  <a:pt x="8343" y="82"/>
                </a:moveTo>
                <a:cubicBezTo>
                  <a:pt x="6532" y="0"/>
                  <a:pt x="4925" y="1201"/>
                  <a:pt x="4477" y="2951"/>
                </a:cubicBezTo>
                <a:cubicBezTo>
                  <a:pt x="4416" y="3175"/>
                  <a:pt x="4233" y="3338"/>
                  <a:pt x="4009" y="3338"/>
                </a:cubicBezTo>
                <a:lnTo>
                  <a:pt x="2035" y="3338"/>
                </a:lnTo>
                <a:cubicBezTo>
                  <a:pt x="1893" y="3338"/>
                  <a:pt x="1771" y="3215"/>
                  <a:pt x="1771" y="3073"/>
                </a:cubicBezTo>
                <a:lnTo>
                  <a:pt x="1771" y="2239"/>
                </a:lnTo>
                <a:cubicBezTo>
                  <a:pt x="1771" y="2137"/>
                  <a:pt x="1649" y="2096"/>
                  <a:pt x="1588" y="2157"/>
                </a:cubicBezTo>
                <a:lnTo>
                  <a:pt x="123" y="3602"/>
                </a:lnTo>
                <a:cubicBezTo>
                  <a:pt x="0" y="3745"/>
                  <a:pt x="0" y="3968"/>
                  <a:pt x="123" y="4111"/>
                </a:cubicBezTo>
                <a:lnTo>
                  <a:pt x="1567" y="5576"/>
                </a:lnTo>
                <a:cubicBezTo>
                  <a:pt x="1649" y="5637"/>
                  <a:pt x="1771" y="5596"/>
                  <a:pt x="1771" y="5494"/>
                </a:cubicBezTo>
                <a:lnTo>
                  <a:pt x="1771" y="4660"/>
                </a:lnTo>
                <a:cubicBezTo>
                  <a:pt x="1771" y="4518"/>
                  <a:pt x="1873" y="4416"/>
                  <a:pt x="2015" y="4416"/>
                </a:cubicBezTo>
                <a:lnTo>
                  <a:pt x="3989" y="4416"/>
                </a:lnTo>
                <a:cubicBezTo>
                  <a:pt x="4233" y="4416"/>
                  <a:pt x="4436" y="4558"/>
                  <a:pt x="4477" y="4803"/>
                </a:cubicBezTo>
                <a:cubicBezTo>
                  <a:pt x="5230" y="7814"/>
                  <a:pt x="9117" y="8689"/>
                  <a:pt x="11090" y="6268"/>
                </a:cubicBezTo>
                <a:cubicBezTo>
                  <a:pt x="13064" y="3867"/>
                  <a:pt x="11457" y="224"/>
                  <a:pt x="8343" y="8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ffectLst>
            <a:outerShdw blurRad="28575" dist="19050" dir="7200000" algn="bl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0" name="Google Shape;1550;p47"/>
          <p:cNvSpPr/>
          <p:nvPr/>
        </p:nvSpPr>
        <p:spPr>
          <a:xfrm>
            <a:off x="8027463" y="2819107"/>
            <a:ext cx="801078" cy="802937"/>
          </a:xfrm>
          <a:custGeom>
            <a:avLst/>
            <a:gdLst/>
            <a:ahLst/>
            <a:cxnLst/>
            <a:rect l="l" t="t" r="r" b="b"/>
            <a:pathLst>
              <a:path w="10175" h="10176" extrusionOk="0">
                <a:moveTo>
                  <a:pt x="5820" y="10175"/>
                </a:moveTo>
                <a:cubicBezTo>
                  <a:pt x="1954" y="10175"/>
                  <a:pt x="1" y="5495"/>
                  <a:pt x="2748" y="2748"/>
                </a:cubicBezTo>
                <a:cubicBezTo>
                  <a:pt x="5495" y="1"/>
                  <a:pt x="10175" y="1954"/>
                  <a:pt x="10175" y="5820"/>
                </a:cubicBezTo>
                <a:cubicBezTo>
                  <a:pt x="10175" y="8222"/>
                  <a:pt x="8221" y="10175"/>
                  <a:pt x="5820" y="10175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1" name="Google Shape;1551;p47"/>
          <p:cNvSpPr/>
          <p:nvPr/>
        </p:nvSpPr>
        <p:spPr>
          <a:xfrm>
            <a:off x="7843228" y="2971631"/>
            <a:ext cx="1028607" cy="685684"/>
          </a:xfrm>
          <a:custGeom>
            <a:avLst/>
            <a:gdLst/>
            <a:ahLst/>
            <a:cxnLst/>
            <a:rect l="l" t="t" r="r" b="b"/>
            <a:pathLst>
              <a:path w="13065" h="8690" extrusionOk="0">
                <a:moveTo>
                  <a:pt x="8343" y="82"/>
                </a:moveTo>
                <a:cubicBezTo>
                  <a:pt x="6532" y="1"/>
                  <a:pt x="4925" y="1222"/>
                  <a:pt x="4477" y="2972"/>
                </a:cubicBezTo>
                <a:cubicBezTo>
                  <a:pt x="4416" y="3196"/>
                  <a:pt x="4233" y="3338"/>
                  <a:pt x="4009" y="3338"/>
                </a:cubicBezTo>
                <a:lnTo>
                  <a:pt x="2035" y="3338"/>
                </a:lnTo>
                <a:cubicBezTo>
                  <a:pt x="1893" y="3338"/>
                  <a:pt x="1771" y="3236"/>
                  <a:pt x="1771" y="3094"/>
                </a:cubicBezTo>
                <a:lnTo>
                  <a:pt x="1771" y="2260"/>
                </a:lnTo>
                <a:cubicBezTo>
                  <a:pt x="1771" y="2158"/>
                  <a:pt x="1649" y="2117"/>
                  <a:pt x="1588" y="2178"/>
                </a:cubicBezTo>
                <a:lnTo>
                  <a:pt x="123" y="3623"/>
                </a:lnTo>
                <a:cubicBezTo>
                  <a:pt x="0" y="3765"/>
                  <a:pt x="0" y="3989"/>
                  <a:pt x="123" y="4132"/>
                </a:cubicBezTo>
                <a:lnTo>
                  <a:pt x="1588" y="5576"/>
                </a:lnTo>
                <a:cubicBezTo>
                  <a:pt x="1649" y="5658"/>
                  <a:pt x="1771" y="5597"/>
                  <a:pt x="1771" y="5495"/>
                </a:cubicBezTo>
                <a:lnTo>
                  <a:pt x="1771" y="4681"/>
                </a:lnTo>
                <a:cubicBezTo>
                  <a:pt x="1771" y="4539"/>
                  <a:pt x="1893" y="4416"/>
                  <a:pt x="2035" y="4416"/>
                </a:cubicBezTo>
                <a:lnTo>
                  <a:pt x="3989" y="4416"/>
                </a:lnTo>
                <a:cubicBezTo>
                  <a:pt x="4233" y="4416"/>
                  <a:pt x="4416" y="4579"/>
                  <a:pt x="4477" y="4803"/>
                </a:cubicBezTo>
                <a:cubicBezTo>
                  <a:pt x="5250" y="7835"/>
                  <a:pt x="9117" y="8690"/>
                  <a:pt x="11090" y="6289"/>
                </a:cubicBezTo>
                <a:cubicBezTo>
                  <a:pt x="13064" y="3867"/>
                  <a:pt x="11457" y="245"/>
                  <a:pt x="8343" y="82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  <a:effectLst>
            <a:outerShdw blurRad="28575" dist="19050" dir="10080000" algn="bl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2" name="Google Shape;1552;p47"/>
          <p:cNvSpPr/>
          <p:nvPr/>
        </p:nvSpPr>
        <p:spPr>
          <a:xfrm>
            <a:off x="8027463" y="1987443"/>
            <a:ext cx="801078" cy="802858"/>
          </a:xfrm>
          <a:custGeom>
            <a:avLst/>
            <a:gdLst/>
            <a:ahLst/>
            <a:cxnLst/>
            <a:rect l="l" t="t" r="r" b="b"/>
            <a:pathLst>
              <a:path w="10175" h="10175" extrusionOk="0">
                <a:moveTo>
                  <a:pt x="5820" y="10174"/>
                </a:moveTo>
                <a:cubicBezTo>
                  <a:pt x="1954" y="10174"/>
                  <a:pt x="1" y="5474"/>
                  <a:pt x="2748" y="2747"/>
                </a:cubicBezTo>
                <a:cubicBezTo>
                  <a:pt x="5495" y="0"/>
                  <a:pt x="10175" y="1933"/>
                  <a:pt x="10175" y="5820"/>
                </a:cubicBezTo>
                <a:cubicBezTo>
                  <a:pt x="10175" y="8221"/>
                  <a:pt x="8221" y="10174"/>
                  <a:pt x="5820" y="10174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3" name="Google Shape;1553;p47"/>
          <p:cNvSpPr/>
          <p:nvPr/>
        </p:nvSpPr>
        <p:spPr>
          <a:xfrm>
            <a:off x="7843228" y="2141545"/>
            <a:ext cx="1028607" cy="685684"/>
          </a:xfrm>
          <a:custGeom>
            <a:avLst/>
            <a:gdLst/>
            <a:ahLst/>
            <a:cxnLst/>
            <a:rect l="l" t="t" r="r" b="b"/>
            <a:pathLst>
              <a:path w="13065" h="8690" extrusionOk="0">
                <a:moveTo>
                  <a:pt x="8343" y="82"/>
                </a:moveTo>
                <a:cubicBezTo>
                  <a:pt x="6532" y="1"/>
                  <a:pt x="4925" y="1201"/>
                  <a:pt x="4477" y="2951"/>
                </a:cubicBezTo>
                <a:cubicBezTo>
                  <a:pt x="4416" y="3175"/>
                  <a:pt x="4233" y="3338"/>
                  <a:pt x="4009" y="3338"/>
                </a:cubicBezTo>
                <a:lnTo>
                  <a:pt x="2035" y="3338"/>
                </a:lnTo>
                <a:cubicBezTo>
                  <a:pt x="1893" y="3338"/>
                  <a:pt x="1771" y="3216"/>
                  <a:pt x="1771" y="3073"/>
                </a:cubicBezTo>
                <a:lnTo>
                  <a:pt x="1771" y="2239"/>
                </a:lnTo>
                <a:cubicBezTo>
                  <a:pt x="1771" y="2137"/>
                  <a:pt x="1649" y="2097"/>
                  <a:pt x="1588" y="2158"/>
                </a:cubicBezTo>
                <a:lnTo>
                  <a:pt x="123" y="3602"/>
                </a:lnTo>
                <a:cubicBezTo>
                  <a:pt x="0" y="3745"/>
                  <a:pt x="0" y="3969"/>
                  <a:pt x="123" y="4111"/>
                </a:cubicBezTo>
                <a:lnTo>
                  <a:pt x="1588" y="5556"/>
                </a:lnTo>
                <a:cubicBezTo>
                  <a:pt x="1649" y="5637"/>
                  <a:pt x="1771" y="5576"/>
                  <a:pt x="1771" y="5474"/>
                </a:cubicBezTo>
                <a:lnTo>
                  <a:pt x="1771" y="4660"/>
                </a:lnTo>
                <a:cubicBezTo>
                  <a:pt x="1771" y="4518"/>
                  <a:pt x="1893" y="4416"/>
                  <a:pt x="2035" y="4416"/>
                </a:cubicBezTo>
                <a:lnTo>
                  <a:pt x="3989" y="4416"/>
                </a:lnTo>
                <a:cubicBezTo>
                  <a:pt x="4233" y="4416"/>
                  <a:pt x="4436" y="4559"/>
                  <a:pt x="4477" y="4783"/>
                </a:cubicBezTo>
                <a:cubicBezTo>
                  <a:pt x="5230" y="7814"/>
                  <a:pt x="9117" y="8689"/>
                  <a:pt x="11090" y="6268"/>
                </a:cubicBezTo>
                <a:cubicBezTo>
                  <a:pt x="13064" y="3867"/>
                  <a:pt x="11457" y="224"/>
                  <a:pt x="8343" y="82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  <a:effectLst>
            <a:outerShdw blurRad="28575" dist="19050" dir="8220000" algn="bl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4" name="Google Shape;1554;p47"/>
          <p:cNvSpPr/>
          <p:nvPr/>
        </p:nvSpPr>
        <p:spPr>
          <a:xfrm>
            <a:off x="8027463" y="3642802"/>
            <a:ext cx="801078" cy="802858"/>
          </a:xfrm>
          <a:custGeom>
            <a:avLst/>
            <a:gdLst/>
            <a:ahLst/>
            <a:cxnLst/>
            <a:rect l="l" t="t" r="r" b="b"/>
            <a:pathLst>
              <a:path w="10175" h="10175" extrusionOk="0">
                <a:moveTo>
                  <a:pt x="5820" y="10175"/>
                </a:moveTo>
                <a:cubicBezTo>
                  <a:pt x="1954" y="10175"/>
                  <a:pt x="1" y="5474"/>
                  <a:pt x="2748" y="2727"/>
                </a:cubicBezTo>
                <a:cubicBezTo>
                  <a:pt x="5495" y="1"/>
                  <a:pt x="10175" y="1934"/>
                  <a:pt x="10175" y="5820"/>
                </a:cubicBezTo>
                <a:cubicBezTo>
                  <a:pt x="10175" y="8221"/>
                  <a:pt x="8221" y="10155"/>
                  <a:pt x="5820" y="10175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5" name="Google Shape;1555;p47"/>
          <p:cNvSpPr/>
          <p:nvPr/>
        </p:nvSpPr>
        <p:spPr>
          <a:xfrm>
            <a:off x="7843228" y="3795326"/>
            <a:ext cx="1028607" cy="684106"/>
          </a:xfrm>
          <a:custGeom>
            <a:avLst/>
            <a:gdLst/>
            <a:ahLst/>
            <a:cxnLst/>
            <a:rect l="l" t="t" r="r" b="b"/>
            <a:pathLst>
              <a:path w="13065" h="8670" extrusionOk="0">
                <a:moveTo>
                  <a:pt x="8343" y="82"/>
                </a:moveTo>
                <a:cubicBezTo>
                  <a:pt x="6532" y="1"/>
                  <a:pt x="4925" y="1201"/>
                  <a:pt x="4477" y="2972"/>
                </a:cubicBezTo>
                <a:cubicBezTo>
                  <a:pt x="4416" y="3175"/>
                  <a:pt x="4233" y="3338"/>
                  <a:pt x="4009" y="3338"/>
                </a:cubicBezTo>
                <a:lnTo>
                  <a:pt x="2035" y="3338"/>
                </a:lnTo>
                <a:cubicBezTo>
                  <a:pt x="1893" y="3338"/>
                  <a:pt x="1771" y="3216"/>
                  <a:pt x="1771" y="3094"/>
                </a:cubicBezTo>
                <a:lnTo>
                  <a:pt x="1771" y="2259"/>
                </a:lnTo>
                <a:cubicBezTo>
                  <a:pt x="1771" y="2158"/>
                  <a:pt x="1649" y="2097"/>
                  <a:pt x="1588" y="2178"/>
                </a:cubicBezTo>
                <a:lnTo>
                  <a:pt x="123" y="3623"/>
                </a:lnTo>
                <a:cubicBezTo>
                  <a:pt x="0" y="3765"/>
                  <a:pt x="0" y="3989"/>
                  <a:pt x="123" y="4131"/>
                </a:cubicBezTo>
                <a:lnTo>
                  <a:pt x="1588" y="5576"/>
                </a:lnTo>
                <a:cubicBezTo>
                  <a:pt x="1649" y="5658"/>
                  <a:pt x="1771" y="5597"/>
                  <a:pt x="1771" y="5495"/>
                </a:cubicBezTo>
                <a:lnTo>
                  <a:pt x="1771" y="4681"/>
                </a:lnTo>
                <a:cubicBezTo>
                  <a:pt x="1771" y="4538"/>
                  <a:pt x="1893" y="4416"/>
                  <a:pt x="2035" y="4416"/>
                </a:cubicBezTo>
                <a:lnTo>
                  <a:pt x="3989" y="4416"/>
                </a:lnTo>
                <a:cubicBezTo>
                  <a:pt x="4233" y="4416"/>
                  <a:pt x="4436" y="4579"/>
                  <a:pt x="4477" y="4803"/>
                </a:cubicBezTo>
                <a:cubicBezTo>
                  <a:pt x="5250" y="7815"/>
                  <a:pt x="9117" y="8669"/>
                  <a:pt x="11090" y="6268"/>
                </a:cubicBezTo>
                <a:cubicBezTo>
                  <a:pt x="13064" y="3847"/>
                  <a:pt x="11457" y="225"/>
                  <a:pt x="8343" y="82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  <a:effectLst>
            <a:outerShdw blurRad="28575" dist="19050" dir="15180000" algn="bl" rotWithShape="0">
              <a:srgbClr val="000000">
                <a:alpha val="2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6" name="Google Shape;1556;p47"/>
          <p:cNvSpPr/>
          <p:nvPr/>
        </p:nvSpPr>
        <p:spPr>
          <a:xfrm>
            <a:off x="6505705" y="2942570"/>
            <a:ext cx="246958" cy="247502"/>
          </a:xfrm>
          <a:custGeom>
            <a:avLst/>
            <a:gdLst/>
            <a:ahLst/>
            <a:cxnLst/>
            <a:rect l="l" t="t" r="r" b="b"/>
            <a:pathLst>
              <a:path w="1076" h="1076" extrusionOk="0">
                <a:moveTo>
                  <a:pt x="523" y="400"/>
                </a:moveTo>
                <a:lnTo>
                  <a:pt x="584" y="431"/>
                </a:lnTo>
                <a:lnTo>
                  <a:pt x="615" y="461"/>
                </a:lnTo>
                <a:lnTo>
                  <a:pt x="646" y="492"/>
                </a:lnTo>
                <a:lnTo>
                  <a:pt x="646" y="523"/>
                </a:lnTo>
                <a:lnTo>
                  <a:pt x="646" y="584"/>
                </a:lnTo>
                <a:lnTo>
                  <a:pt x="615" y="615"/>
                </a:lnTo>
                <a:lnTo>
                  <a:pt x="584" y="646"/>
                </a:lnTo>
                <a:lnTo>
                  <a:pt x="492" y="646"/>
                </a:lnTo>
                <a:lnTo>
                  <a:pt x="461" y="615"/>
                </a:lnTo>
                <a:lnTo>
                  <a:pt x="431" y="584"/>
                </a:lnTo>
                <a:lnTo>
                  <a:pt x="400" y="523"/>
                </a:lnTo>
                <a:lnTo>
                  <a:pt x="431" y="492"/>
                </a:lnTo>
                <a:lnTo>
                  <a:pt x="461" y="461"/>
                </a:lnTo>
                <a:lnTo>
                  <a:pt x="492" y="431"/>
                </a:lnTo>
                <a:lnTo>
                  <a:pt x="523" y="400"/>
                </a:lnTo>
                <a:close/>
                <a:moveTo>
                  <a:pt x="431" y="0"/>
                </a:moveTo>
                <a:lnTo>
                  <a:pt x="308" y="31"/>
                </a:lnTo>
                <a:lnTo>
                  <a:pt x="216" y="93"/>
                </a:lnTo>
                <a:lnTo>
                  <a:pt x="154" y="154"/>
                </a:lnTo>
                <a:lnTo>
                  <a:pt x="93" y="215"/>
                </a:lnTo>
                <a:lnTo>
                  <a:pt x="31" y="338"/>
                </a:lnTo>
                <a:lnTo>
                  <a:pt x="1" y="431"/>
                </a:lnTo>
                <a:lnTo>
                  <a:pt x="1" y="523"/>
                </a:lnTo>
                <a:lnTo>
                  <a:pt x="1" y="646"/>
                </a:lnTo>
                <a:lnTo>
                  <a:pt x="31" y="738"/>
                </a:lnTo>
                <a:lnTo>
                  <a:pt x="93" y="830"/>
                </a:lnTo>
                <a:lnTo>
                  <a:pt x="154" y="922"/>
                </a:lnTo>
                <a:lnTo>
                  <a:pt x="216" y="984"/>
                </a:lnTo>
                <a:lnTo>
                  <a:pt x="308" y="1045"/>
                </a:lnTo>
                <a:lnTo>
                  <a:pt x="431" y="1076"/>
                </a:lnTo>
                <a:lnTo>
                  <a:pt x="646" y="1076"/>
                </a:lnTo>
                <a:lnTo>
                  <a:pt x="738" y="1045"/>
                </a:lnTo>
                <a:lnTo>
                  <a:pt x="830" y="984"/>
                </a:lnTo>
                <a:lnTo>
                  <a:pt x="922" y="922"/>
                </a:lnTo>
                <a:lnTo>
                  <a:pt x="984" y="830"/>
                </a:lnTo>
                <a:lnTo>
                  <a:pt x="1045" y="738"/>
                </a:lnTo>
                <a:lnTo>
                  <a:pt x="1076" y="646"/>
                </a:lnTo>
                <a:lnTo>
                  <a:pt x="1076" y="523"/>
                </a:lnTo>
                <a:lnTo>
                  <a:pt x="1076" y="431"/>
                </a:lnTo>
                <a:lnTo>
                  <a:pt x="1045" y="338"/>
                </a:lnTo>
                <a:lnTo>
                  <a:pt x="984" y="215"/>
                </a:lnTo>
                <a:lnTo>
                  <a:pt x="922" y="154"/>
                </a:lnTo>
                <a:lnTo>
                  <a:pt x="830" y="93"/>
                </a:lnTo>
                <a:lnTo>
                  <a:pt x="738" y="31"/>
                </a:lnTo>
                <a:lnTo>
                  <a:pt x="646" y="0"/>
                </a:lnTo>
                <a:close/>
              </a:path>
            </a:pathLst>
          </a:custGeom>
          <a:solidFill>
            <a:srgbClr val="81E5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7" name="Google Shape;1557;p47"/>
          <p:cNvSpPr/>
          <p:nvPr/>
        </p:nvSpPr>
        <p:spPr>
          <a:xfrm>
            <a:off x="5701714" y="2942570"/>
            <a:ext cx="254073" cy="247502"/>
          </a:xfrm>
          <a:custGeom>
            <a:avLst/>
            <a:gdLst/>
            <a:ahLst/>
            <a:cxnLst/>
            <a:rect l="l" t="t" r="r" b="b"/>
            <a:pathLst>
              <a:path w="1107" h="1076" extrusionOk="0">
                <a:moveTo>
                  <a:pt x="554" y="400"/>
                </a:moveTo>
                <a:lnTo>
                  <a:pt x="615" y="431"/>
                </a:lnTo>
                <a:lnTo>
                  <a:pt x="646" y="461"/>
                </a:lnTo>
                <a:lnTo>
                  <a:pt x="677" y="492"/>
                </a:lnTo>
                <a:lnTo>
                  <a:pt x="677" y="523"/>
                </a:lnTo>
                <a:lnTo>
                  <a:pt x="677" y="584"/>
                </a:lnTo>
                <a:lnTo>
                  <a:pt x="646" y="615"/>
                </a:lnTo>
                <a:lnTo>
                  <a:pt x="615" y="646"/>
                </a:lnTo>
                <a:lnTo>
                  <a:pt x="492" y="646"/>
                </a:lnTo>
                <a:lnTo>
                  <a:pt x="462" y="615"/>
                </a:lnTo>
                <a:lnTo>
                  <a:pt x="431" y="584"/>
                </a:lnTo>
                <a:lnTo>
                  <a:pt x="431" y="523"/>
                </a:lnTo>
                <a:lnTo>
                  <a:pt x="431" y="492"/>
                </a:lnTo>
                <a:lnTo>
                  <a:pt x="462" y="461"/>
                </a:lnTo>
                <a:lnTo>
                  <a:pt x="492" y="431"/>
                </a:lnTo>
                <a:lnTo>
                  <a:pt x="554" y="400"/>
                </a:lnTo>
                <a:close/>
                <a:moveTo>
                  <a:pt x="431" y="0"/>
                </a:moveTo>
                <a:lnTo>
                  <a:pt x="339" y="31"/>
                </a:lnTo>
                <a:lnTo>
                  <a:pt x="247" y="93"/>
                </a:lnTo>
                <a:lnTo>
                  <a:pt x="154" y="154"/>
                </a:lnTo>
                <a:lnTo>
                  <a:pt x="93" y="215"/>
                </a:lnTo>
                <a:lnTo>
                  <a:pt x="62" y="338"/>
                </a:lnTo>
                <a:lnTo>
                  <a:pt x="1" y="431"/>
                </a:lnTo>
                <a:lnTo>
                  <a:pt x="1" y="523"/>
                </a:lnTo>
                <a:lnTo>
                  <a:pt x="1" y="646"/>
                </a:lnTo>
                <a:lnTo>
                  <a:pt x="62" y="738"/>
                </a:lnTo>
                <a:lnTo>
                  <a:pt x="93" y="830"/>
                </a:lnTo>
                <a:lnTo>
                  <a:pt x="154" y="922"/>
                </a:lnTo>
                <a:lnTo>
                  <a:pt x="247" y="984"/>
                </a:lnTo>
                <a:lnTo>
                  <a:pt x="339" y="1045"/>
                </a:lnTo>
                <a:lnTo>
                  <a:pt x="431" y="1076"/>
                </a:lnTo>
                <a:lnTo>
                  <a:pt x="677" y="1076"/>
                </a:lnTo>
                <a:lnTo>
                  <a:pt x="769" y="1045"/>
                </a:lnTo>
                <a:lnTo>
                  <a:pt x="861" y="984"/>
                </a:lnTo>
                <a:lnTo>
                  <a:pt x="953" y="922"/>
                </a:lnTo>
                <a:lnTo>
                  <a:pt x="1015" y="830"/>
                </a:lnTo>
                <a:lnTo>
                  <a:pt x="1046" y="738"/>
                </a:lnTo>
                <a:lnTo>
                  <a:pt x="1107" y="646"/>
                </a:lnTo>
                <a:lnTo>
                  <a:pt x="1107" y="523"/>
                </a:lnTo>
                <a:lnTo>
                  <a:pt x="1107" y="431"/>
                </a:lnTo>
                <a:lnTo>
                  <a:pt x="1046" y="338"/>
                </a:lnTo>
                <a:lnTo>
                  <a:pt x="1015" y="215"/>
                </a:lnTo>
                <a:lnTo>
                  <a:pt x="953" y="154"/>
                </a:lnTo>
                <a:lnTo>
                  <a:pt x="861" y="93"/>
                </a:lnTo>
                <a:lnTo>
                  <a:pt x="769" y="31"/>
                </a:lnTo>
                <a:lnTo>
                  <a:pt x="677" y="0"/>
                </a:lnTo>
                <a:close/>
              </a:path>
            </a:pathLst>
          </a:custGeom>
          <a:solidFill>
            <a:srgbClr val="81E5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8" name="Google Shape;1558;p47"/>
          <p:cNvSpPr/>
          <p:nvPr/>
        </p:nvSpPr>
        <p:spPr>
          <a:xfrm>
            <a:off x="5476101" y="2504384"/>
            <a:ext cx="1509291" cy="558489"/>
          </a:xfrm>
          <a:custGeom>
            <a:avLst/>
            <a:gdLst/>
            <a:ahLst/>
            <a:cxnLst/>
            <a:rect l="l" t="t" r="r" b="b"/>
            <a:pathLst>
              <a:path w="6576" h="2428" extrusionOk="0">
                <a:moveTo>
                  <a:pt x="3104" y="215"/>
                </a:moveTo>
                <a:lnTo>
                  <a:pt x="3104" y="1229"/>
                </a:lnTo>
                <a:lnTo>
                  <a:pt x="1383" y="1229"/>
                </a:lnTo>
                <a:lnTo>
                  <a:pt x="1660" y="615"/>
                </a:lnTo>
                <a:lnTo>
                  <a:pt x="1783" y="431"/>
                </a:lnTo>
                <a:lnTo>
                  <a:pt x="1906" y="308"/>
                </a:lnTo>
                <a:lnTo>
                  <a:pt x="2090" y="246"/>
                </a:lnTo>
                <a:lnTo>
                  <a:pt x="2274" y="215"/>
                </a:lnTo>
                <a:close/>
                <a:moveTo>
                  <a:pt x="3811" y="215"/>
                </a:moveTo>
                <a:lnTo>
                  <a:pt x="3964" y="246"/>
                </a:lnTo>
                <a:lnTo>
                  <a:pt x="4087" y="277"/>
                </a:lnTo>
                <a:lnTo>
                  <a:pt x="4210" y="338"/>
                </a:lnTo>
                <a:lnTo>
                  <a:pt x="4333" y="431"/>
                </a:lnTo>
                <a:lnTo>
                  <a:pt x="5009" y="1229"/>
                </a:lnTo>
                <a:lnTo>
                  <a:pt x="3288" y="1229"/>
                </a:lnTo>
                <a:lnTo>
                  <a:pt x="3288" y="215"/>
                </a:lnTo>
                <a:close/>
                <a:moveTo>
                  <a:pt x="3288" y="1383"/>
                </a:moveTo>
                <a:lnTo>
                  <a:pt x="3319" y="1414"/>
                </a:lnTo>
                <a:lnTo>
                  <a:pt x="3319" y="1445"/>
                </a:lnTo>
                <a:lnTo>
                  <a:pt x="3165" y="1752"/>
                </a:lnTo>
                <a:lnTo>
                  <a:pt x="3473" y="1752"/>
                </a:lnTo>
                <a:lnTo>
                  <a:pt x="3473" y="1783"/>
                </a:lnTo>
                <a:lnTo>
                  <a:pt x="3319" y="2151"/>
                </a:lnTo>
                <a:lnTo>
                  <a:pt x="3258" y="2151"/>
                </a:lnTo>
                <a:lnTo>
                  <a:pt x="3258" y="2120"/>
                </a:lnTo>
                <a:lnTo>
                  <a:pt x="3380" y="1813"/>
                </a:lnTo>
                <a:lnTo>
                  <a:pt x="3104" y="1813"/>
                </a:lnTo>
                <a:lnTo>
                  <a:pt x="3104" y="1783"/>
                </a:lnTo>
                <a:lnTo>
                  <a:pt x="3258" y="1414"/>
                </a:lnTo>
                <a:lnTo>
                  <a:pt x="3258" y="1383"/>
                </a:lnTo>
                <a:close/>
                <a:moveTo>
                  <a:pt x="2182" y="0"/>
                </a:moveTo>
                <a:lnTo>
                  <a:pt x="1998" y="31"/>
                </a:lnTo>
                <a:lnTo>
                  <a:pt x="1844" y="93"/>
                </a:lnTo>
                <a:lnTo>
                  <a:pt x="1691" y="185"/>
                </a:lnTo>
                <a:lnTo>
                  <a:pt x="1598" y="338"/>
                </a:lnTo>
                <a:lnTo>
                  <a:pt x="1291" y="891"/>
                </a:lnTo>
                <a:lnTo>
                  <a:pt x="1168" y="1014"/>
                </a:lnTo>
                <a:lnTo>
                  <a:pt x="1015" y="1137"/>
                </a:lnTo>
                <a:lnTo>
                  <a:pt x="861" y="1199"/>
                </a:lnTo>
                <a:lnTo>
                  <a:pt x="677" y="1229"/>
                </a:lnTo>
                <a:lnTo>
                  <a:pt x="554" y="1229"/>
                </a:lnTo>
                <a:lnTo>
                  <a:pt x="400" y="1291"/>
                </a:lnTo>
                <a:lnTo>
                  <a:pt x="308" y="1352"/>
                </a:lnTo>
                <a:lnTo>
                  <a:pt x="185" y="1414"/>
                </a:lnTo>
                <a:lnTo>
                  <a:pt x="93" y="1537"/>
                </a:lnTo>
                <a:lnTo>
                  <a:pt x="31" y="1660"/>
                </a:lnTo>
                <a:lnTo>
                  <a:pt x="1" y="1783"/>
                </a:lnTo>
                <a:lnTo>
                  <a:pt x="1" y="1905"/>
                </a:lnTo>
                <a:lnTo>
                  <a:pt x="1" y="2428"/>
                </a:lnTo>
                <a:lnTo>
                  <a:pt x="799" y="2428"/>
                </a:lnTo>
                <a:lnTo>
                  <a:pt x="830" y="2305"/>
                </a:lnTo>
                <a:lnTo>
                  <a:pt x="861" y="2151"/>
                </a:lnTo>
                <a:lnTo>
                  <a:pt x="922" y="2028"/>
                </a:lnTo>
                <a:lnTo>
                  <a:pt x="1015" y="1936"/>
                </a:lnTo>
                <a:lnTo>
                  <a:pt x="1137" y="1844"/>
                </a:lnTo>
                <a:lnTo>
                  <a:pt x="1260" y="1783"/>
                </a:lnTo>
                <a:lnTo>
                  <a:pt x="1383" y="1721"/>
                </a:lnTo>
                <a:lnTo>
                  <a:pt x="1691" y="1721"/>
                </a:lnTo>
                <a:lnTo>
                  <a:pt x="1813" y="1783"/>
                </a:lnTo>
                <a:lnTo>
                  <a:pt x="1936" y="1844"/>
                </a:lnTo>
                <a:lnTo>
                  <a:pt x="2059" y="1936"/>
                </a:lnTo>
                <a:lnTo>
                  <a:pt x="2151" y="2028"/>
                </a:lnTo>
                <a:lnTo>
                  <a:pt x="2213" y="2151"/>
                </a:lnTo>
                <a:lnTo>
                  <a:pt x="2244" y="2305"/>
                </a:lnTo>
                <a:lnTo>
                  <a:pt x="2274" y="2428"/>
                </a:lnTo>
                <a:lnTo>
                  <a:pt x="4271" y="2428"/>
                </a:lnTo>
                <a:lnTo>
                  <a:pt x="4302" y="2305"/>
                </a:lnTo>
                <a:lnTo>
                  <a:pt x="4333" y="2151"/>
                </a:lnTo>
                <a:lnTo>
                  <a:pt x="4394" y="2028"/>
                </a:lnTo>
                <a:lnTo>
                  <a:pt x="4487" y="1936"/>
                </a:lnTo>
                <a:lnTo>
                  <a:pt x="4609" y="1844"/>
                </a:lnTo>
                <a:lnTo>
                  <a:pt x="4732" y="1783"/>
                </a:lnTo>
                <a:lnTo>
                  <a:pt x="4855" y="1721"/>
                </a:lnTo>
                <a:lnTo>
                  <a:pt x="5163" y="1721"/>
                </a:lnTo>
                <a:lnTo>
                  <a:pt x="5285" y="1783"/>
                </a:lnTo>
                <a:lnTo>
                  <a:pt x="5408" y="1844"/>
                </a:lnTo>
                <a:lnTo>
                  <a:pt x="5531" y="1936"/>
                </a:lnTo>
                <a:lnTo>
                  <a:pt x="5623" y="2028"/>
                </a:lnTo>
                <a:lnTo>
                  <a:pt x="5685" y="2151"/>
                </a:lnTo>
                <a:lnTo>
                  <a:pt x="5716" y="2305"/>
                </a:lnTo>
                <a:lnTo>
                  <a:pt x="5746" y="2428"/>
                </a:lnTo>
                <a:lnTo>
                  <a:pt x="6576" y="2428"/>
                </a:lnTo>
                <a:lnTo>
                  <a:pt x="6576" y="1905"/>
                </a:lnTo>
                <a:lnTo>
                  <a:pt x="6545" y="1783"/>
                </a:lnTo>
                <a:lnTo>
                  <a:pt x="6514" y="1660"/>
                </a:lnTo>
                <a:lnTo>
                  <a:pt x="6453" y="1537"/>
                </a:lnTo>
                <a:lnTo>
                  <a:pt x="6361" y="1414"/>
                </a:lnTo>
                <a:lnTo>
                  <a:pt x="6269" y="1352"/>
                </a:lnTo>
                <a:lnTo>
                  <a:pt x="6146" y="1291"/>
                </a:lnTo>
                <a:lnTo>
                  <a:pt x="6023" y="1229"/>
                </a:lnTo>
                <a:lnTo>
                  <a:pt x="5654" y="1229"/>
                </a:lnTo>
                <a:lnTo>
                  <a:pt x="5531" y="1199"/>
                </a:lnTo>
                <a:lnTo>
                  <a:pt x="5378" y="1168"/>
                </a:lnTo>
                <a:lnTo>
                  <a:pt x="5255" y="1107"/>
                </a:lnTo>
                <a:lnTo>
                  <a:pt x="5163" y="1014"/>
                </a:lnTo>
                <a:lnTo>
                  <a:pt x="4425" y="215"/>
                </a:lnTo>
                <a:lnTo>
                  <a:pt x="4302" y="123"/>
                </a:lnTo>
                <a:lnTo>
                  <a:pt x="4210" y="62"/>
                </a:lnTo>
                <a:lnTo>
                  <a:pt x="4056" y="31"/>
                </a:lnTo>
                <a:lnTo>
                  <a:pt x="3934" y="0"/>
                </a:lnTo>
                <a:close/>
              </a:path>
            </a:pathLst>
          </a:custGeom>
          <a:solidFill>
            <a:srgbClr val="81E55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9" name="Google Shape;1559;p47"/>
          <p:cNvGrpSpPr/>
          <p:nvPr/>
        </p:nvGrpSpPr>
        <p:grpSpPr>
          <a:xfrm>
            <a:off x="8319475" y="2279662"/>
            <a:ext cx="329527" cy="320288"/>
            <a:chOff x="3270675" y="841800"/>
            <a:chExt cx="497700" cy="482725"/>
          </a:xfrm>
        </p:grpSpPr>
        <p:sp>
          <p:nvSpPr>
            <p:cNvPr id="1560" name="Google Shape;1560;p47"/>
            <p:cNvSpPr/>
            <p:nvPr/>
          </p:nvSpPr>
          <p:spPr>
            <a:xfrm>
              <a:off x="3270675" y="902000"/>
              <a:ext cx="447125" cy="422525"/>
            </a:xfrm>
            <a:custGeom>
              <a:avLst/>
              <a:gdLst/>
              <a:ahLst/>
              <a:cxnLst/>
              <a:rect l="l" t="t" r="r" b="b"/>
              <a:pathLst>
                <a:path w="17885" h="16901" extrusionOk="0">
                  <a:moveTo>
                    <a:pt x="3454" y="0"/>
                  </a:moveTo>
                  <a:cubicBezTo>
                    <a:pt x="3343" y="0"/>
                    <a:pt x="3231" y="40"/>
                    <a:pt x="3141" y="122"/>
                  </a:cubicBezTo>
                  <a:cubicBezTo>
                    <a:pt x="1160" y="1940"/>
                    <a:pt x="0" y="4548"/>
                    <a:pt x="0" y="7246"/>
                  </a:cubicBezTo>
                  <a:cubicBezTo>
                    <a:pt x="0" y="12579"/>
                    <a:pt x="4325" y="16900"/>
                    <a:pt x="9657" y="16900"/>
                  </a:cubicBezTo>
                  <a:cubicBezTo>
                    <a:pt x="10907" y="16900"/>
                    <a:pt x="12175" y="16662"/>
                    <a:pt x="13331" y="16178"/>
                  </a:cubicBezTo>
                  <a:cubicBezTo>
                    <a:pt x="15126" y="15434"/>
                    <a:pt x="16659" y="14169"/>
                    <a:pt x="17728" y="12546"/>
                  </a:cubicBezTo>
                  <a:cubicBezTo>
                    <a:pt x="17884" y="12305"/>
                    <a:pt x="17788" y="11983"/>
                    <a:pt x="17526" y="11866"/>
                  </a:cubicBezTo>
                  <a:lnTo>
                    <a:pt x="9158" y="8171"/>
                  </a:lnTo>
                  <a:cubicBezTo>
                    <a:pt x="9016" y="8108"/>
                    <a:pt x="8896" y="8005"/>
                    <a:pt x="8811" y="7876"/>
                  </a:cubicBezTo>
                  <a:lnTo>
                    <a:pt x="8405" y="7246"/>
                  </a:lnTo>
                  <a:lnTo>
                    <a:pt x="3846" y="212"/>
                  </a:lnTo>
                  <a:cubicBezTo>
                    <a:pt x="3756" y="73"/>
                    <a:pt x="3606" y="0"/>
                    <a:pt x="3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61" name="Google Shape;1561;p47"/>
            <p:cNvSpPr/>
            <p:nvPr/>
          </p:nvSpPr>
          <p:spPr>
            <a:xfrm>
              <a:off x="3385250" y="841800"/>
              <a:ext cx="279700" cy="220925"/>
            </a:xfrm>
            <a:custGeom>
              <a:avLst/>
              <a:gdLst/>
              <a:ahLst/>
              <a:cxnLst/>
              <a:rect l="l" t="t" r="r" b="b"/>
              <a:pathLst>
                <a:path w="11188" h="8837" extrusionOk="0">
                  <a:moveTo>
                    <a:pt x="5070" y="0"/>
                  </a:moveTo>
                  <a:cubicBezTo>
                    <a:pt x="3434" y="0"/>
                    <a:pt x="1792" y="415"/>
                    <a:pt x="308" y="1256"/>
                  </a:cubicBezTo>
                  <a:cubicBezTo>
                    <a:pt x="76" y="1388"/>
                    <a:pt x="1" y="1690"/>
                    <a:pt x="148" y="1912"/>
                  </a:cubicBezTo>
                  <a:lnTo>
                    <a:pt x="4532" y="8676"/>
                  </a:lnTo>
                  <a:cubicBezTo>
                    <a:pt x="4601" y="8781"/>
                    <a:pt x="4714" y="8837"/>
                    <a:pt x="4828" y="8837"/>
                  </a:cubicBezTo>
                  <a:cubicBezTo>
                    <a:pt x="4919" y="8837"/>
                    <a:pt x="5010" y="8802"/>
                    <a:pt x="5081" y="8730"/>
                  </a:cubicBezTo>
                  <a:lnTo>
                    <a:pt x="10992" y="2683"/>
                  </a:lnTo>
                  <a:cubicBezTo>
                    <a:pt x="11187" y="2482"/>
                    <a:pt x="11163" y="2156"/>
                    <a:pt x="10940" y="1988"/>
                  </a:cubicBezTo>
                  <a:cubicBezTo>
                    <a:pt x="9218" y="670"/>
                    <a:pt x="7149" y="0"/>
                    <a:pt x="50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62" name="Google Shape;1562;p47"/>
            <p:cNvSpPr/>
            <p:nvPr/>
          </p:nvSpPr>
          <p:spPr>
            <a:xfrm>
              <a:off x="3530100" y="924750"/>
              <a:ext cx="238275" cy="250200"/>
            </a:xfrm>
            <a:custGeom>
              <a:avLst/>
              <a:gdLst/>
              <a:ahLst/>
              <a:cxnLst/>
              <a:rect l="l" t="t" r="r" b="b"/>
              <a:pathLst>
                <a:path w="9531" h="10008" extrusionOk="0">
                  <a:moveTo>
                    <a:pt x="6350" y="1"/>
                  </a:moveTo>
                  <a:cubicBezTo>
                    <a:pt x="6230" y="1"/>
                    <a:pt x="6108" y="47"/>
                    <a:pt x="6017" y="142"/>
                  </a:cubicBezTo>
                  <a:lnTo>
                    <a:pt x="172" y="6123"/>
                  </a:lnTo>
                  <a:cubicBezTo>
                    <a:pt x="0" y="6297"/>
                    <a:pt x="57" y="6589"/>
                    <a:pt x="283" y="6689"/>
                  </a:cubicBezTo>
                  <a:lnTo>
                    <a:pt x="7706" y="9968"/>
                  </a:lnTo>
                  <a:cubicBezTo>
                    <a:pt x="7767" y="9995"/>
                    <a:pt x="7830" y="10007"/>
                    <a:pt x="7893" y="10007"/>
                  </a:cubicBezTo>
                  <a:cubicBezTo>
                    <a:pt x="8082" y="10007"/>
                    <a:pt x="8261" y="9890"/>
                    <a:pt x="8329" y="9700"/>
                  </a:cubicBezTo>
                  <a:cubicBezTo>
                    <a:pt x="9531" y="6463"/>
                    <a:pt x="8913" y="2828"/>
                    <a:pt x="6706" y="169"/>
                  </a:cubicBezTo>
                  <a:cubicBezTo>
                    <a:pt x="6615" y="57"/>
                    <a:pt x="6483" y="1"/>
                    <a:pt x="63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563" name="Google Shape;1563;p47"/>
          <p:cNvSpPr/>
          <p:nvPr/>
        </p:nvSpPr>
        <p:spPr>
          <a:xfrm>
            <a:off x="8324586" y="3106770"/>
            <a:ext cx="319066" cy="319691"/>
          </a:xfrm>
          <a:custGeom>
            <a:avLst/>
            <a:gdLst/>
            <a:ahLst/>
            <a:cxnLst/>
            <a:rect l="l" t="t" r="r" b="b"/>
            <a:pathLst>
              <a:path w="19276" h="19273" extrusionOk="0">
                <a:moveTo>
                  <a:pt x="9640" y="5686"/>
                </a:moveTo>
                <a:cubicBezTo>
                  <a:pt x="11236" y="5686"/>
                  <a:pt x="12678" y="6647"/>
                  <a:pt x="13289" y="8125"/>
                </a:cubicBezTo>
                <a:cubicBezTo>
                  <a:pt x="13901" y="9601"/>
                  <a:pt x="13563" y="11302"/>
                  <a:pt x="12434" y="12431"/>
                </a:cubicBezTo>
                <a:cubicBezTo>
                  <a:pt x="11676" y="13187"/>
                  <a:pt x="10664" y="13590"/>
                  <a:pt x="9635" y="13590"/>
                </a:cubicBezTo>
                <a:cubicBezTo>
                  <a:pt x="9126" y="13590"/>
                  <a:pt x="8614" y="13491"/>
                  <a:pt x="8125" y="13289"/>
                </a:cubicBezTo>
                <a:cubicBezTo>
                  <a:pt x="6649" y="12675"/>
                  <a:pt x="5686" y="11236"/>
                  <a:pt x="5686" y="9637"/>
                </a:cubicBezTo>
                <a:cubicBezTo>
                  <a:pt x="5689" y="7454"/>
                  <a:pt x="7457" y="5686"/>
                  <a:pt x="9640" y="5686"/>
                </a:cubicBezTo>
                <a:close/>
                <a:moveTo>
                  <a:pt x="9640" y="1"/>
                </a:moveTo>
                <a:cubicBezTo>
                  <a:pt x="8297" y="1"/>
                  <a:pt x="7068" y="748"/>
                  <a:pt x="6451" y="1940"/>
                </a:cubicBezTo>
                <a:cubicBezTo>
                  <a:pt x="6093" y="1826"/>
                  <a:pt x="5726" y="1771"/>
                  <a:pt x="5363" y="1771"/>
                </a:cubicBezTo>
                <a:cubicBezTo>
                  <a:pt x="4425" y="1771"/>
                  <a:pt x="3509" y="2139"/>
                  <a:pt x="2825" y="2822"/>
                </a:cubicBezTo>
                <a:cubicBezTo>
                  <a:pt x="1877" y="3771"/>
                  <a:pt x="1536" y="5168"/>
                  <a:pt x="1940" y="6448"/>
                </a:cubicBezTo>
                <a:cubicBezTo>
                  <a:pt x="750" y="7065"/>
                  <a:pt x="1" y="8297"/>
                  <a:pt x="1" y="9637"/>
                </a:cubicBezTo>
                <a:cubicBezTo>
                  <a:pt x="1" y="10977"/>
                  <a:pt x="750" y="12208"/>
                  <a:pt x="1940" y="12826"/>
                </a:cubicBezTo>
                <a:cubicBezTo>
                  <a:pt x="1536" y="14105"/>
                  <a:pt x="1877" y="15503"/>
                  <a:pt x="2825" y="16451"/>
                </a:cubicBezTo>
                <a:cubicBezTo>
                  <a:pt x="3510" y="17136"/>
                  <a:pt x="4428" y="17504"/>
                  <a:pt x="5367" y="17504"/>
                </a:cubicBezTo>
                <a:cubicBezTo>
                  <a:pt x="5729" y="17504"/>
                  <a:pt x="6095" y="17449"/>
                  <a:pt x="6451" y="17337"/>
                </a:cubicBezTo>
                <a:cubicBezTo>
                  <a:pt x="7068" y="18526"/>
                  <a:pt x="8297" y="19273"/>
                  <a:pt x="9640" y="19273"/>
                </a:cubicBezTo>
                <a:cubicBezTo>
                  <a:pt x="10980" y="19273"/>
                  <a:pt x="12208" y="18526"/>
                  <a:pt x="12826" y="17337"/>
                </a:cubicBezTo>
                <a:cubicBezTo>
                  <a:pt x="13182" y="17449"/>
                  <a:pt x="13547" y="17504"/>
                  <a:pt x="13909" y="17504"/>
                </a:cubicBezTo>
                <a:cubicBezTo>
                  <a:pt x="14848" y="17504"/>
                  <a:pt x="15767" y="17136"/>
                  <a:pt x="16451" y="16451"/>
                </a:cubicBezTo>
                <a:cubicBezTo>
                  <a:pt x="17400" y="15503"/>
                  <a:pt x="17740" y="14105"/>
                  <a:pt x="17336" y="12826"/>
                </a:cubicBezTo>
                <a:cubicBezTo>
                  <a:pt x="18526" y="12208"/>
                  <a:pt x="19276" y="10977"/>
                  <a:pt x="19276" y="9637"/>
                </a:cubicBezTo>
                <a:cubicBezTo>
                  <a:pt x="19276" y="8297"/>
                  <a:pt x="18526" y="7065"/>
                  <a:pt x="17336" y="6448"/>
                </a:cubicBezTo>
                <a:cubicBezTo>
                  <a:pt x="17740" y="5168"/>
                  <a:pt x="17400" y="3771"/>
                  <a:pt x="16451" y="2822"/>
                </a:cubicBezTo>
                <a:cubicBezTo>
                  <a:pt x="15768" y="2139"/>
                  <a:pt x="14851" y="1771"/>
                  <a:pt x="13914" y="1771"/>
                </a:cubicBezTo>
                <a:cubicBezTo>
                  <a:pt x="13550" y="1771"/>
                  <a:pt x="13183" y="1826"/>
                  <a:pt x="12826" y="1940"/>
                </a:cubicBezTo>
                <a:cubicBezTo>
                  <a:pt x="12208" y="748"/>
                  <a:pt x="10980" y="1"/>
                  <a:pt x="9640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1564" name="Google Shape;1564;p47"/>
          <p:cNvGrpSpPr/>
          <p:nvPr/>
        </p:nvGrpSpPr>
        <p:grpSpPr>
          <a:xfrm>
            <a:off x="8324665" y="1423173"/>
            <a:ext cx="319016" cy="290961"/>
            <a:chOff x="1492675" y="4420975"/>
            <a:chExt cx="481825" cy="438525"/>
          </a:xfrm>
        </p:grpSpPr>
        <p:sp>
          <p:nvSpPr>
            <p:cNvPr id="1565" name="Google Shape;1565;p47"/>
            <p:cNvSpPr/>
            <p:nvPr/>
          </p:nvSpPr>
          <p:spPr>
            <a:xfrm>
              <a:off x="1841375" y="4649825"/>
              <a:ext cx="43325" cy="43300"/>
            </a:xfrm>
            <a:custGeom>
              <a:avLst/>
              <a:gdLst/>
              <a:ahLst/>
              <a:cxnLst/>
              <a:rect l="l" t="t" r="r" b="b"/>
              <a:pathLst>
                <a:path w="1733" h="1732" extrusionOk="0">
                  <a:moveTo>
                    <a:pt x="868" y="0"/>
                  </a:moveTo>
                  <a:cubicBezTo>
                    <a:pt x="389" y="0"/>
                    <a:pt x="1" y="386"/>
                    <a:pt x="1" y="865"/>
                  </a:cubicBezTo>
                  <a:cubicBezTo>
                    <a:pt x="1" y="1343"/>
                    <a:pt x="389" y="1732"/>
                    <a:pt x="868" y="1732"/>
                  </a:cubicBezTo>
                  <a:cubicBezTo>
                    <a:pt x="1347" y="1732"/>
                    <a:pt x="1732" y="1343"/>
                    <a:pt x="1732" y="865"/>
                  </a:cubicBezTo>
                  <a:cubicBezTo>
                    <a:pt x="1732" y="386"/>
                    <a:pt x="1347" y="0"/>
                    <a:pt x="86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66" name="Google Shape;1566;p47"/>
            <p:cNvSpPr/>
            <p:nvPr/>
          </p:nvSpPr>
          <p:spPr>
            <a:xfrm>
              <a:off x="1582425" y="4649825"/>
              <a:ext cx="43300" cy="43300"/>
            </a:xfrm>
            <a:custGeom>
              <a:avLst/>
              <a:gdLst/>
              <a:ahLst/>
              <a:cxnLst/>
              <a:rect l="l" t="t" r="r" b="b"/>
              <a:pathLst>
                <a:path w="1732" h="1732" extrusionOk="0">
                  <a:moveTo>
                    <a:pt x="864" y="0"/>
                  </a:moveTo>
                  <a:cubicBezTo>
                    <a:pt x="386" y="0"/>
                    <a:pt x="0" y="386"/>
                    <a:pt x="0" y="865"/>
                  </a:cubicBezTo>
                  <a:cubicBezTo>
                    <a:pt x="0" y="1343"/>
                    <a:pt x="386" y="1732"/>
                    <a:pt x="864" y="1732"/>
                  </a:cubicBezTo>
                  <a:cubicBezTo>
                    <a:pt x="1343" y="1732"/>
                    <a:pt x="1732" y="1343"/>
                    <a:pt x="1732" y="865"/>
                  </a:cubicBezTo>
                  <a:cubicBezTo>
                    <a:pt x="1732" y="386"/>
                    <a:pt x="1343" y="0"/>
                    <a:pt x="8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67" name="Google Shape;1567;p47"/>
            <p:cNvSpPr/>
            <p:nvPr/>
          </p:nvSpPr>
          <p:spPr>
            <a:xfrm>
              <a:off x="1492675" y="4420975"/>
              <a:ext cx="481825" cy="356475"/>
            </a:xfrm>
            <a:custGeom>
              <a:avLst/>
              <a:gdLst/>
              <a:ahLst/>
              <a:cxnLst/>
              <a:rect l="l" t="t" r="r" b="b"/>
              <a:pathLst>
                <a:path w="19273" h="14259" extrusionOk="0">
                  <a:moveTo>
                    <a:pt x="12783" y="1126"/>
                  </a:moveTo>
                  <a:cubicBezTo>
                    <a:pt x="14322" y="1126"/>
                    <a:pt x="15629" y="2382"/>
                    <a:pt x="15822" y="4047"/>
                  </a:cubicBezTo>
                  <a:cubicBezTo>
                    <a:pt x="15825" y="4065"/>
                    <a:pt x="15828" y="4083"/>
                    <a:pt x="15831" y="4099"/>
                  </a:cubicBezTo>
                  <a:lnTo>
                    <a:pt x="16198" y="5854"/>
                  </a:lnTo>
                  <a:lnTo>
                    <a:pt x="9381" y="5854"/>
                  </a:lnTo>
                  <a:lnTo>
                    <a:pt x="11672" y="4099"/>
                  </a:lnTo>
                  <a:cubicBezTo>
                    <a:pt x="11925" y="3909"/>
                    <a:pt x="11973" y="3550"/>
                    <a:pt x="11784" y="3301"/>
                  </a:cubicBezTo>
                  <a:cubicBezTo>
                    <a:pt x="11672" y="3157"/>
                    <a:pt x="11504" y="3082"/>
                    <a:pt x="11334" y="3082"/>
                  </a:cubicBezTo>
                  <a:cubicBezTo>
                    <a:pt x="11212" y="3082"/>
                    <a:pt x="11089" y="3121"/>
                    <a:pt x="10986" y="3201"/>
                  </a:cubicBezTo>
                  <a:lnTo>
                    <a:pt x="7598" y="5800"/>
                  </a:lnTo>
                  <a:cubicBezTo>
                    <a:pt x="7577" y="5818"/>
                    <a:pt x="7556" y="5836"/>
                    <a:pt x="7535" y="5854"/>
                  </a:cubicBezTo>
                  <a:lnTo>
                    <a:pt x="3072" y="5854"/>
                  </a:lnTo>
                  <a:lnTo>
                    <a:pt x="3440" y="4099"/>
                  </a:lnTo>
                  <a:cubicBezTo>
                    <a:pt x="3446" y="4083"/>
                    <a:pt x="3446" y="4065"/>
                    <a:pt x="3449" y="4047"/>
                  </a:cubicBezTo>
                  <a:cubicBezTo>
                    <a:pt x="3641" y="2382"/>
                    <a:pt x="4948" y="1126"/>
                    <a:pt x="6490" y="1126"/>
                  </a:cubicBezTo>
                  <a:close/>
                  <a:moveTo>
                    <a:pt x="11404" y="9606"/>
                  </a:moveTo>
                  <a:cubicBezTo>
                    <a:pt x="11718" y="9606"/>
                    <a:pt x="11967" y="9856"/>
                    <a:pt x="11967" y="10169"/>
                  </a:cubicBezTo>
                  <a:cubicBezTo>
                    <a:pt x="11967" y="10482"/>
                    <a:pt x="11718" y="10735"/>
                    <a:pt x="11404" y="10735"/>
                  </a:cubicBezTo>
                  <a:lnTo>
                    <a:pt x="7755" y="10735"/>
                  </a:lnTo>
                  <a:cubicBezTo>
                    <a:pt x="7442" y="10735"/>
                    <a:pt x="7189" y="10482"/>
                    <a:pt x="7189" y="10169"/>
                  </a:cubicBezTo>
                  <a:cubicBezTo>
                    <a:pt x="7189" y="9856"/>
                    <a:pt x="7442" y="9606"/>
                    <a:pt x="7755" y="9606"/>
                  </a:cubicBezTo>
                  <a:close/>
                  <a:moveTo>
                    <a:pt x="4457" y="8025"/>
                  </a:moveTo>
                  <a:cubicBezTo>
                    <a:pt x="5264" y="8025"/>
                    <a:pt x="5990" y="8510"/>
                    <a:pt x="6300" y="9254"/>
                  </a:cubicBezTo>
                  <a:cubicBezTo>
                    <a:pt x="6607" y="10001"/>
                    <a:pt x="6439" y="10859"/>
                    <a:pt x="5867" y="11428"/>
                  </a:cubicBezTo>
                  <a:cubicBezTo>
                    <a:pt x="5486" y="11811"/>
                    <a:pt x="4976" y="12014"/>
                    <a:pt x="4456" y="12014"/>
                  </a:cubicBezTo>
                  <a:cubicBezTo>
                    <a:pt x="4199" y="12014"/>
                    <a:pt x="3940" y="11964"/>
                    <a:pt x="3693" y="11862"/>
                  </a:cubicBezTo>
                  <a:cubicBezTo>
                    <a:pt x="2949" y="11554"/>
                    <a:pt x="2461" y="10826"/>
                    <a:pt x="2461" y="10019"/>
                  </a:cubicBezTo>
                  <a:cubicBezTo>
                    <a:pt x="2464" y="8920"/>
                    <a:pt x="3355" y="8025"/>
                    <a:pt x="4454" y="8025"/>
                  </a:cubicBezTo>
                  <a:close/>
                  <a:moveTo>
                    <a:pt x="14816" y="8025"/>
                  </a:moveTo>
                  <a:cubicBezTo>
                    <a:pt x="15915" y="8025"/>
                    <a:pt x="16810" y="8917"/>
                    <a:pt x="16810" y="10019"/>
                  </a:cubicBezTo>
                  <a:cubicBezTo>
                    <a:pt x="16810" y="10826"/>
                    <a:pt x="16325" y="11554"/>
                    <a:pt x="15578" y="11862"/>
                  </a:cubicBezTo>
                  <a:cubicBezTo>
                    <a:pt x="15332" y="11964"/>
                    <a:pt x="15073" y="12014"/>
                    <a:pt x="14816" y="12014"/>
                  </a:cubicBezTo>
                  <a:cubicBezTo>
                    <a:pt x="14297" y="12014"/>
                    <a:pt x="13786" y="11811"/>
                    <a:pt x="13404" y="11428"/>
                  </a:cubicBezTo>
                  <a:cubicBezTo>
                    <a:pt x="12835" y="10859"/>
                    <a:pt x="12663" y="10001"/>
                    <a:pt x="12973" y="9254"/>
                  </a:cubicBezTo>
                  <a:cubicBezTo>
                    <a:pt x="13280" y="8510"/>
                    <a:pt x="14009" y="8025"/>
                    <a:pt x="14816" y="8025"/>
                  </a:cubicBezTo>
                  <a:close/>
                  <a:moveTo>
                    <a:pt x="6490" y="0"/>
                  </a:moveTo>
                  <a:cubicBezTo>
                    <a:pt x="4385" y="0"/>
                    <a:pt x="2599" y="1671"/>
                    <a:pt x="2331" y="3894"/>
                  </a:cubicBezTo>
                  <a:lnTo>
                    <a:pt x="1907" y="5917"/>
                  </a:lnTo>
                  <a:cubicBezTo>
                    <a:pt x="799" y="6143"/>
                    <a:pt x="1" y="7119"/>
                    <a:pt x="1" y="8251"/>
                  </a:cubicBezTo>
                  <a:lnTo>
                    <a:pt x="1" y="11877"/>
                  </a:lnTo>
                  <a:cubicBezTo>
                    <a:pt x="1" y="13192"/>
                    <a:pt x="1064" y="14255"/>
                    <a:pt x="2380" y="14258"/>
                  </a:cubicBezTo>
                  <a:lnTo>
                    <a:pt x="16894" y="14258"/>
                  </a:lnTo>
                  <a:cubicBezTo>
                    <a:pt x="18207" y="14255"/>
                    <a:pt x="19270" y="13192"/>
                    <a:pt x="19273" y="11880"/>
                  </a:cubicBezTo>
                  <a:lnTo>
                    <a:pt x="19273" y="8251"/>
                  </a:lnTo>
                  <a:cubicBezTo>
                    <a:pt x="19270" y="7119"/>
                    <a:pt x="18472" y="6143"/>
                    <a:pt x="17364" y="5917"/>
                  </a:cubicBezTo>
                  <a:lnTo>
                    <a:pt x="16939" y="3894"/>
                  </a:lnTo>
                  <a:cubicBezTo>
                    <a:pt x="16671" y="1671"/>
                    <a:pt x="14885" y="0"/>
                    <a:pt x="127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68" name="Google Shape;1568;p47"/>
            <p:cNvSpPr/>
            <p:nvPr/>
          </p:nvSpPr>
          <p:spPr>
            <a:xfrm>
              <a:off x="1546875" y="4805650"/>
              <a:ext cx="118975" cy="53850"/>
            </a:xfrm>
            <a:custGeom>
              <a:avLst/>
              <a:gdLst/>
              <a:ahLst/>
              <a:cxnLst/>
              <a:rect l="l" t="t" r="r" b="b"/>
              <a:pathLst>
                <a:path w="4759" h="2154" extrusionOk="0">
                  <a:moveTo>
                    <a:pt x="1" y="1"/>
                  </a:moveTo>
                  <a:lnTo>
                    <a:pt x="1" y="458"/>
                  </a:lnTo>
                  <a:cubicBezTo>
                    <a:pt x="1" y="1395"/>
                    <a:pt x="757" y="2151"/>
                    <a:pt x="1693" y="2154"/>
                  </a:cubicBezTo>
                  <a:lnTo>
                    <a:pt x="3063" y="2154"/>
                  </a:lnTo>
                  <a:cubicBezTo>
                    <a:pt x="4000" y="2151"/>
                    <a:pt x="4756" y="1395"/>
                    <a:pt x="4759" y="458"/>
                  </a:cubicBezTo>
                  <a:lnTo>
                    <a:pt x="4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69" name="Google Shape;1569;p47"/>
            <p:cNvSpPr/>
            <p:nvPr/>
          </p:nvSpPr>
          <p:spPr>
            <a:xfrm>
              <a:off x="1801325" y="4805650"/>
              <a:ext cx="118975" cy="53850"/>
            </a:xfrm>
            <a:custGeom>
              <a:avLst/>
              <a:gdLst/>
              <a:ahLst/>
              <a:cxnLst/>
              <a:rect l="l" t="t" r="r" b="b"/>
              <a:pathLst>
                <a:path w="4759" h="2154" extrusionOk="0">
                  <a:moveTo>
                    <a:pt x="1" y="1"/>
                  </a:moveTo>
                  <a:lnTo>
                    <a:pt x="1" y="458"/>
                  </a:lnTo>
                  <a:cubicBezTo>
                    <a:pt x="1" y="1395"/>
                    <a:pt x="757" y="2151"/>
                    <a:pt x="1693" y="2154"/>
                  </a:cubicBezTo>
                  <a:lnTo>
                    <a:pt x="3063" y="2154"/>
                  </a:lnTo>
                  <a:cubicBezTo>
                    <a:pt x="4000" y="2151"/>
                    <a:pt x="4756" y="1395"/>
                    <a:pt x="4759" y="458"/>
                  </a:cubicBezTo>
                  <a:lnTo>
                    <a:pt x="475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570" name="Google Shape;1570;p47"/>
          <p:cNvGrpSpPr/>
          <p:nvPr/>
        </p:nvGrpSpPr>
        <p:grpSpPr>
          <a:xfrm>
            <a:off x="8342502" y="3933276"/>
            <a:ext cx="283458" cy="283458"/>
            <a:chOff x="1492675" y="2620775"/>
            <a:chExt cx="481825" cy="481825"/>
          </a:xfrm>
        </p:grpSpPr>
        <p:sp>
          <p:nvSpPr>
            <p:cNvPr id="1571" name="Google Shape;1571;p47"/>
            <p:cNvSpPr/>
            <p:nvPr/>
          </p:nvSpPr>
          <p:spPr>
            <a:xfrm>
              <a:off x="1677125" y="2620775"/>
              <a:ext cx="112950" cy="113850"/>
            </a:xfrm>
            <a:custGeom>
              <a:avLst/>
              <a:gdLst/>
              <a:ahLst/>
              <a:cxnLst/>
              <a:rect l="l" t="t" r="r" b="b"/>
              <a:pathLst>
                <a:path w="4518" h="4554" extrusionOk="0">
                  <a:moveTo>
                    <a:pt x="2259" y="0"/>
                  </a:moveTo>
                  <a:cubicBezTo>
                    <a:pt x="1009" y="0"/>
                    <a:pt x="0" y="1048"/>
                    <a:pt x="0" y="2298"/>
                  </a:cubicBezTo>
                  <a:cubicBezTo>
                    <a:pt x="0" y="3544"/>
                    <a:pt x="1009" y="4553"/>
                    <a:pt x="2259" y="4553"/>
                  </a:cubicBezTo>
                  <a:cubicBezTo>
                    <a:pt x="3505" y="4553"/>
                    <a:pt x="4517" y="3544"/>
                    <a:pt x="4517" y="2298"/>
                  </a:cubicBezTo>
                  <a:cubicBezTo>
                    <a:pt x="4517" y="1048"/>
                    <a:pt x="3505" y="0"/>
                    <a:pt x="2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572" name="Google Shape;1572;p47"/>
            <p:cNvSpPr/>
            <p:nvPr/>
          </p:nvSpPr>
          <p:spPr>
            <a:xfrm>
              <a:off x="1492675" y="2734675"/>
              <a:ext cx="481825" cy="367925"/>
            </a:xfrm>
            <a:custGeom>
              <a:avLst/>
              <a:gdLst/>
              <a:ahLst/>
              <a:cxnLst/>
              <a:rect l="l" t="t" r="r" b="b"/>
              <a:pathLst>
                <a:path w="19273" h="14717" extrusionOk="0">
                  <a:moveTo>
                    <a:pt x="5120" y="4517"/>
                  </a:moveTo>
                  <a:cubicBezTo>
                    <a:pt x="5623" y="4517"/>
                    <a:pt x="5873" y="5122"/>
                    <a:pt x="5517" y="5481"/>
                  </a:cubicBezTo>
                  <a:cubicBezTo>
                    <a:pt x="5403" y="5595"/>
                    <a:pt x="5262" y="5647"/>
                    <a:pt x="5123" y="5647"/>
                  </a:cubicBezTo>
                  <a:cubicBezTo>
                    <a:pt x="4833" y="5647"/>
                    <a:pt x="4554" y="5421"/>
                    <a:pt x="4554" y="5080"/>
                  </a:cubicBezTo>
                  <a:cubicBezTo>
                    <a:pt x="4554" y="4767"/>
                    <a:pt x="4807" y="4517"/>
                    <a:pt x="5120" y="4517"/>
                  </a:cubicBezTo>
                  <a:close/>
                  <a:moveTo>
                    <a:pt x="3991" y="0"/>
                  </a:moveTo>
                  <a:cubicBezTo>
                    <a:pt x="3677" y="0"/>
                    <a:pt x="3425" y="250"/>
                    <a:pt x="3425" y="563"/>
                  </a:cubicBezTo>
                  <a:lnTo>
                    <a:pt x="3425" y="2572"/>
                  </a:lnTo>
                  <a:cubicBezTo>
                    <a:pt x="2455" y="3367"/>
                    <a:pt x="1750" y="4439"/>
                    <a:pt x="1401" y="5646"/>
                  </a:cubicBezTo>
                  <a:lnTo>
                    <a:pt x="564" y="5646"/>
                  </a:lnTo>
                  <a:cubicBezTo>
                    <a:pt x="251" y="5646"/>
                    <a:pt x="1" y="5896"/>
                    <a:pt x="1" y="6209"/>
                  </a:cubicBezTo>
                  <a:lnTo>
                    <a:pt x="1" y="9597"/>
                  </a:lnTo>
                  <a:cubicBezTo>
                    <a:pt x="1" y="9910"/>
                    <a:pt x="251" y="10163"/>
                    <a:pt x="564" y="10163"/>
                  </a:cubicBezTo>
                  <a:lnTo>
                    <a:pt x="1850" y="10163"/>
                  </a:lnTo>
                  <a:cubicBezTo>
                    <a:pt x="2446" y="11322"/>
                    <a:pt x="3391" y="12265"/>
                    <a:pt x="4554" y="12858"/>
                  </a:cubicBezTo>
                  <a:lnTo>
                    <a:pt x="4554" y="14153"/>
                  </a:lnTo>
                  <a:cubicBezTo>
                    <a:pt x="4554" y="14463"/>
                    <a:pt x="4807" y="14716"/>
                    <a:pt x="5120" y="14716"/>
                  </a:cubicBezTo>
                  <a:lnTo>
                    <a:pt x="7378" y="14716"/>
                  </a:lnTo>
                  <a:cubicBezTo>
                    <a:pt x="7688" y="14716"/>
                    <a:pt x="7941" y="14463"/>
                    <a:pt x="7941" y="14153"/>
                  </a:cubicBezTo>
                  <a:lnTo>
                    <a:pt x="7941" y="13551"/>
                  </a:lnTo>
                  <a:lnTo>
                    <a:pt x="11329" y="13551"/>
                  </a:lnTo>
                  <a:lnTo>
                    <a:pt x="11329" y="14153"/>
                  </a:lnTo>
                  <a:cubicBezTo>
                    <a:pt x="11329" y="14463"/>
                    <a:pt x="11582" y="14716"/>
                    <a:pt x="11895" y="14716"/>
                  </a:cubicBezTo>
                  <a:lnTo>
                    <a:pt x="14154" y="14716"/>
                  </a:lnTo>
                  <a:cubicBezTo>
                    <a:pt x="14464" y="14716"/>
                    <a:pt x="14717" y="14463"/>
                    <a:pt x="14717" y="14153"/>
                  </a:cubicBezTo>
                  <a:lnTo>
                    <a:pt x="14717" y="12864"/>
                  </a:lnTo>
                  <a:cubicBezTo>
                    <a:pt x="16647" y="11880"/>
                    <a:pt x="17945" y="9958"/>
                    <a:pt x="18107" y="7808"/>
                  </a:cubicBezTo>
                  <a:cubicBezTo>
                    <a:pt x="18800" y="7582"/>
                    <a:pt x="19270" y="6938"/>
                    <a:pt x="19273" y="6209"/>
                  </a:cubicBezTo>
                  <a:lnTo>
                    <a:pt x="19273" y="5080"/>
                  </a:lnTo>
                  <a:cubicBezTo>
                    <a:pt x="19273" y="4767"/>
                    <a:pt x="19020" y="4517"/>
                    <a:pt x="18707" y="4517"/>
                  </a:cubicBezTo>
                  <a:cubicBezTo>
                    <a:pt x="18393" y="4517"/>
                    <a:pt x="18144" y="4767"/>
                    <a:pt x="18144" y="5080"/>
                  </a:cubicBezTo>
                  <a:lnTo>
                    <a:pt x="18144" y="6209"/>
                  </a:lnTo>
                  <a:cubicBezTo>
                    <a:pt x="18141" y="6300"/>
                    <a:pt x="18116" y="6387"/>
                    <a:pt x="18074" y="6465"/>
                  </a:cubicBezTo>
                  <a:cubicBezTo>
                    <a:pt x="17647" y="3454"/>
                    <a:pt x="15021" y="1129"/>
                    <a:pt x="11895" y="1129"/>
                  </a:cubicBezTo>
                  <a:lnTo>
                    <a:pt x="7378" y="1129"/>
                  </a:lnTo>
                  <a:cubicBezTo>
                    <a:pt x="7020" y="1129"/>
                    <a:pt x="6665" y="1166"/>
                    <a:pt x="6315" y="1232"/>
                  </a:cubicBezTo>
                  <a:cubicBezTo>
                    <a:pt x="5788" y="464"/>
                    <a:pt x="4921" y="3"/>
                    <a:pt x="39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573" name="Google Shape;1573;p47"/>
          <p:cNvSpPr txBox="1">
            <a:spLocks noGrp="1"/>
          </p:cNvSpPr>
          <p:nvPr>
            <p:ph type="title" idx="4294967295"/>
          </p:nvPr>
        </p:nvSpPr>
        <p:spPr>
          <a:xfrm>
            <a:off x="8448675" y="151200"/>
            <a:ext cx="549000" cy="43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21</a:t>
            </a:r>
            <a:endParaRPr sz="2200" b="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574" name="Google Shape;1574;p47"/>
          <p:cNvSpPr/>
          <p:nvPr/>
        </p:nvSpPr>
        <p:spPr>
          <a:xfrm>
            <a:off x="8375925" y="151200"/>
            <a:ext cx="549000" cy="4326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9" name="Google Shape;1579;p48"/>
          <p:cNvGrpSpPr/>
          <p:nvPr/>
        </p:nvGrpSpPr>
        <p:grpSpPr>
          <a:xfrm flipH="1">
            <a:off x="5249200" y="3311600"/>
            <a:ext cx="3971000" cy="1636900"/>
            <a:chOff x="-790200" y="-1262950"/>
            <a:chExt cx="3971000" cy="1636900"/>
          </a:xfrm>
        </p:grpSpPr>
        <p:cxnSp>
          <p:nvCxnSpPr>
            <p:cNvPr id="1580" name="Google Shape;1580;p48"/>
            <p:cNvCxnSpPr/>
            <p:nvPr/>
          </p:nvCxnSpPr>
          <p:spPr>
            <a:xfrm>
              <a:off x="-790200" y="-1262950"/>
              <a:ext cx="1633200" cy="1633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1" name="Google Shape;1581;p48"/>
            <p:cNvCxnSpPr/>
            <p:nvPr/>
          </p:nvCxnSpPr>
          <p:spPr>
            <a:xfrm>
              <a:off x="839600" y="373950"/>
              <a:ext cx="2341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582" name="Google Shape;1582;p48"/>
          <p:cNvGrpSpPr/>
          <p:nvPr/>
        </p:nvGrpSpPr>
        <p:grpSpPr>
          <a:xfrm>
            <a:off x="5205411" y="-75307"/>
            <a:ext cx="1728661" cy="837300"/>
            <a:chOff x="5205411" y="-75307"/>
            <a:chExt cx="1728661" cy="837300"/>
          </a:xfrm>
        </p:grpSpPr>
        <p:cxnSp>
          <p:nvCxnSpPr>
            <p:cNvPr id="1583" name="Google Shape;1583;p48"/>
            <p:cNvCxnSpPr/>
            <p:nvPr/>
          </p:nvCxnSpPr>
          <p:spPr>
            <a:xfrm>
              <a:off x="5205411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584" name="Google Shape;1584;p48"/>
            <p:cNvCxnSpPr/>
            <p:nvPr/>
          </p:nvCxnSpPr>
          <p:spPr>
            <a:xfrm>
              <a:off x="5651144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585" name="Google Shape;1585;p48"/>
            <p:cNvCxnSpPr/>
            <p:nvPr/>
          </p:nvCxnSpPr>
          <p:spPr>
            <a:xfrm>
              <a:off x="6096772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586" name="Google Shape;1586;p48"/>
          <p:cNvGrpSpPr/>
          <p:nvPr/>
        </p:nvGrpSpPr>
        <p:grpSpPr>
          <a:xfrm rot="10800000">
            <a:off x="3207049" y="4429493"/>
            <a:ext cx="1728661" cy="837300"/>
            <a:chOff x="5205411" y="-75307"/>
            <a:chExt cx="1728661" cy="837300"/>
          </a:xfrm>
        </p:grpSpPr>
        <p:cxnSp>
          <p:nvCxnSpPr>
            <p:cNvPr id="1587" name="Google Shape;1587;p48"/>
            <p:cNvCxnSpPr/>
            <p:nvPr/>
          </p:nvCxnSpPr>
          <p:spPr>
            <a:xfrm>
              <a:off x="5205411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588" name="Google Shape;1588;p48"/>
            <p:cNvCxnSpPr/>
            <p:nvPr/>
          </p:nvCxnSpPr>
          <p:spPr>
            <a:xfrm>
              <a:off x="5651144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589" name="Google Shape;1589;p48"/>
            <p:cNvCxnSpPr/>
            <p:nvPr/>
          </p:nvCxnSpPr>
          <p:spPr>
            <a:xfrm>
              <a:off x="6096772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1590" name="Google Shape;1590;p48"/>
          <p:cNvSpPr/>
          <p:nvPr/>
        </p:nvSpPr>
        <p:spPr>
          <a:xfrm>
            <a:off x="790543" y="1369901"/>
            <a:ext cx="2107500" cy="1116300"/>
          </a:xfrm>
          <a:prstGeom prst="snip2DiagRect">
            <a:avLst>
              <a:gd name="adj1" fmla="val 0"/>
              <a:gd name="adj2" fmla="val 42647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1" name="Google Shape;1591;p48"/>
          <p:cNvSpPr/>
          <p:nvPr/>
        </p:nvSpPr>
        <p:spPr>
          <a:xfrm>
            <a:off x="877925" y="1448551"/>
            <a:ext cx="2107500" cy="1116300"/>
          </a:xfrm>
          <a:prstGeom prst="snip2DiagRect">
            <a:avLst>
              <a:gd name="adj1" fmla="val 0"/>
              <a:gd name="adj2" fmla="val 4264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2" name="Google Shape;1592;p48"/>
          <p:cNvSpPr txBox="1">
            <a:spLocks noGrp="1"/>
          </p:cNvSpPr>
          <p:nvPr>
            <p:ph type="title" idx="4294967295"/>
          </p:nvPr>
        </p:nvSpPr>
        <p:spPr>
          <a:xfrm>
            <a:off x="1344035" y="1452588"/>
            <a:ext cx="12345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5E5E5"/>
                </a:solidFill>
                <a:latin typeface="Comfortaa"/>
                <a:ea typeface="Comfortaa"/>
                <a:cs typeface="Comfortaa"/>
                <a:sym typeface="Comfortaa"/>
              </a:rPr>
              <a:t>2.3</a:t>
            </a:r>
            <a:endParaRPr>
              <a:solidFill>
                <a:srgbClr val="E5E5E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1593" name="Google Shape;1593;p48"/>
          <p:cNvGrpSpPr/>
          <p:nvPr/>
        </p:nvGrpSpPr>
        <p:grpSpPr>
          <a:xfrm rot="10800000" flipH="1">
            <a:off x="-37975" y="3785650"/>
            <a:ext cx="5124400" cy="462625"/>
            <a:chOff x="384100" y="-88675"/>
            <a:chExt cx="5124400" cy="462625"/>
          </a:xfrm>
        </p:grpSpPr>
        <p:cxnSp>
          <p:nvCxnSpPr>
            <p:cNvPr id="1594" name="Google Shape;1594;p48"/>
            <p:cNvCxnSpPr/>
            <p:nvPr/>
          </p:nvCxnSpPr>
          <p:spPr>
            <a:xfrm>
              <a:off x="384100" y="-88675"/>
              <a:ext cx="459000" cy="459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95" name="Google Shape;1595;p48"/>
            <p:cNvCxnSpPr/>
            <p:nvPr/>
          </p:nvCxnSpPr>
          <p:spPr>
            <a:xfrm>
              <a:off x="839600" y="373950"/>
              <a:ext cx="4668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596" name="Google Shape;1596;p48"/>
          <p:cNvGrpSpPr/>
          <p:nvPr/>
        </p:nvGrpSpPr>
        <p:grpSpPr>
          <a:xfrm>
            <a:off x="962950" y="762000"/>
            <a:ext cx="987245" cy="256500"/>
            <a:chOff x="713275" y="4065425"/>
            <a:chExt cx="987245" cy="256500"/>
          </a:xfrm>
        </p:grpSpPr>
        <p:sp>
          <p:nvSpPr>
            <p:cNvPr id="1597" name="Google Shape;1597;p48"/>
            <p:cNvSpPr/>
            <p:nvPr/>
          </p:nvSpPr>
          <p:spPr>
            <a:xfrm>
              <a:off x="713275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8" name="Google Shape;1598;p48"/>
            <p:cNvSpPr/>
            <p:nvPr/>
          </p:nvSpPr>
          <p:spPr>
            <a:xfrm>
              <a:off x="1078648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9" name="Google Shape;1599;p48"/>
            <p:cNvSpPr/>
            <p:nvPr/>
          </p:nvSpPr>
          <p:spPr>
            <a:xfrm>
              <a:off x="1444020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00" name="Google Shape;1600;p48"/>
          <p:cNvSpPr txBox="1">
            <a:spLocks noGrp="1"/>
          </p:cNvSpPr>
          <p:nvPr>
            <p:ph type="title" idx="4294967295"/>
          </p:nvPr>
        </p:nvSpPr>
        <p:spPr>
          <a:xfrm>
            <a:off x="340825" y="2676338"/>
            <a:ext cx="6563700" cy="99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0" dirty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Graphic design</a:t>
            </a:r>
            <a:endParaRPr sz="1600" b="0" dirty="0">
              <a:solidFill>
                <a:srgbClr val="D3D3D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sz="2500" b="0" dirty="0">
              <a:solidFill>
                <a:srgbClr val="D3D3D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500" b="0" dirty="0">
                <a:solidFill>
                  <a:srgbClr val="D3D3D3"/>
                </a:solidFill>
                <a:latin typeface="Comfortaa"/>
                <a:ea typeface="Comfortaa"/>
                <a:cs typeface="Comfortaa"/>
                <a:sym typeface="Comfortaa"/>
              </a:rPr>
              <a:t>  </a:t>
            </a:r>
            <a:endParaRPr sz="2500" dirty="0">
              <a:solidFill>
                <a:srgbClr val="D3D3D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1601" name="Google Shape;1601;p48"/>
          <p:cNvGrpSpPr/>
          <p:nvPr/>
        </p:nvGrpSpPr>
        <p:grpSpPr>
          <a:xfrm>
            <a:off x="4935688" y="1519798"/>
            <a:ext cx="3742020" cy="2376216"/>
            <a:chOff x="457200" y="1586323"/>
            <a:chExt cx="3742020" cy="2376216"/>
          </a:xfrm>
        </p:grpSpPr>
        <p:sp>
          <p:nvSpPr>
            <p:cNvPr id="1602" name="Google Shape;1602;p48"/>
            <p:cNvSpPr/>
            <p:nvPr/>
          </p:nvSpPr>
          <p:spPr>
            <a:xfrm>
              <a:off x="2409047" y="3121851"/>
              <a:ext cx="662935" cy="374729"/>
            </a:xfrm>
            <a:custGeom>
              <a:avLst/>
              <a:gdLst/>
              <a:ahLst/>
              <a:cxnLst/>
              <a:rect l="l" t="t" r="r" b="b"/>
              <a:pathLst>
                <a:path w="12941" h="7315" extrusionOk="0">
                  <a:moveTo>
                    <a:pt x="5157" y="0"/>
                  </a:moveTo>
                  <a:lnTo>
                    <a:pt x="5032" y="31"/>
                  </a:lnTo>
                  <a:lnTo>
                    <a:pt x="656" y="2563"/>
                  </a:lnTo>
                  <a:lnTo>
                    <a:pt x="500" y="2657"/>
                  </a:lnTo>
                  <a:lnTo>
                    <a:pt x="375" y="2782"/>
                  </a:lnTo>
                  <a:lnTo>
                    <a:pt x="250" y="2907"/>
                  </a:lnTo>
                  <a:lnTo>
                    <a:pt x="156" y="3032"/>
                  </a:lnTo>
                  <a:lnTo>
                    <a:pt x="94" y="3188"/>
                  </a:lnTo>
                  <a:lnTo>
                    <a:pt x="31" y="3345"/>
                  </a:lnTo>
                  <a:lnTo>
                    <a:pt x="0" y="3532"/>
                  </a:lnTo>
                  <a:lnTo>
                    <a:pt x="0" y="3688"/>
                  </a:lnTo>
                  <a:lnTo>
                    <a:pt x="0" y="3876"/>
                  </a:lnTo>
                  <a:lnTo>
                    <a:pt x="31" y="4032"/>
                  </a:lnTo>
                  <a:lnTo>
                    <a:pt x="94" y="4189"/>
                  </a:lnTo>
                  <a:lnTo>
                    <a:pt x="156" y="4345"/>
                  </a:lnTo>
                  <a:lnTo>
                    <a:pt x="250" y="4501"/>
                  </a:lnTo>
                  <a:lnTo>
                    <a:pt x="375" y="4626"/>
                  </a:lnTo>
                  <a:lnTo>
                    <a:pt x="500" y="4720"/>
                  </a:lnTo>
                  <a:lnTo>
                    <a:pt x="656" y="4814"/>
                  </a:lnTo>
                  <a:lnTo>
                    <a:pt x="1032" y="5001"/>
                  </a:lnTo>
                  <a:lnTo>
                    <a:pt x="1407" y="5157"/>
                  </a:lnTo>
                  <a:lnTo>
                    <a:pt x="1813" y="5220"/>
                  </a:lnTo>
                  <a:lnTo>
                    <a:pt x="2219" y="5251"/>
                  </a:lnTo>
                  <a:lnTo>
                    <a:pt x="2626" y="5220"/>
                  </a:lnTo>
                  <a:lnTo>
                    <a:pt x="3032" y="5157"/>
                  </a:lnTo>
                  <a:lnTo>
                    <a:pt x="3438" y="5001"/>
                  </a:lnTo>
                  <a:lnTo>
                    <a:pt x="3813" y="4814"/>
                  </a:lnTo>
                  <a:lnTo>
                    <a:pt x="7095" y="2938"/>
                  </a:lnTo>
                  <a:lnTo>
                    <a:pt x="7283" y="2844"/>
                  </a:lnTo>
                  <a:lnTo>
                    <a:pt x="7471" y="2782"/>
                  </a:lnTo>
                  <a:lnTo>
                    <a:pt x="7658" y="2751"/>
                  </a:lnTo>
                  <a:lnTo>
                    <a:pt x="7846" y="2719"/>
                  </a:lnTo>
                  <a:lnTo>
                    <a:pt x="8033" y="2751"/>
                  </a:lnTo>
                  <a:lnTo>
                    <a:pt x="8252" y="2782"/>
                  </a:lnTo>
                  <a:lnTo>
                    <a:pt x="8440" y="2844"/>
                  </a:lnTo>
                  <a:lnTo>
                    <a:pt x="8596" y="2938"/>
                  </a:lnTo>
                  <a:lnTo>
                    <a:pt x="8721" y="3032"/>
                  </a:lnTo>
                  <a:lnTo>
                    <a:pt x="8815" y="3157"/>
                  </a:lnTo>
                  <a:lnTo>
                    <a:pt x="8846" y="3251"/>
                  </a:lnTo>
                  <a:lnTo>
                    <a:pt x="8846" y="3345"/>
                  </a:lnTo>
                  <a:lnTo>
                    <a:pt x="8846" y="3438"/>
                  </a:lnTo>
                  <a:lnTo>
                    <a:pt x="8815" y="3532"/>
                  </a:lnTo>
                  <a:lnTo>
                    <a:pt x="8721" y="3657"/>
                  </a:lnTo>
                  <a:lnTo>
                    <a:pt x="8596" y="3751"/>
                  </a:lnTo>
                  <a:lnTo>
                    <a:pt x="7877" y="4189"/>
                  </a:lnTo>
                  <a:lnTo>
                    <a:pt x="7721" y="4282"/>
                  </a:lnTo>
                  <a:lnTo>
                    <a:pt x="7596" y="4407"/>
                  </a:lnTo>
                  <a:lnTo>
                    <a:pt x="7471" y="4532"/>
                  </a:lnTo>
                  <a:lnTo>
                    <a:pt x="7377" y="4689"/>
                  </a:lnTo>
                  <a:lnTo>
                    <a:pt x="7314" y="4845"/>
                  </a:lnTo>
                  <a:lnTo>
                    <a:pt x="7252" y="5001"/>
                  </a:lnTo>
                  <a:lnTo>
                    <a:pt x="7220" y="5189"/>
                  </a:lnTo>
                  <a:lnTo>
                    <a:pt x="7189" y="5345"/>
                  </a:lnTo>
                  <a:lnTo>
                    <a:pt x="7220" y="5533"/>
                  </a:lnTo>
                  <a:lnTo>
                    <a:pt x="7252" y="5720"/>
                  </a:lnTo>
                  <a:lnTo>
                    <a:pt x="7314" y="5876"/>
                  </a:lnTo>
                  <a:lnTo>
                    <a:pt x="7377" y="6033"/>
                  </a:lnTo>
                  <a:lnTo>
                    <a:pt x="7471" y="6189"/>
                  </a:lnTo>
                  <a:lnTo>
                    <a:pt x="7596" y="6314"/>
                  </a:lnTo>
                  <a:lnTo>
                    <a:pt x="7721" y="6439"/>
                  </a:lnTo>
                  <a:lnTo>
                    <a:pt x="7877" y="6533"/>
                  </a:lnTo>
                  <a:lnTo>
                    <a:pt x="8565" y="6908"/>
                  </a:lnTo>
                  <a:lnTo>
                    <a:pt x="8908" y="7095"/>
                  </a:lnTo>
                  <a:lnTo>
                    <a:pt x="9252" y="7220"/>
                  </a:lnTo>
                  <a:lnTo>
                    <a:pt x="9627" y="7283"/>
                  </a:lnTo>
                  <a:lnTo>
                    <a:pt x="10002" y="7314"/>
                  </a:lnTo>
                  <a:lnTo>
                    <a:pt x="10377" y="7283"/>
                  </a:lnTo>
                  <a:lnTo>
                    <a:pt x="10721" y="7220"/>
                  </a:lnTo>
                  <a:lnTo>
                    <a:pt x="11096" y="7095"/>
                  </a:lnTo>
                  <a:lnTo>
                    <a:pt x="11440" y="6908"/>
                  </a:lnTo>
                  <a:lnTo>
                    <a:pt x="12753" y="6158"/>
                  </a:lnTo>
                  <a:lnTo>
                    <a:pt x="12878" y="6064"/>
                  </a:lnTo>
                  <a:lnTo>
                    <a:pt x="12941" y="5939"/>
                  </a:lnTo>
                  <a:lnTo>
                    <a:pt x="12941" y="5783"/>
                  </a:lnTo>
                  <a:lnTo>
                    <a:pt x="12909" y="5626"/>
                  </a:lnTo>
                  <a:lnTo>
                    <a:pt x="12784" y="5501"/>
                  </a:lnTo>
                  <a:lnTo>
                    <a:pt x="12659" y="5439"/>
                  </a:lnTo>
                  <a:lnTo>
                    <a:pt x="12503" y="5439"/>
                  </a:lnTo>
                  <a:lnTo>
                    <a:pt x="12378" y="5501"/>
                  </a:lnTo>
                  <a:lnTo>
                    <a:pt x="11034" y="6252"/>
                  </a:lnTo>
                  <a:lnTo>
                    <a:pt x="10784" y="6377"/>
                  </a:lnTo>
                  <a:lnTo>
                    <a:pt x="10534" y="6470"/>
                  </a:lnTo>
                  <a:lnTo>
                    <a:pt x="10284" y="6502"/>
                  </a:lnTo>
                  <a:lnTo>
                    <a:pt x="10002" y="6533"/>
                  </a:lnTo>
                  <a:lnTo>
                    <a:pt x="9721" y="6502"/>
                  </a:lnTo>
                  <a:lnTo>
                    <a:pt x="9471" y="6470"/>
                  </a:lnTo>
                  <a:lnTo>
                    <a:pt x="9190" y="6377"/>
                  </a:lnTo>
                  <a:lnTo>
                    <a:pt x="8940" y="6252"/>
                  </a:lnTo>
                  <a:lnTo>
                    <a:pt x="8252" y="5845"/>
                  </a:lnTo>
                  <a:lnTo>
                    <a:pt x="8158" y="5751"/>
                  </a:lnTo>
                  <a:lnTo>
                    <a:pt x="8064" y="5658"/>
                  </a:lnTo>
                  <a:lnTo>
                    <a:pt x="8002" y="5501"/>
                  </a:lnTo>
                  <a:lnTo>
                    <a:pt x="7971" y="5345"/>
                  </a:lnTo>
                  <a:lnTo>
                    <a:pt x="8002" y="5220"/>
                  </a:lnTo>
                  <a:lnTo>
                    <a:pt x="8064" y="5064"/>
                  </a:lnTo>
                  <a:lnTo>
                    <a:pt x="8158" y="4939"/>
                  </a:lnTo>
                  <a:lnTo>
                    <a:pt x="8252" y="4845"/>
                  </a:lnTo>
                  <a:lnTo>
                    <a:pt x="9002" y="4439"/>
                  </a:lnTo>
                  <a:lnTo>
                    <a:pt x="9127" y="4345"/>
                  </a:lnTo>
                  <a:lnTo>
                    <a:pt x="9252" y="4220"/>
                  </a:lnTo>
                  <a:lnTo>
                    <a:pt x="9377" y="4126"/>
                  </a:lnTo>
                  <a:lnTo>
                    <a:pt x="9471" y="3970"/>
                  </a:lnTo>
                  <a:lnTo>
                    <a:pt x="9534" y="3845"/>
                  </a:lnTo>
                  <a:lnTo>
                    <a:pt x="9565" y="3688"/>
                  </a:lnTo>
                  <a:lnTo>
                    <a:pt x="9627" y="3501"/>
                  </a:lnTo>
                  <a:lnTo>
                    <a:pt x="9627" y="3345"/>
                  </a:lnTo>
                  <a:lnTo>
                    <a:pt x="9627" y="3188"/>
                  </a:lnTo>
                  <a:lnTo>
                    <a:pt x="9565" y="3032"/>
                  </a:lnTo>
                  <a:lnTo>
                    <a:pt x="9534" y="2876"/>
                  </a:lnTo>
                  <a:lnTo>
                    <a:pt x="9471" y="2719"/>
                  </a:lnTo>
                  <a:lnTo>
                    <a:pt x="9377" y="2594"/>
                  </a:lnTo>
                  <a:lnTo>
                    <a:pt x="9252" y="2469"/>
                  </a:lnTo>
                  <a:lnTo>
                    <a:pt x="9127" y="2344"/>
                  </a:lnTo>
                  <a:lnTo>
                    <a:pt x="9002" y="2251"/>
                  </a:lnTo>
                  <a:lnTo>
                    <a:pt x="8721" y="2126"/>
                  </a:lnTo>
                  <a:lnTo>
                    <a:pt x="8440" y="2032"/>
                  </a:lnTo>
                  <a:lnTo>
                    <a:pt x="8158" y="1969"/>
                  </a:lnTo>
                  <a:lnTo>
                    <a:pt x="7846" y="1938"/>
                  </a:lnTo>
                  <a:lnTo>
                    <a:pt x="7564" y="1969"/>
                  </a:lnTo>
                  <a:lnTo>
                    <a:pt x="7252" y="2032"/>
                  </a:lnTo>
                  <a:lnTo>
                    <a:pt x="6970" y="2126"/>
                  </a:lnTo>
                  <a:lnTo>
                    <a:pt x="6689" y="2251"/>
                  </a:lnTo>
                  <a:lnTo>
                    <a:pt x="3407" y="4157"/>
                  </a:lnTo>
                  <a:lnTo>
                    <a:pt x="3126" y="4282"/>
                  </a:lnTo>
                  <a:lnTo>
                    <a:pt x="2844" y="4376"/>
                  </a:lnTo>
                  <a:lnTo>
                    <a:pt x="2532" y="4439"/>
                  </a:lnTo>
                  <a:lnTo>
                    <a:pt x="2219" y="4470"/>
                  </a:lnTo>
                  <a:lnTo>
                    <a:pt x="1907" y="4439"/>
                  </a:lnTo>
                  <a:lnTo>
                    <a:pt x="1625" y="4376"/>
                  </a:lnTo>
                  <a:lnTo>
                    <a:pt x="1313" y="4282"/>
                  </a:lnTo>
                  <a:lnTo>
                    <a:pt x="1032" y="4157"/>
                  </a:lnTo>
                  <a:lnTo>
                    <a:pt x="906" y="4063"/>
                  </a:lnTo>
                  <a:lnTo>
                    <a:pt x="844" y="3970"/>
                  </a:lnTo>
                  <a:lnTo>
                    <a:pt x="781" y="3845"/>
                  </a:lnTo>
                  <a:lnTo>
                    <a:pt x="781" y="3688"/>
                  </a:lnTo>
                  <a:lnTo>
                    <a:pt x="781" y="3563"/>
                  </a:lnTo>
                  <a:lnTo>
                    <a:pt x="844" y="3438"/>
                  </a:lnTo>
                  <a:lnTo>
                    <a:pt x="906" y="3313"/>
                  </a:lnTo>
                  <a:lnTo>
                    <a:pt x="1032" y="3251"/>
                  </a:lnTo>
                  <a:lnTo>
                    <a:pt x="5408" y="719"/>
                  </a:lnTo>
                  <a:lnTo>
                    <a:pt x="5533" y="625"/>
                  </a:lnTo>
                  <a:lnTo>
                    <a:pt x="5595" y="469"/>
                  </a:lnTo>
                  <a:lnTo>
                    <a:pt x="5595" y="344"/>
                  </a:lnTo>
                  <a:lnTo>
                    <a:pt x="5564" y="188"/>
                  </a:lnTo>
                  <a:lnTo>
                    <a:pt x="5439" y="63"/>
                  </a:lnTo>
                  <a:lnTo>
                    <a:pt x="5314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3" name="Google Shape;1603;p48"/>
            <p:cNvSpPr/>
            <p:nvPr/>
          </p:nvSpPr>
          <p:spPr>
            <a:xfrm>
              <a:off x="457200" y="2330830"/>
              <a:ext cx="2465938" cy="1453990"/>
            </a:xfrm>
            <a:custGeom>
              <a:avLst/>
              <a:gdLst/>
              <a:ahLst/>
              <a:cxnLst/>
              <a:rect l="l" t="t" r="r" b="b"/>
              <a:pathLst>
                <a:path w="48137" h="28383" extrusionOk="0">
                  <a:moveTo>
                    <a:pt x="28663" y="1"/>
                  </a:moveTo>
                  <a:lnTo>
                    <a:pt x="28101" y="32"/>
                  </a:lnTo>
                  <a:lnTo>
                    <a:pt x="27569" y="157"/>
                  </a:lnTo>
                  <a:lnTo>
                    <a:pt x="27038" y="313"/>
                  </a:lnTo>
                  <a:lnTo>
                    <a:pt x="26788" y="438"/>
                  </a:lnTo>
                  <a:lnTo>
                    <a:pt x="26538" y="563"/>
                  </a:lnTo>
                  <a:lnTo>
                    <a:pt x="844" y="15411"/>
                  </a:lnTo>
                  <a:lnTo>
                    <a:pt x="625" y="15536"/>
                  </a:lnTo>
                  <a:lnTo>
                    <a:pt x="469" y="15692"/>
                  </a:lnTo>
                  <a:lnTo>
                    <a:pt x="344" y="15848"/>
                  </a:lnTo>
                  <a:lnTo>
                    <a:pt x="219" y="16036"/>
                  </a:lnTo>
                  <a:lnTo>
                    <a:pt x="125" y="16223"/>
                  </a:lnTo>
                  <a:lnTo>
                    <a:pt x="63" y="16442"/>
                  </a:lnTo>
                  <a:lnTo>
                    <a:pt x="32" y="16630"/>
                  </a:lnTo>
                  <a:lnTo>
                    <a:pt x="0" y="16849"/>
                  </a:lnTo>
                  <a:lnTo>
                    <a:pt x="32" y="17067"/>
                  </a:lnTo>
                  <a:lnTo>
                    <a:pt x="63" y="17255"/>
                  </a:lnTo>
                  <a:lnTo>
                    <a:pt x="125" y="17474"/>
                  </a:lnTo>
                  <a:lnTo>
                    <a:pt x="219" y="17661"/>
                  </a:lnTo>
                  <a:lnTo>
                    <a:pt x="344" y="17849"/>
                  </a:lnTo>
                  <a:lnTo>
                    <a:pt x="469" y="18005"/>
                  </a:lnTo>
                  <a:lnTo>
                    <a:pt x="625" y="18161"/>
                  </a:lnTo>
                  <a:lnTo>
                    <a:pt x="844" y="18286"/>
                  </a:lnTo>
                  <a:lnTo>
                    <a:pt x="17379" y="27820"/>
                  </a:lnTo>
                  <a:lnTo>
                    <a:pt x="17629" y="27976"/>
                  </a:lnTo>
                  <a:lnTo>
                    <a:pt x="17879" y="28070"/>
                  </a:lnTo>
                  <a:lnTo>
                    <a:pt x="18411" y="28258"/>
                  </a:lnTo>
                  <a:lnTo>
                    <a:pt x="18942" y="28351"/>
                  </a:lnTo>
                  <a:lnTo>
                    <a:pt x="19505" y="28383"/>
                  </a:lnTo>
                  <a:lnTo>
                    <a:pt x="20036" y="28351"/>
                  </a:lnTo>
                  <a:lnTo>
                    <a:pt x="20568" y="28258"/>
                  </a:lnTo>
                  <a:lnTo>
                    <a:pt x="21099" y="28070"/>
                  </a:lnTo>
                  <a:lnTo>
                    <a:pt x="21349" y="27976"/>
                  </a:lnTo>
                  <a:lnTo>
                    <a:pt x="21599" y="27820"/>
                  </a:lnTo>
                  <a:lnTo>
                    <a:pt x="47324" y="13004"/>
                  </a:lnTo>
                  <a:lnTo>
                    <a:pt x="47511" y="12848"/>
                  </a:lnTo>
                  <a:lnTo>
                    <a:pt x="47668" y="12723"/>
                  </a:lnTo>
                  <a:lnTo>
                    <a:pt x="47824" y="12535"/>
                  </a:lnTo>
                  <a:lnTo>
                    <a:pt x="47949" y="12379"/>
                  </a:lnTo>
                  <a:lnTo>
                    <a:pt x="48012" y="12160"/>
                  </a:lnTo>
                  <a:lnTo>
                    <a:pt x="48074" y="11972"/>
                  </a:lnTo>
                  <a:lnTo>
                    <a:pt x="48137" y="11754"/>
                  </a:lnTo>
                  <a:lnTo>
                    <a:pt x="48137" y="11566"/>
                  </a:lnTo>
                  <a:lnTo>
                    <a:pt x="48137" y="11347"/>
                  </a:lnTo>
                  <a:lnTo>
                    <a:pt x="48074" y="11160"/>
                  </a:lnTo>
                  <a:lnTo>
                    <a:pt x="48012" y="10941"/>
                  </a:lnTo>
                  <a:lnTo>
                    <a:pt x="47949" y="10753"/>
                  </a:lnTo>
                  <a:lnTo>
                    <a:pt x="47824" y="10566"/>
                  </a:lnTo>
                  <a:lnTo>
                    <a:pt x="47668" y="10410"/>
                  </a:lnTo>
                  <a:lnTo>
                    <a:pt x="47511" y="10253"/>
                  </a:lnTo>
                  <a:lnTo>
                    <a:pt x="47324" y="10128"/>
                  </a:lnTo>
                  <a:lnTo>
                    <a:pt x="30758" y="563"/>
                  </a:lnTo>
                  <a:lnTo>
                    <a:pt x="30507" y="438"/>
                  </a:lnTo>
                  <a:lnTo>
                    <a:pt x="30257" y="313"/>
                  </a:lnTo>
                  <a:lnTo>
                    <a:pt x="29726" y="157"/>
                  </a:lnTo>
                  <a:lnTo>
                    <a:pt x="29195" y="32"/>
                  </a:lnTo>
                  <a:lnTo>
                    <a:pt x="28663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4" name="Google Shape;1604;p48"/>
            <p:cNvSpPr/>
            <p:nvPr/>
          </p:nvSpPr>
          <p:spPr>
            <a:xfrm>
              <a:off x="3020680" y="3275526"/>
              <a:ext cx="1178540" cy="687012"/>
            </a:xfrm>
            <a:custGeom>
              <a:avLst/>
              <a:gdLst/>
              <a:ahLst/>
              <a:cxnLst/>
              <a:rect l="l" t="t" r="r" b="b"/>
              <a:pathLst>
                <a:path w="23006" h="13411" extrusionOk="0">
                  <a:moveTo>
                    <a:pt x="9315" y="1"/>
                  </a:moveTo>
                  <a:lnTo>
                    <a:pt x="9002" y="32"/>
                  </a:lnTo>
                  <a:lnTo>
                    <a:pt x="8721" y="95"/>
                  </a:lnTo>
                  <a:lnTo>
                    <a:pt x="8409" y="188"/>
                  </a:lnTo>
                  <a:lnTo>
                    <a:pt x="8127" y="313"/>
                  </a:lnTo>
                  <a:lnTo>
                    <a:pt x="344" y="4814"/>
                  </a:lnTo>
                  <a:lnTo>
                    <a:pt x="188" y="4939"/>
                  </a:lnTo>
                  <a:lnTo>
                    <a:pt x="63" y="5096"/>
                  </a:lnTo>
                  <a:lnTo>
                    <a:pt x="0" y="5252"/>
                  </a:lnTo>
                  <a:lnTo>
                    <a:pt x="0" y="5440"/>
                  </a:lnTo>
                  <a:lnTo>
                    <a:pt x="0" y="5627"/>
                  </a:lnTo>
                  <a:lnTo>
                    <a:pt x="63" y="5783"/>
                  </a:lnTo>
                  <a:lnTo>
                    <a:pt x="188" y="5940"/>
                  </a:lnTo>
                  <a:lnTo>
                    <a:pt x="344" y="6065"/>
                  </a:lnTo>
                  <a:lnTo>
                    <a:pt x="12472" y="13066"/>
                  </a:lnTo>
                  <a:lnTo>
                    <a:pt x="12785" y="13223"/>
                  </a:lnTo>
                  <a:lnTo>
                    <a:pt x="13066" y="13316"/>
                  </a:lnTo>
                  <a:lnTo>
                    <a:pt x="13378" y="13379"/>
                  </a:lnTo>
                  <a:lnTo>
                    <a:pt x="13691" y="13410"/>
                  </a:lnTo>
                  <a:lnTo>
                    <a:pt x="13972" y="13379"/>
                  </a:lnTo>
                  <a:lnTo>
                    <a:pt x="14285" y="13316"/>
                  </a:lnTo>
                  <a:lnTo>
                    <a:pt x="14598" y="13223"/>
                  </a:lnTo>
                  <a:lnTo>
                    <a:pt x="14879" y="13066"/>
                  </a:lnTo>
                  <a:lnTo>
                    <a:pt x="22662" y="8597"/>
                  </a:lnTo>
                  <a:lnTo>
                    <a:pt x="22818" y="8472"/>
                  </a:lnTo>
                  <a:lnTo>
                    <a:pt x="22912" y="8315"/>
                  </a:lnTo>
                  <a:lnTo>
                    <a:pt x="22975" y="8128"/>
                  </a:lnTo>
                  <a:lnTo>
                    <a:pt x="23006" y="7971"/>
                  </a:lnTo>
                  <a:lnTo>
                    <a:pt x="22975" y="7784"/>
                  </a:lnTo>
                  <a:lnTo>
                    <a:pt x="22912" y="7596"/>
                  </a:lnTo>
                  <a:lnTo>
                    <a:pt x="22818" y="7471"/>
                  </a:lnTo>
                  <a:lnTo>
                    <a:pt x="22662" y="7346"/>
                  </a:lnTo>
                  <a:lnTo>
                    <a:pt x="10503" y="313"/>
                  </a:lnTo>
                  <a:lnTo>
                    <a:pt x="10221" y="188"/>
                  </a:lnTo>
                  <a:lnTo>
                    <a:pt x="9940" y="95"/>
                  </a:lnTo>
                  <a:lnTo>
                    <a:pt x="9628" y="32"/>
                  </a:lnTo>
                  <a:lnTo>
                    <a:pt x="9315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5" name="Google Shape;1605;p48"/>
            <p:cNvSpPr/>
            <p:nvPr/>
          </p:nvSpPr>
          <p:spPr>
            <a:xfrm>
              <a:off x="751798" y="2295639"/>
              <a:ext cx="195433" cy="213004"/>
            </a:xfrm>
            <a:custGeom>
              <a:avLst/>
              <a:gdLst/>
              <a:ahLst/>
              <a:cxnLst/>
              <a:rect l="l" t="t" r="r" b="b"/>
              <a:pathLst>
                <a:path w="3815" h="4158" extrusionOk="0">
                  <a:moveTo>
                    <a:pt x="563" y="0"/>
                  </a:moveTo>
                  <a:lnTo>
                    <a:pt x="438" y="31"/>
                  </a:lnTo>
                  <a:lnTo>
                    <a:pt x="313" y="63"/>
                  </a:lnTo>
                  <a:lnTo>
                    <a:pt x="219" y="156"/>
                  </a:lnTo>
                  <a:lnTo>
                    <a:pt x="126" y="250"/>
                  </a:lnTo>
                  <a:lnTo>
                    <a:pt x="63" y="375"/>
                  </a:lnTo>
                  <a:lnTo>
                    <a:pt x="1" y="532"/>
                  </a:lnTo>
                  <a:lnTo>
                    <a:pt x="1" y="750"/>
                  </a:lnTo>
                  <a:lnTo>
                    <a:pt x="32" y="969"/>
                  </a:lnTo>
                  <a:lnTo>
                    <a:pt x="94" y="1219"/>
                  </a:lnTo>
                  <a:lnTo>
                    <a:pt x="188" y="1469"/>
                  </a:lnTo>
                  <a:lnTo>
                    <a:pt x="282" y="1719"/>
                  </a:lnTo>
                  <a:lnTo>
                    <a:pt x="438" y="1907"/>
                  </a:lnTo>
                  <a:lnTo>
                    <a:pt x="1157" y="2720"/>
                  </a:lnTo>
                  <a:lnTo>
                    <a:pt x="1376" y="2907"/>
                  </a:lnTo>
                  <a:lnTo>
                    <a:pt x="1564" y="3095"/>
                  </a:lnTo>
                  <a:lnTo>
                    <a:pt x="2032" y="3407"/>
                  </a:lnTo>
                  <a:lnTo>
                    <a:pt x="2470" y="3657"/>
                  </a:lnTo>
                  <a:lnTo>
                    <a:pt x="2845" y="3845"/>
                  </a:lnTo>
                  <a:lnTo>
                    <a:pt x="3501" y="4126"/>
                  </a:lnTo>
                  <a:lnTo>
                    <a:pt x="3626" y="4157"/>
                  </a:lnTo>
                  <a:lnTo>
                    <a:pt x="3720" y="4157"/>
                  </a:lnTo>
                  <a:lnTo>
                    <a:pt x="3783" y="4064"/>
                  </a:lnTo>
                  <a:lnTo>
                    <a:pt x="3814" y="3939"/>
                  </a:lnTo>
                  <a:lnTo>
                    <a:pt x="3814" y="3720"/>
                  </a:lnTo>
                  <a:lnTo>
                    <a:pt x="3814" y="3501"/>
                  </a:lnTo>
                  <a:lnTo>
                    <a:pt x="3752" y="3251"/>
                  </a:lnTo>
                  <a:lnTo>
                    <a:pt x="3689" y="3001"/>
                  </a:lnTo>
                  <a:lnTo>
                    <a:pt x="3501" y="2438"/>
                  </a:lnTo>
                  <a:lnTo>
                    <a:pt x="3220" y="1907"/>
                  </a:lnTo>
                  <a:lnTo>
                    <a:pt x="2908" y="1407"/>
                  </a:lnTo>
                  <a:lnTo>
                    <a:pt x="2532" y="969"/>
                  </a:lnTo>
                  <a:lnTo>
                    <a:pt x="2345" y="782"/>
                  </a:lnTo>
                  <a:lnTo>
                    <a:pt x="2157" y="625"/>
                  </a:lnTo>
                  <a:lnTo>
                    <a:pt x="1970" y="500"/>
                  </a:lnTo>
                  <a:lnTo>
                    <a:pt x="1751" y="375"/>
                  </a:lnTo>
                  <a:lnTo>
                    <a:pt x="1188" y="125"/>
                  </a:lnTo>
                  <a:lnTo>
                    <a:pt x="1032" y="63"/>
                  </a:lnTo>
                  <a:lnTo>
                    <a:pt x="876" y="31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6" name="Google Shape;1606;p48"/>
            <p:cNvSpPr/>
            <p:nvPr/>
          </p:nvSpPr>
          <p:spPr>
            <a:xfrm>
              <a:off x="2778896" y="2290823"/>
              <a:ext cx="40060" cy="219407"/>
            </a:xfrm>
            <a:custGeom>
              <a:avLst/>
              <a:gdLst/>
              <a:ahLst/>
              <a:cxnLst/>
              <a:rect l="l" t="t" r="r" b="b"/>
              <a:pathLst>
                <a:path w="782" h="4283" extrusionOk="0">
                  <a:moveTo>
                    <a:pt x="0" y="0"/>
                  </a:moveTo>
                  <a:lnTo>
                    <a:pt x="0" y="4283"/>
                  </a:lnTo>
                  <a:lnTo>
                    <a:pt x="782" y="4283"/>
                  </a:lnTo>
                  <a:lnTo>
                    <a:pt x="782" y="2470"/>
                  </a:lnTo>
                  <a:lnTo>
                    <a:pt x="782" y="2157"/>
                  </a:lnTo>
                  <a:lnTo>
                    <a:pt x="751" y="1813"/>
                  </a:lnTo>
                  <a:lnTo>
                    <a:pt x="688" y="1501"/>
                  </a:lnTo>
                  <a:lnTo>
                    <a:pt x="594" y="1188"/>
                  </a:lnTo>
                  <a:lnTo>
                    <a:pt x="469" y="876"/>
                  </a:lnTo>
                  <a:lnTo>
                    <a:pt x="344" y="563"/>
                  </a:lnTo>
                  <a:lnTo>
                    <a:pt x="188" y="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8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7" name="Google Shape;1607;p48"/>
            <p:cNvSpPr/>
            <p:nvPr/>
          </p:nvSpPr>
          <p:spPr>
            <a:xfrm>
              <a:off x="479586" y="2731156"/>
              <a:ext cx="408386" cy="541270"/>
            </a:xfrm>
            <a:custGeom>
              <a:avLst/>
              <a:gdLst/>
              <a:ahLst/>
              <a:cxnLst/>
              <a:rect l="l" t="t" r="r" b="b"/>
              <a:pathLst>
                <a:path w="7972" h="10566" extrusionOk="0">
                  <a:moveTo>
                    <a:pt x="4471" y="0"/>
                  </a:moveTo>
                  <a:lnTo>
                    <a:pt x="4158" y="31"/>
                  </a:lnTo>
                  <a:lnTo>
                    <a:pt x="3877" y="94"/>
                  </a:lnTo>
                  <a:lnTo>
                    <a:pt x="3564" y="219"/>
                  </a:lnTo>
                  <a:lnTo>
                    <a:pt x="3220" y="375"/>
                  </a:lnTo>
                  <a:lnTo>
                    <a:pt x="2908" y="594"/>
                  </a:lnTo>
                  <a:lnTo>
                    <a:pt x="2595" y="844"/>
                  </a:lnTo>
                  <a:lnTo>
                    <a:pt x="2283" y="1125"/>
                  </a:lnTo>
                  <a:lnTo>
                    <a:pt x="1970" y="1438"/>
                  </a:lnTo>
                  <a:lnTo>
                    <a:pt x="1689" y="1782"/>
                  </a:lnTo>
                  <a:lnTo>
                    <a:pt x="1439" y="2157"/>
                  </a:lnTo>
                  <a:lnTo>
                    <a:pt x="1189" y="2563"/>
                  </a:lnTo>
                  <a:lnTo>
                    <a:pt x="939" y="2970"/>
                  </a:lnTo>
                  <a:lnTo>
                    <a:pt x="751" y="3376"/>
                  </a:lnTo>
                  <a:lnTo>
                    <a:pt x="564" y="3814"/>
                  </a:lnTo>
                  <a:lnTo>
                    <a:pt x="376" y="4282"/>
                  </a:lnTo>
                  <a:lnTo>
                    <a:pt x="251" y="4720"/>
                  </a:lnTo>
                  <a:lnTo>
                    <a:pt x="157" y="5189"/>
                  </a:lnTo>
                  <a:lnTo>
                    <a:pt x="63" y="5658"/>
                  </a:lnTo>
                  <a:lnTo>
                    <a:pt x="1" y="6095"/>
                  </a:lnTo>
                  <a:lnTo>
                    <a:pt x="1" y="6564"/>
                  </a:lnTo>
                  <a:lnTo>
                    <a:pt x="32" y="7033"/>
                  </a:lnTo>
                  <a:lnTo>
                    <a:pt x="95" y="7502"/>
                  </a:lnTo>
                  <a:lnTo>
                    <a:pt x="188" y="7908"/>
                  </a:lnTo>
                  <a:lnTo>
                    <a:pt x="313" y="8252"/>
                  </a:lnTo>
                  <a:lnTo>
                    <a:pt x="501" y="8565"/>
                  </a:lnTo>
                  <a:lnTo>
                    <a:pt x="689" y="8846"/>
                  </a:lnTo>
                  <a:lnTo>
                    <a:pt x="939" y="9065"/>
                  </a:lnTo>
                  <a:lnTo>
                    <a:pt x="1189" y="9221"/>
                  </a:lnTo>
                  <a:lnTo>
                    <a:pt x="3502" y="10565"/>
                  </a:lnTo>
                  <a:lnTo>
                    <a:pt x="7972" y="1751"/>
                  </a:lnTo>
                  <a:lnTo>
                    <a:pt x="5471" y="282"/>
                  </a:lnTo>
                  <a:lnTo>
                    <a:pt x="5252" y="156"/>
                  </a:lnTo>
                  <a:lnTo>
                    <a:pt x="5002" y="63"/>
                  </a:lnTo>
                  <a:lnTo>
                    <a:pt x="4721" y="0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8" name="Google Shape;1608;p48"/>
            <p:cNvSpPr/>
            <p:nvPr/>
          </p:nvSpPr>
          <p:spPr>
            <a:xfrm>
              <a:off x="606113" y="2803178"/>
              <a:ext cx="331493" cy="482051"/>
            </a:xfrm>
            <a:custGeom>
              <a:avLst/>
              <a:gdLst/>
              <a:ahLst/>
              <a:cxnLst/>
              <a:rect l="l" t="t" r="r" b="b"/>
              <a:pathLst>
                <a:path w="6471" h="9410" extrusionOk="0">
                  <a:moveTo>
                    <a:pt x="4470" y="1"/>
                  </a:moveTo>
                  <a:lnTo>
                    <a:pt x="4189" y="32"/>
                  </a:lnTo>
                  <a:lnTo>
                    <a:pt x="3876" y="95"/>
                  </a:lnTo>
                  <a:lnTo>
                    <a:pt x="3564" y="220"/>
                  </a:lnTo>
                  <a:lnTo>
                    <a:pt x="3220" y="407"/>
                  </a:lnTo>
                  <a:lnTo>
                    <a:pt x="2907" y="595"/>
                  </a:lnTo>
                  <a:lnTo>
                    <a:pt x="2563" y="845"/>
                  </a:lnTo>
                  <a:lnTo>
                    <a:pt x="2251" y="1157"/>
                  </a:lnTo>
                  <a:lnTo>
                    <a:pt x="1969" y="1470"/>
                  </a:lnTo>
                  <a:lnTo>
                    <a:pt x="1688" y="1814"/>
                  </a:lnTo>
                  <a:lnTo>
                    <a:pt x="1407" y="2189"/>
                  </a:lnTo>
                  <a:lnTo>
                    <a:pt x="1157" y="2564"/>
                  </a:lnTo>
                  <a:lnTo>
                    <a:pt x="938" y="2970"/>
                  </a:lnTo>
                  <a:lnTo>
                    <a:pt x="719" y="3408"/>
                  </a:lnTo>
                  <a:lnTo>
                    <a:pt x="532" y="3845"/>
                  </a:lnTo>
                  <a:lnTo>
                    <a:pt x="375" y="4283"/>
                  </a:lnTo>
                  <a:lnTo>
                    <a:pt x="250" y="4752"/>
                  </a:lnTo>
                  <a:lnTo>
                    <a:pt x="125" y="5221"/>
                  </a:lnTo>
                  <a:lnTo>
                    <a:pt x="63" y="5658"/>
                  </a:lnTo>
                  <a:lnTo>
                    <a:pt x="0" y="6127"/>
                  </a:lnTo>
                  <a:lnTo>
                    <a:pt x="0" y="6565"/>
                  </a:lnTo>
                  <a:lnTo>
                    <a:pt x="0" y="7002"/>
                  </a:lnTo>
                  <a:lnTo>
                    <a:pt x="63" y="7409"/>
                  </a:lnTo>
                  <a:lnTo>
                    <a:pt x="125" y="7784"/>
                  </a:lnTo>
                  <a:lnTo>
                    <a:pt x="250" y="8096"/>
                  </a:lnTo>
                  <a:lnTo>
                    <a:pt x="375" y="8409"/>
                  </a:lnTo>
                  <a:lnTo>
                    <a:pt x="532" y="8659"/>
                  </a:lnTo>
                  <a:lnTo>
                    <a:pt x="719" y="8878"/>
                  </a:lnTo>
                  <a:lnTo>
                    <a:pt x="938" y="9065"/>
                  </a:lnTo>
                  <a:lnTo>
                    <a:pt x="1157" y="9222"/>
                  </a:lnTo>
                  <a:lnTo>
                    <a:pt x="1407" y="9316"/>
                  </a:lnTo>
                  <a:lnTo>
                    <a:pt x="1688" y="9378"/>
                  </a:lnTo>
                  <a:lnTo>
                    <a:pt x="1969" y="9409"/>
                  </a:lnTo>
                  <a:lnTo>
                    <a:pt x="2251" y="9378"/>
                  </a:lnTo>
                  <a:lnTo>
                    <a:pt x="2563" y="9316"/>
                  </a:lnTo>
                  <a:lnTo>
                    <a:pt x="2907" y="9190"/>
                  </a:lnTo>
                  <a:lnTo>
                    <a:pt x="3220" y="9034"/>
                  </a:lnTo>
                  <a:lnTo>
                    <a:pt x="3564" y="8815"/>
                  </a:lnTo>
                  <a:lnTo>
                    <a:pt x="3876" y="8565"/>
                  </a:lnTo>
                  <a:lnTo>
                    <a:pt x="4189" y="8284"/>
                  </a:lnTo>
                  <a:lnTo>
                    <a:pt x="4470" y="7940"/>
                  </a:lnTo>
                  <a:lnTo>
                    <a:pt x="4783" y="7596"/>
                  </a:lnTo>
                  <a:lnTo>
                    <a:pt x="5033" y="7253"/>
                  </a:lnTo>
                  <a:lnTo>
                    <a:pt x="5283" y="6846"/>
                  </a:lnTo>
                  <a:lnTo>
                    <a:pt x="5502" y="6440"/>
                  </a:lnTo>
                  <a:lnTo>
                    <a:pt x="5720" y="6002"/>
                  </a:lnTo>
                  <a:lnTo>
                    <a:pt x="5908" y="5565"/>
                  </a:lnTo>
                  <a:lnTo>
                    <a:pt x="6064" y="5127"/>
                  </a:lnTo>
                  <a:lnTo>
                    <a:pt x="6220" y="4658"/>
                  </a:lnTo>
                  <a:lnTo>
                    <a:pt x="6314" y="4221"/>
                  </a:lnTo>
                  <a:lnTo>
                    <a:pt x="6408" y="3752"/>
                  </a:lnTo>
                  <a:lnTo>
                    <a:pt x="6439" y="3283"/>
                  </a:lnTo>
                  <a:lnTo>
                    <a:pt x="6470" y="2845"/>
                  </a:lnTo>
                  <a:lnTo>
                    <a:pt x="6439" y="2408"/>
                  </a:lnTo>
                  <a:lnTo>
                    <a:pt x="6408" y="2001"/>
                  </a:lnTo>
                  <a:lnTo>
                    <a:pt x="6314" y="1626"/>
                  </a:lnTo>
                  <a:lnTo>
                    <a:pt x="6220" y="1314"/>
                  </a:lnTo>
                  <a:lnTo>
                    <a:pt x="6064" y="1001"/>
                  </a:lnTo>
                  <a:lnTo>
                    <a:pt x="5908" y="751"/>
                  </a:lnTo>
                  <a:lnTo>
                    <a:pt x="5720" y="532"/>
                  </a:lnTo>
                  <a:lnTo>
                    <a:pt x="5502" y="345"/>
                  </a:lnTo>
                  <a:lnTo>
                    <a:pt x="5283" y="188"/>
                  </a:lnTo>
                  <a:lnTo>
                    <a:pt x="5033" y="95"/>
                  </a:lnTo>
                  <a:lnTo>
                    <a:pt x="4783" y="32"/>
                  </a:lnTo>
                  <a:lnTo>
                    <a:pt x="4470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9" name="Google Shape;1609;p48"/>
            <p:cNvSpPr/>
            <p:nvPr/>
          </p:nvSpPr>
          <p:spPr>
            <a:xfrm>
              <a:off x="2449055" y="2500591"/>
              <a:ext cx="408386" cy="541270"/>
            </a:xfrm>
            <a:custGeom>
              <a:avLst/>
              <a:gdLst/>
              <a:ahLst/>
              <a:cxnLst/>
              <a:rect l="l" t="t" r="r" b="b"/>
              <a:pathLst>
                <a:path w="7972" h="10566" extrusionOk="0">
                  <a:moveTo>
                    <a:pt x="4439" y="0"/>
                  </a:moveTo>
                  <a:lnTo>
                    <a:pt x="4158" y="31"/>
                  </a:lnTo>
                  <a:lnTo>
                    <a:pt x="3845" y="125"/>
                  </a:lnTo>
                  <a:lnTo>
                    <a:pt x="3533" y="219"/>
                  </a:lnTo>
                  <a:lnTo>
                    <a:pt x="3220" y="406"/>
                  </a:lnTo>
                  <a:lnTo>
                    <a:pt x="2907" y="594"/>
                  </a:lnTo>
                  <a:lnTo>
                    <a:pt x="2564" y="875"/>
                  </a:lnTo>
                  <a:lnTo>
                    <a:pt x="2251" y="1157"/>
                  </a:lnTo>
                  <a:lnTo>
                    <a:pt x="1970" y="1469"/>
                  </a:lnTo>
                  <a:lnTo>
                    <a:pt x="1688" y="1813"/>
                  </a:lnTo>
                  <a:lnTo>
                    <a:pt x="1407" y="2188"/>
                  </a:lnTo>
                  <a:lnTo>
                    <a:pt x="1157" y="2563"/>
                  </a:lnTo>
                  <a:lnTo>
                    <a:pt x="938" y="2970"/>
                  </a:lnTo>
                  <a:lnTo>
                    <a:pt x="719" y="3407"/>
                  </a:lnTo>
                  <a:lnTo>
                    <a:pt x="532" y="3845"/>
                  </a:lnTo>
                  <a:lnTo>
                    <a:pt x="376" y="4282"/>
                  </a:lnTo>
                  <a:lnTo>
                    <a:pt x="251" y="4751"/>
                  </a:lnTo>
                  <a:lnTo>
                    <a:pt x="125" y="5220"/>
                  </a:lnTo>
                  <a:lnTo>
                    <a:pt x="63" y="5658"/>
                  </a:lnTo>
                  <a:lnTo>
                    <a:pt x="0" y="6127"/>
                  </a:lnTo>
                  <a:lnTo>
                    <a:pt x="0" y="6564"/>
                  </a:lnTo>
                  <a:lnTo>
                    <a:pt x="0" y="7064"/>
                  </a:lnTo>
                  <a:lnTo>
                    <a:pt x="63" y="7502"/>
                  </a:lnTo>
                  <a:lnTo>
                    <a:pt x="188" y="7908"/>
                  </a:lnTo>
                  <a:lnTo>
                    <a:pt x="313" y="8283"/>
                  </a:lnTo>
                  <a:lnTo>
                    <a:pt x="501" y="8596"/>
                  </a:lnTo>
                  <a:lnTo>
                    <a:pt x="688" y="8846"/>
                  </a:lnTo>
                  <a:lnTo>
                    <a:pt x="938" y="9065"/>
                  </a:lnTo>
                  <a:lnTo>
                    <a:pt x="1188" y="9252"/>
                  </a:lnTo>
                  <a:lnTo>
                    <a:pt x="3501" y="10565"/>
                  </a:lnTo>
                  <a:lnTo>
                    <a:pt x="7971" y="1782"/>
                  </a:lnTo>
                  <a:lnTo>
                    <a:pt x="5470" y="313"/>
                  </a:lnTo>
                  <a:lnTo>
                    <a:pt x="5220" y="156"/>
                  </a:lnTo>
                  <a:lnTo>
                    <a:pt x="5002" y="63"/>
                  </a:lnTo>
                  <a:lnTo>
                    <a:pt x="4720" y="31"/>
                  </a:lnTo>
                  <a:lnTo>
                    <a:pt x="4439" y="0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0" name="Google Shape;1610;p48"/>
            <p:cNvSpPr/>
            <p:nvPr/>
          </p:nvSpPr>
          <p:spPr>
            <a:xfrm>
              <a:off x="1268971" y="3187470"/>
              <a:ext cx="408386" cy="541270"/>
            </a:xfrm>
            <a:custGeom>
              <a:avLst/>
              <a:gdLst/>
              <a:ahLst/>
              <a:cxnLst/>
              <a:rect l="l" t="t" r="r" b="b"/>
              <a:pathLst>
                <a:path w="7972" h="10566" extrusionOk="0">
                  <a:moveTo>
                    <a:pt x="4439" y="1"/>
                  </a:moveTo>
                  <a:lnTo>
                    <a:pt x="4158" y="32"/>
                  </a:lnTo>
                  <a:lnTo>
                    <a:pt x="3877" y="94"/>
                  </a:lnTo>
                  <a:lnTo>
                    <a:pt x="3564" y="219"/>
                  </a:lnTo>
                  <a:lnTo>
                    <a:pt x="3220" y="407"/>
                  </a:lnTo>
                  <a:lnTo>
                    <a:pt x="2908" y="594"/>
                  </a:lnTo>
                  <a:lnTo>
                    <a:pt x="2564" y="845"/>
                  </a:lnTo>
                  <a:lnTo>
                    <a:pt x="2283" y="1126"/>
                  </a:lnTo>
                  <a:lnTo>
                    <a:pt x="1970" y="1470"/>
                  </a:lnTo>
                  <a:lnTo>
                    <a:pt x="1689" y="1814"/>
                  </a:lnTo>
                  <a:lnTo>
                    <a:pt x="1407" y="2157"/>
                  </a:lnTo>
                  <a:lnTo>
                    <a:pt x="1157" y="2564"/>
                  </a:lnTo>
                  <a:lnTo>
                    <a:pt x="938" y="2970"/>
                  </a:lnTo>
                  <a:lnTo>
                    <a:pt x="720" y="3408"/>
                  </a:lnTo>
                  <a:lnTo>
                    <a:pt x="532" y="3845"/>
                  </a:lnTo>
                  <a:lnTo>
                    <a:pt x="376" y="4283"/>
                  </a:lnTo>
                  <a:lnTo>
                    <a:pt x="251" y="4752"/>
                  </a:lnTo>
                  <a:lnTo>
                    <a:pt x="126" y="5221"/>
                  </a:lnTo>
                  <a:lnTo>
                    <a:pt x="63" y="5658"/>
                  </a:lnTo>
                  <a:lnTo>
                    <a:pt x="1" y="6127"/>
                  </a:lnTo>
                  <a:lnTo>
                    <a:pt x="1" y="6565"/>
                  </a:lnTo>
                  <a:lnTo>
                    <a:pt x="32" y="7065"/>
                  </a:lnTo>
                  <a:lnTo>
                    <a:pt x="95" y="7502"/>
                  </a:lnTo>
                  <a:lnTo>
                    <a:pt x="188" y="7909"/>
                  </a:lnTo>
                  <a:lnTo>
                    <a:pt x="313" y="8284"/>
                  </a:lnTo>
                  <a:lnTo>
                    <a:pt x="501" y="8596"/>
                  </a:lnTo>
                  <a:lnTo>
                    <a:pt x="688" y="8846"/>
                  </a:lnTo>
                  <a:lnTo>
                    <a:pt x="938" y="9065"/>
                  </a:lnTo>
                  <a:lnTo>
                    <a:pt x="1189" y="9222"/>
                  </a:lnTo>
                  <a:lnTo>
                    <a:pt x="3502" y="10566"/>
                  </a:lnTo>
                  <a:lnTo>
                    <a:pt x="7971" y="1782"/>
                  </a:lnTo>
                  <a:lnTo>
                    <a:pt x="5471" y="282"/>
                  </a:lnTo>
                  <a:lnTo>
                    <a:pt x="5221" y="157"/>
                  </a:lnTo>
                  <a:lnTo>
                    <a:pt x="5002" y="63"/>
                  </a:lnTo>
                  <a:lnTo>
                    <a:pt x="4721" y="32"/>
                  </a:lnTo>
                  <a:lnTo>
                    <a:pt x="4439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1" name="Google Shape;1611;p48"/>
            <p:cNvSpPr/>
            <p:nvPr/>
          </p:nvSpPr>
          <p:spPr>
            <a:xfrm>
              <a:off x="489216" y="1586323"/>
              <a:ext cx="2417938" cy="2011192"/>
            </a:xfrm>
            <a:custGeom>
              <a:avLst/>
              <a:gdLst/>
              <a:ahLst/>
              <a:cxnLst/>
              <a:rect l="l" t="t" r="r" b="b"/>
              <a:pathLst>
                <a:path w="47200" h="39260" extrusionOk="0">
                  <a:moveTo>
                    <a:pt x="28476" y="0"/>
                  </a:moveTo>
                  <a:lnTo>
                    <a:pt x="27913" y="31"/>
                  </a:lnTo>
                  <a:lnTo>
                    <a:pt x="27382" y="94"/>
                  </a:lnTo>
                  <a:lnTo>
                    <a:pt x="26819" y="219"/>
                  </a:lnTo>
                  <a:lnTo>
                    <a:pt x="26288" y="344"/>
                  </a:lnTo>
                  <a:lnTo>
                    <a:pt x="25756" y="531"/>
                  </a:lnTo>
                  <a:lnTo>
                    <a:pt x="25225" y="719"/>
                  </a:lnTo>
                  <a:lnTo>
                    <a:pt x="24694" y="969"/>
                  </a:lnTo>
                  <a:lnTo>
                    <a:pt x="18786" y="3876"/>
                  </a:lnTo>
                  <a:lnTo>
                    <a:pt x="17942" y="4314"/>
                  </a:lnTo>
                  <a:lnTo>
                    <a:pt x="17098" y="4814"/>
                  </a:lnTo>
                  <a:lnTo>
                    <a:pt x="16317" y="5376"/>
                  </a:lnTo>
                  <a:lnTo>
                    <a:pt x="15535" y="5939"/>
                  </a:lnTo>
                  <a:lnTo>
                    <a:pt x="14785" y="6533"/>
                  </a:lnTo>
                  <a:lnTo>
                    <a:pt x="14097" y="7189"/>
                  </a:lnTo>
                  <a:lnTo>
                    <a:pt x="13410" y="7877"/>
                  </a:lnTo>
                  <a:lnTo>
                    <a:pt x="12753" y="8596"/>
                  </a:lnTo>
                  <a:lnTo>
                    <a:pt x="4158" y="18598"/>
                  </a:lnTo>
                  <a:lnTo>
                    <a:pt x="2313" y="22974"/>
                  </a:lnTo>
                  <a:lnTo>
                    <a:pt x="2063" y="23193"/>
                  </a:lnTo>
                  <a:lnTo>
                    <a:pt x="1813" y="23443"/>
                  </a:lnTo>
                  <a:lnTo>
                    <a:pt x="1470" y="23787"/>
                  </a:lnTo>
                  <a:lnTo>
                    <a:pt x="1126" y="24225"/>
                  </a:lnTo>
                  <a:lnTo>
                    <a:pt x="782" y="24756"/>
                  </a:lnTo>
                  <a:lnTo>
                    <a:pt x="626" y="25069"/>
                  </a:lnTo>
                  <a:lnTo>
                    <a:pt x="469" y="25381"/>
                  </a:lnTo>
                  <a:lnTo>
                    <a:pt x="313" y="25694"/>
                  </a:lnTo>
                  <a:lnTo>
                    <a:pt x="219" y="26038"/>
                  </a:lnTo>
                  <a:lnTo>
                    <a:pt x="125" y="26413"/>
                  </a:lnTo>
                  <a:lnTo>
                    <a:pt x="32" y="26756"/>
                  </a:lnTo>
                  <a:lnTo>
                    <a:pt x="0" y="27100"/>
                  </a:lnTo>
                  <a:lnTo>
                    <a:pt x="0" y="27475"/>
                  </a:lnTo>
                  <a:lnTo>
                    <a:pt x="0" y="27819"/>
                  </a:lnTo>
                  <a:lnTo>
                    <a:pt x="32" y="28132"/>
                  </a:lnTo>
                  <a:lnTo>
                    <a:pt x="63" y="28476"/>
                  </a:lnTo>
                  <a:lnTo>
                    <a:pt x="125" y="28788"/>
                  </a:lnTo>
                  <a:lnTo>
                    <a:pt x="313" y="29382"/>
                  </a:lnTo>
                  <a:lnTo>
                    <a:pt x="532" y="29882"/>
                  </a:lnTo>
                  <a:lnTo>
                    <a:pt x="751" y="30351"/>
                  </a:lnTo>
                  <a:lnTo>
                    <a:pt x="1032" y="30726"/>
                  </a:lnTo>
                  <a:lnTo>
                    <a:pt x="1157" y="30851"/>
                  </a:lnTo>
                  <a:lnTo>
                    <a:pt x="1313" y="31008"/>
                  </a:lnTo>
                  <a:lnTo>
                    <a:pt x="1657" y="31258"/>
                  </a:lnTo>
                  <a:lnTo>
                    <a:pt x="2001" y="31476"/>
                  </a:lnTo>
                  <a:lnTo>
                    <a:pt x="2376" y="31633"/>
                  </a:lnTo>
                  <a:lnTo>
                    <a:pt x="2970" y="31883"/>
                  </a:lnTo>
                  <a:lnTo>
                    <a:pt x="3220" y="31945"/>
                  </a:lnTo>
                  <a:lnTo>
                    <a:pt x="11597" y="36790"/>
                  </a:lnTo>
                  <a:lnTo>
                    <a:pt x="11753" y="37071"/>
                  </a:lnTo>
                  <a:lnTo>
                    <a:pt x="11972" y="37384"/>
                  </a:lnTo>
                  <a:lnTo>
                    <a:pt x="12285" y="37759"/>
                  </a:lnTo>
                  <a:lnTo>
                    <a:pt x="12691" y="38165"/>
                  </a:lnTo>
                  <a:lnTo>
                    <a:pt x="12910" y="38384"/>
                  </a:lnTo>
                  <a:lnTo>
                    <a:pt x="13160" y="38572"/>
                  </a:lnTo>
                  <a:lnTo>
                    <a:pt x="13441" y="38728"/>
                  </a:lnTo>
                  <a:lnTo>
                    <a:pt x="13754" y="38884"/>
                  </a:lnTo>
                  <a:lnTo>
                    <a:pt x="14066" y="39041"/>
                  </a:lnTo>
                  <a:lnTo>
                    <a:pt x="14441" y="39134"/>
                  </a:lnTo>
                  <a:lnTo>
                    <a:pt x="14754" y="39197"/>
                  </a:lnTo>
                  <a:lnTo>
                    <a:pt x="15098" y="39228"/>
                  </a:lnTo>
                  <a:lnTo>
                    <a:pt x="15442" y="39259"/>
                  </a:lnTo>
                  <a:lnTo>
                    <a:pt x="15817" y="39228"/>
                  </a:lnTo>
                  <a:lnTo>
                    <a:pt x="16192" y="39197"/>
                  </a:lnTo>
                  <a:lnTo>
                    <a:pt x="16567" y="39134"/>
                  </a:lnTo>
                  <a:lnTo>
                    <a:pt x="17380" y="38978"/>
                  </a:lnTo>
                  <a:lnTo>
                    <a:pt x="18192" y="38759"/>
                  </a:lnTo>
                  <a:lnTo>
                    <a:pt x="19005" y="38478"/>
                  </a:lnTo>
                  <a:lnTo>
                    <a:pt x="19786" y="38134"/>
                  </a:lnTo>
                  <a:lnTo>
                    <a:pt x="20568" y="37790"/>
                  </a:lnTo>
                  <a:lnTo>
                    <a:pt x="21287" y="37447"/>
                  </a:lnTo>
                  <a:lnTo>
                    <a:pt x="21974" y="37103"/>
                  </a:lnTo>
                  <a:lnTo>
                    <a:pt x="23100" y="36478"/>
                  </a:lnTo>
                  <a:lnTo>
                    <a:pt x="23881" y="36009"/>
                  </a:lnTo>
                  <a:lnTo>
                    <a:pt x="24162" y="35821"/>
                  </a:lnTo>
                  <a:lnTo>
                    <a:pt x="47199" y="22474"/>
                  </a:lnTo>
                  <a:lnTo>
                    <a:pt x="47168" y="22068"/>
                  </a:lnTo>
                  <a:lnTo>
                    <a:pt x="47137" y="21630"/>
                  </a:lnTo>
                  <a:lnTo>
                    <a:pt x="47074" y="21099"/>
                  </a:lnTo>
                  <a:lnTo>
                    <a:pt x="46980" y="20505"/>
                  </a:lnTo>
                  <a:lnTo>
                    <a:pt x="46824" y="19880"/>
                  </a:lnTo>
                  <a:lnTo>
                    <a:pt x="46730" y="19567"/>
                  </a:lnTo>
                  <a:lnTo>
                    <a:pt x="46605" y="19286"/>
                  </a:lnTo>
                  <a:lnTo>
                    <a:pt x="46480" y="19036"/>
                  </a:lnTo>
                  <a:lnTo>
                    <a:pt x="46324" y="18786"/>
                  </a:lnTo>
                  <a:lnTo>
                    <a:pt x="46011" y="18380"/>
                  </a:lnTo>
                  <a:lnTo>
                    <a:pt x="45699" y="18004"/>
                  </a:lnTo>
                  <a:lnTo>
                    <a:pt x="45417" y="17723"/>
                  </a:lnTo>
                  <a:lnTo>
                    <a:pt x="45199" y="17504"/>
                  </a:lnTo>
                  <a:lnTo>
                    <a:pt x="44823" y="17223"/>
                  </a:lnTo>
                  <a:lnTo>
                    <a:pt x="44698" y="17129"/>
                  </a:lnTo>
                  <a:lnTo>
                    <a:pt x="44698" y="13753"/>
                  </a:lnTo>
                  <a:lnTo>
                    <a:pt x="44698" y="13441"/>
                  </a:lnTo>
                  <a:lnTo>
                    <a:pt x="44667" y="13160"/>
                  </a:lnTo>
                  <a:lnTo>
                    <a:pt x="44605" y="12847"/>
                  </a:lnTo>
                  <a:lnTo>
                    <a:pt x="44542" y="12566"/>
                  </a:lnTo>
                  <a:lnTo>
                    <a:pt x="44448" y="12284"/>
                  </a:lnTo>
                  <a:lnTo>
                    <a:pt x="44323" y="12003"/>
                  </a:lnTo>
                  <a:lnTo>
                    <a:pt x="44198" y="11753"/>
                  </a:lnTo>
                  <a:lnTo>
                    <a:pt x="44042" y="11503"/>
                  </a:lnTo>
                  <a:lnTo>
                    <a:pt x="41166" y="7127"/>
                  </a:lnTo>
                  <a:lnTo>
                    <a:pt x="40823" y="6595"/>
                  </a:lnTo>
                  <a:lnTo>
                    <a:pt x="40416" y="6095"/>
                  </a:lnTo>
                  <a:lnTo>
                    <a:pt x="40010" y="5595"/>
                  </a:lnTo>
                  <a:lnTo>
                    <a:pt x="39541" y="5158"/>
                  </a:lnTo>
                  <a:lnTo>
                    <a:pt x="39072" y="4751"/>
                  </a:lnTo>
                  <a:lnTo>
                    <a:pt x="38572" y="4345"/>
                  </a:lnTo>
                  <a:lnTo>
                    <a:pt x="38072" y="3970"/>
                  </a:lnTo>
                  <a:lnTo>
                    <a:pt x="37509" y="3626"/>
                  </a:lnTo>
                  <a:lnTo>
                    <a:pt x="33290" y="1219"/>
                  </a:lnTo>
                  <a:lnTo>
                    <a:pt x="32789" y="938"/>
                  </a:lnTo>
                  <a:lnTo>
                    <a:pt x="32289" y="688"/>
                  </a:lnTo>
                  <a:lnTo>
                    <a:pt x="31758" y="500"/>
                  </a:lnTo>
                  <a:lnTo>
                    <a:pt x="31227" y="344"/>
                  </a:lnTo>
                  <a:lnTo>
                    <a:pt x="30695" y="188"/>
                  </a:lnTo>
                  <a:lnTo>
                    <a:pt x="30133" y="94"/>
                  </a:lnTo>
                  <a:lnTo>
                    <a:pt x="29601" y="31"/>
                  </a:lnTo>
                  <a:lnTo>
                    <a:pt x="2903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2" name="Google Shape;1612;p48"/>
            <p:cNvSpPr/>
            <p:nvPr/>
          </p:nvSpPr>
          <p:spPr>
            <a:xfrm>
              <a:off x="2570766" y="2463760"/>
              <a:ext cx="336309" cy="466017"/>
            </a:xfrm>
            <a:custGeom>
              <a:avLst/>
              <a:gdLst/>
              <a:ahLst/>
              <a:cxnLst/>
              <a:rect l="l" t="t" r="r" b="b"/>
              <a:pathLst>
                <a:path w="6565" h="9097" extrusionOk="0">
                  <a:moveTo>
                    <a:pt x="4063" y="0"/>
                  </a:moveTo>
                  <a:lnTo>
                    <a:pt x="3876" y="188"/>
                  </a:lnTo>
                  <a:lnTo>
                    <a:pt x="3345" y="688"/>
                  </a:lnTo>
                  <a:lnTo>
                    <a:pt x="3001" y="1032"/>
                  </a:lnTo>
                  <a:lnTo>
                    <a:pt x="2626" y="1469"/>
                  </a:lnTo>
                  <a:lnTo>
                    <a:pt x="2219" y="1969"/>
                  </a:lnTo>
                  <a:lnTo>
                    <a:pt x="1813" y="2563"/>
                  </a:lnTo>
                  <a:lnTo>
                    <a:pt x="1407" y="3188"/>
                  </a:lnTo>
                  <a:lnTo>
                    <a:pt x="1032" y="3876"/>
                  </a:lnTo>
                  <a:lnTo>
                    <a:pt x="688" y="4626"/>
                  </a:lnTo>
                  <a:lnTo>
                    <a:pt x="531" y="5001"/>
                  </a:lnTo>
                  <a:lnTo>
                    <a:pt x="406" y="5408"/>
                  </a:lnTo>
                  <a:lnTo>
                    <a:pt x="281" y="5845"/>
                  </a:lnTo>
                  <a:lnTo>
                    <a:pt x="188" y="6283"/>
                  </a:lnTo>
                  <a:lnTo>
                    <a:pt x="94" y="6721"/>
                  </a:lnTo>
                  <a:lnTo>
                    <a:pt x="63" y="7158"/>
                  </a:lnTo>
                  <a:lnTo>
                    <a:pt x="31" y="7627"/>
                  </a:lnTo>
                  <a:lnTo>
                    <a:pt x="0" y="8096"/>
                  </a:lnTo>
                  <a:lnTo>
                    <a:pt x="31" y="8596"/>
                  </a:lnTo>
                  <a:lnTo>
                    <a:pt x="94" y="9096"/>
                  </a:lnTo>
                  <a:lnTo>
                    <a:pt x="6564" y="5345"/>
                  </a:lnTo>
                  <a:lnTo>
                    <a:pt x="6533" y="4939"/>
                  </a:lnTo>
                  <a:lnTo>
                    <a:pt x="6502" y="4501"/>
                  </a:lnTo>
                  <a:lnTo>
                    <a:pt x="6439" y="3970"/>
                  </a:lnTo>
                  <a:lnTo>
                    <a:pt x="6345" y="3376"/>
                  </a:lnTo>
                  <a:lnTo>
                    <a:pt x="6189" y="2751"/>
                  </a:lnTo>
                  <a:lnTo>
                    <a:pt x="6095" y="2438"/>
                  </a:lnTo>
                  <a:lnTo>
                    <a:pt x="5970" y="2157"/>
                  </a:lnTo>
                  <a:lnTo>
                    <a:pt x="5845" y="1907"/>
                  </a:lnTo>
                  <a:lnTo>
                    <a:pt x="5689" y="1657"/>
                  </a:lnTo>
                  <a:lnTo>
                    <a:pt x="5376" y="1251"/>
                  </a:lnTo>
                  <a:lnTo>
                    <a:pt x="5064" y="875"/>
                  </a:lnTo>
                  <a:lnTo>
                    <a:pt x="4782" y="594"/>
                  </a:lnTo>
                  <a:lnTo>
                    <a:pt x="4564" y="375"/>
                  </a:lnTo>
                  <a:lnTo>
                    <a:pt x="4188" y="94"/>
                  </a:lnTo>
                  <a:lnTo>
                    <a:pt x="40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3" name="Google Shape;1613;p48"/>
            <p:cNvSpPr/>
            <p:nvPr/>
          </p:nvSpPr>
          <p:spPr>
            <a:xfrm>
              <a:off x="2575530" y="2574202"/>
              <a:ext cx="331544" cy="482051"/>
            </a:xfrm>
            <a:custGeom>
              <a:avLst/>
              <a:gdLst/>
              <a:ahLst/>
              <a:cxnLst/>
              <a:rect l="l" t="t" r="r" b="b"/>
              <a:pathLst>
                <a:path w="6472" h="9410" extrusionOk="0">
                  <a:moveTo>
                    <a:pt x="4471" y="1"/>
                  </a:moveTo>
                  <a:lnTo>
                    <a:pt x="4189" y="32"/>
                  </a:lnTo>
                  <a:lnTo>
                    <a:pt x="3877" y="95"/>
                  </a:lnTo>
                  <a:lnTo>
                    <a:pt x="3564" y="220"/>
                  </a:lnTo>
                  <a:lnTo>
                    <a:pt x="3220" y="376"/>
                  </a:lnTo>
                  <a:lnTo>
                    <a:pt x="2876" y="595"/>
                  </a:lnTo>
                  <a:lnTo>
                    <a:pt x="2564" y="845"/>
                  </a:lnTo>
                  <a:lnTo>
                    <a:pt x="2251" y="1126"/>
                  </a:lnTo>
                  <a:lnTo>
                    <a:pt x="1970" y="1439"/>
                  </a:lnTo>
                  <a:lnTo>
                    <a:pt x="1689" y="1783"/>
                  </a:lnTo>
                  <a:lnTo>
                    <a:pt x="1407" y="2158"/>
                  </a:lnTo>
                  <a:lnTo>
                    <a:pt x="1157" y="2564"/>
                  </a:lnTo>
                  <a:lnTo>
                    <a:pt x="939" y="2970"/>
                  </a:lnTo>
                  <a:lnTo>
                    <a:pt x="720" y="3408"/>
                  </a:lnTo>
                  <a:lnTo>
                    <a:pt x="532" y="3846"/>
                  </a:lnTo>
                  <a:lnTo>
                    <a:pt x="376" y="4283"/>
                  </a:lnTo>
                  <a:lnTo>
                    <a:pt x="251" y="4752"/>
                  </a:lnTo>
                  <a:lnTo>
                    <a:pt x="126" y="5190"/>
                  </a:lnTo>
                  <a:lnTo>
                    <a:pt x="63" y="5659"/>
                  </a:lnTo>
                  <a:lnTo>
                    <a:pt x="1" y="6127"/>
                  </a:lnTo>
                  <a:lnTo>
                    <a:pt x="1" y="6565"/>
                  </a:lnTo>
                  <a:lnTo>
                    <a:pt x="1" y="7003"/>
                  </a:lnTo>
                  <a:lnTo>
                    <a:pt x="63" y="7409"/>
                  </a:lnTo>
                  <a:lnTo>
                    <a:pt x="126" y="7753"/>
                  </a:lnTo>
                  <a:lnTo>
                    <a:pt x="251" y="8097"/>
                  </a:lnTo>
                  <a:lnTo>
                    <a:pt x="376" y="8409"/>
                  </a:lnTo>
                  <a:lnTo>
                    <a:pt x="532" y="8659"/>
                  </a:lnTo>
                  <a:lnTo>
                    <a:pt x="720" y="8878"/>
                  </a:lnTo>
                  <a:lnTo>
                    <a:pt x="939" y="9066"/>
                  </a:lnTo>
                  <a:lnTo>
                    <a:pt x="1157" y="9222"/>
                  </a:lnTo>
                  <a:lnTo>
                    <a:pt x="1407" y="9316"/>
                  </a:lnTo>
                  <a:lnTo>
                    <a:pt x="1689" y="9378"/>
                  </a:lnTo>
                  <a:lnTo>
                    <a:pt x="1970" y="9409"/>
                  </a:lnTo>
                  <a:lnTo>
                    <a:pt x="2251" y="9378"/>
                  </a:lnTo>
                  <a:lnTo>
                    <a:pt x="2564" y="9284"/>
                  </a:lnTo>
                  <a:lnTo>
                    <a:pt x="2876" y="9191"/>
                  </a:lnTo>
                  <a:lnTo>
                    <a:pt x="3220" y="9003"/>
                  </a:lnTo>
                  <a:lnTo>
                    <a:pt x="3564" y="8784"/>
                  </a:lnTo>
                  <a:lnTo>
                    <a:pt x="3877" y="8534"/>
                  </a:lnTo>
                  <a:lnTo>
                    <a:pt x="4189" y="8253"/>
                  </a:lnTo>
                  <a:lnTo>
                    <a:pt x="4471" y="7940"/>
                  </a:lnTo>
                  <a:lnTo>
                    <a:pt x="4752" y="7597"/>
                  </a:lnTo>
                  <a:lnTo>
                    <a:pt x="5033" y="7221"/>
                  </a:lnTo>
                  <a:lnTo>
                    <a:pt x="5283" y="6846"/>
                  </a:lnTo>
                  <a:lnTo>
                    <a:pt x="5502" y="6440"/>
                  </a:lnTo>
                  <a:lnTo>
                    <a:pt x="5721" y="6002"/>
                  </a:lnTo>
                  <a:lnTo>
                    <a:pt x="5908" y="5565"/>
                  </a:lnTo>
                  <a:lnTo>
                    <a:pt x="6065" y="5096"/>
                  </a:lnTo>
                  <a:lnTo>
                    <a:pt x="6190" y="4658"/>
                  </a:lnTo>
                  <a:lnTo>
                    <a:pt x="6315" y="4189"/>
                  </a:lnTo>
                  <a:lnTo>
                    <a:pt x="6377" y="3721"/>
                  </a:lnTo>
                  <a:lnTo>
                    <a:pt x="6440" y="3283"/>
                  </a:lnTo>
                  <a:lnTo>
                    <a:pt x="6471" y="2814"/>
                  </a:lnTo>
                  <a:lnTo>
                    <a:pt x="6440" y="2408"/>
                  </a:lnTo>
                  <a:lnTo>
                    <a:pt x="6377" y="2001"/>
                  </a:lnTo>
                  <a:lnTo>
                    <a:pt x="6315" y="1626"/>
                  </a:lnTo>
                  <a:lnTo>
                    <a:pt x="6190" y="1283"/>
                  </a:lnTo>
                  <a:lnTo>
                    <a:pt x="6065" y="1001"/>
                  </a:lnTo>
                  <a:lnTo>
                    <a:pt x="5908" y="720"/>
                  </a:lnTo>
                  <a:lnTo>
                    <a:pt x="5721" y="501"/>
                  </a:lnTo>
                  <a:lnTo>
                    <a:pt x="5502" y="314"/>
                  </a:lnTo>
                  <a:lnTo>
                    <a:pt x="5283" y="189"/>
                  </a:lnTo>
                  <a:lnTo>
                    <a:pt x="5033" y="63"/>
                  </a:lnTo>
                  <a:lnTo>
                    <a:pt x="4752" y="1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4" name="Google Shape;1614;p48"/>
            <p:cNvSpPr/>
            <p:nvPr/>
          </p:nvSpPr>
          <p:spPr>
            <a:xfrm>
              <a:off x="2636386" y="2663897"/>
              <a:ext cx="208240" cy="301064"/>
            </a:xfrm>
            <a:custGeom>
              <a:avLst/>
              <a:gdLst/>
              <a:ahLst/>
              <a:cxnLst/>
              <a:rect l="l" t="t" r="r" b="b"/>
              <a:pathLst>
                <a:path w="4065" h="5877" extrusionOk="0">
                  <a:moveTo>
                    <a:pt x="2626" y="0"/>
                  </a:moveTo>
                  <a:lnTo>
                    <a:pt x="2439" y="63"/>
                  </a:lnTo>
                  <a:lnTo>
                    <a:pt x="2251" y="125"/>
                  </a:lnTo>
                  <a:lnTo>
                    <a:pt x="2032" y="250"/>
                  </a:lnTo>
                  <a:lnTo>
                    <a:pt x="1813" y="375"/>
                  </a:lnTo>
                  <a:lnTo>
                    <a:pt x="1626" y="532"/>
                  </a:lnTo>
                  <a:lnTo>
                    <a:pt x="1438" y="719"/>
                  </a:lnTo>
                  <a:lnTo>
                    <a:pt x="1251" y="907"/>
                  </a:lnTo>
                  <a:lnTo>
                    <a:pt x="907" y="1344"/>
                  </a:lnTo>
                  <a:lnTo>
                    <a:pt x="594" y="1876"/>
                  </a:lnTo>
                  <a:lnTo>
                    <a:pt x="344" y="2407"/>
                  </a:lnTo>
                  <a:lnTo>
                    <a:pt x="157" y="2970"/>
                  </a:lnTo>
                  <a:lnTo>
                    <a:pt x="32" y="3532"/>
                  </a:lnTo>
                  <a:lnTo>
                    <a:pt x="1" y="3845"/>
                  </a:lnTo>
                  <a:lnTo>
                    <a:pt x="1" y="4126"/>
                  </a:lnTo>
                  <a:lnTo>
                    <a:pt x="1" y="4376"/>
                  </a:lnTo>
                  <a:lnTo>
                    <a:pt x="32" y="4626"/>
                  </a:lnTo>
                  <a:lnTo>
                    <a:pt x="94" y="4877"/>
                  </a:lnTo>
                  <a:lnTo>
                    <a:pt x="157" y="5064"/>
                  </a:lnTo>
                  <a:lnTo>
                    <a:pt x="251" y="5252"/>
                  </a:lnTo>
                  <a:lnTo>
                    <a:pt x="344" y="5439"/>
                  </a:lnTo>
                  <a:lnTo>
                    <a:pt x="469" y="5564"/>
                  </a:lnTo>
                  <a:lnTo>
                    <a:pt x="594" y="5689"/>
                  </a:lnTo>
                  <a:lnTo>
                    <a:pt x="751" y="5783"/>
                  </a:lnTo>
                  <a:lnTo>
                    <a:pt x="907" y="5846"/>
                  </a:lnTo>
                  <a:lnTo>
                    <a:pt x="1063" y="5877"/>
                  </a:lnTo>
                  <a:lnTo>
                    <a:pt x="1438" y="5877"/>
                  </a:lnTo>
                  <a:lnTo>
                    <a:pt x="1626" y="5814"/>
                  </a:lnTo>
                  <a:lnTo>
                    <a:pt x="1813" y="5752"/>
                  </a:lnTo>
                  <a:lnTo>
                    <a:pt x="2032" y="5658"/>
                  </a:lnTo>
                  <a:lnTo>
                    <a:pt x="2251" y="5502"/>
                  </a:lnTo>
                  <a:lnTo>
                    <a:pt x="2439" y="5345"/>
                  </a:lnTo>
                  <a:lnTo>
                    <a:pt x="2626" y="5189"/>
                  </a:lnTo>
                  <a:lnTo>
                    <a:pt x="2814" y="4970"/>
                  </a:lnTo>
                  <a:lnTo>
                    <a:pt x="3158" y="4533"/>
                  </a:lnTo>
                  <a:lnTo>
                    <a:pt x="3470" y="4033"/>
                  </a:lnTo>
                  <a:lnTo>
                    <a:pt x="3720" y="3470"/>
                  </a:lnTo>
                  <a:lnTo>
                    <a:pt x="3908" y="2907"/>
                  </a:lnTo>
                  <a:lnTo>
                    <a:pt x="4033" y="2345"/>
                  </a:lnTo>
                  <a:lnTo>
                    <a:pt x="4064" y="2063"/>
                  </a:lnTo>
                  <a:lnTo>
                    <a:pt x="4064" y="1782"/>
                  </a:lnTo>
                  <a:lnTo>
                    <a:pt x="4064" y="1501"/>
                  </a:lnTo>
                  <a:lnTo>
                    <a:pt x="4033" y="1251"/>
                  </a:lnTo>
                  <a:lnTo>
                    <a:pt x="3970" y="1032"/>
                  </a:lnTo>
                  <a:lnTo>
                    <a:pt x="3908" y="813"/>
                  </a:lnTo>
                  <a:lnTo>
                    <a:pt x="3814" y="626"/>
                  </a:lnTo>
                  <a:lnTo>
                    <a:pt x="3720" y="469"/>
                  </a:lnTo>
                  <a:lnTo>
                    <a:pt x="3595" y="313"/>
                  </a:lnTo>
                  <a:lnTo>
                    <a:pt x="3470" y="219"/>
                  </a:lnTo>
                  <a:lnTo>
                    <a:pt x="3314" y="125"/>
                  </a:lnTo>
                  <a:lnTo>
                    <a:pt x="3158" y="63"/>
                  </a:lnTo>
                  <a:lnTo>
                    <a:pt x="30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5" name="Google Shape;1615;p48"/>
            <p:cNvSpPr/>
            <p:nvPr/>
          </p:nvSpPr>
          <p:spPr>
            <a:xfrm>
              <a:off x="2650781" y="2684694"/>
              <a:ext cx="179399" cy="261055"/>
            </a:xfrm>
            <a:custGeom>
              <a:avLst/>
              <a:gdLst/>
              <a:ahLst/>
              <a:cxnLst/>
              <a:rect l="l" t="t" r="r" b="b"/>
              <a:pathLst>
                <a:path w="3502" h="5096" extrusionOk="0">
                  <a:moveTo>
                    <a:pt x="2283" y="1"/>
                  </a:moveTo>
                  <a:lnTo>
                    <a:pt x="2095" y="32"/>
                  </a:lnTo>
                  <a:lnTo>
                    <a:pt x="1939" y="95"/>
                  </a:lnTo>
                  <a:lnTo>
                    <a:pt x="1751" y="188"/>
                  </a:lnTo>
                  <a:lnTo>
                    <a:pt x="1564" y="313"/>
                  </a:lnTo>
                  <a:lnTo>
                    <a:pt x="1407" y="438"/>
                  </a:lnTo>
                  <a:lnTo>
                    <a:pt x="1064" y="782"/>
                  </a:lnTo>
                  <a:lnTo>
                    <a:pt x="782" y="1157"/>
                  </a:lnTo>
                  <a:lnTo>
                    <a:pt x="501" y="1595"/>
                  </a:lnTo>
                  <a:lnTo>
                    <a:pt x="282" y="2064"/>
                  </a:lnTo>
                  <a:lnTo>
                    <a:pt x="126" y="2564"/>
                  </a:lnTo>
                  <a:lnTo>
                    <a:pt x="32" y="3064"/>
                  </a:lnTo>
                  <a:lnTo>
                    <a:pt x="1" y="3564"/>
                  </a:lnTo>
                  <a:lnTo>
                    <a:pt x="1" y="3783"/>
                  </a:lnTo>
                  <a:lnTo>
                    <a:pt x="32" y="4002"/>
                  </a:lnTo>
                  <a:lnTo>
                    <a:pt x="63" y="4189"/>
                  </a:lnTo>
                  <a:lnTo>
                    <a:pt x="126" y="4377"/>
                  </a:lnTo>
                  <a:lnTo>
                    <a:pt x="220" y="4533"/>
                  </a:lnTo>
                  <a:lnTo>
                    <a:pt x="282" y="4689"/>
                  </a:lnTo>
                  <a:lnTo>
                    <a:pt x="407" y="4814"/>
                  </a:lnTo>
                  <a:lnTo>
                    <a:pt x="501" y="4908"/>
                  </a:lnTo>
                  <a:lnTo>
                    <a:pt x="626" y="5002"/>
                  </a:lnTo>
                  <a:lnTo>
                    <a:pt x="782" y="5033"/>
                  </a:lnTo>
                  <a:lnTo>
                    <a:pt x="907" y="5064"/>
                  </a:lnTo>
                  <a:lnTo>
                    <a:pt x="1064" y="5096"/>
                  </a:lnTo>
                  <a:lnTo>
                    <a:pt x="1220" y="5064"/>
                  </a:lnTo>
                  <a:lnTo>
                    <a:pt x="1407" y="5033"/>
                  </a:lnTo>
                  <a:lnTo>
                    <a:pt x="1564" y="4971"/>
                  </a:lnTo>
                  <a:lnTo>
                    <a:pt x="1751" y="4877"/>
                  </a:lnTo>
                  <a:lnTo>
                    <a:pt x="1939" y="4752"/>
                  </a:lnTo>
                  <a:lnTo>
                    <a:pt x="2095" y="4627"/>
                  </a:lnTo>
                  <a:lnTo>
                    <a:pt x="2439" y="4314"/>
                  </a:lnTo>
                  <a:lnTo>
                    <a:pt x="2720" y="3908"/>
                  </a:lnTo>
                  <a:lnTo>
                    <a:pt x="3002" y="3470"/>
                  </a:lnTo>
                  <a:lnTo>
                    <a:pt x="3220" y="3001"/>
                  </a:lnTo>
                  <a:lnTo>
                    <a:pt x="3377" y="2501"/>
                  </a:lnTo>
                  <a:lnTo>
                    <a:pt x="3470" y="2032"/>
                  </a:lnTo>
                  <a:lnTo>
                    <a:pt x="3502" y="1532"/>
                  </a:lnTo>
                  <a:lnTo>
                    <a:pt x="3502" y="1282"/>
                  </a:lnTo>
                  <a:lnTo>
                    <a:pt x="3470" y="1063"/>
                  </a:lnTo>
                  <a:lnTo>
                    <a:pt x="3439" y="876"/>
                  </a:lnTo>
                  <a:lnTo>
                    <a:pt x="3377" y="688"/>
                  </a:lnTo>
                  <a:lnTo>
                    <a:pt x="3283" y="532"/>
                  </a:lnTo>
                  <a:lnTo>
                    <a:pt x="3220" y="376"/>
                  </a:lnTo>
                  <a:lnTo>
                    <a:pt x="3095" y="282"/>
                  </a:lnTo>
                  <a:lnTo>
                    <a:pt x="3002" y="157"/>
                  </a:lnTo>
                  <a:lnTo>
                    <a:pt x="2877" y="95"/>
                  </a:lnTo>
                  <a:lnTo>
                    <a:pt x="2720" y="32"/>
                  </a:lnTo>
                  <a:lnTo>
                    <a:pt x="2595" y="1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6" name="Google Shape;1616;p48"/>
            <p:cNvSpPr/>
            <p:nvPr/>
          </p:nvSpPr>
          <p:spPr>
            <a:xfrm>
              <a:off x="2642790" y="2675115"/>
              <a:ext cx="195382" cy="278626"/>
            </a:xfrm>
            <a:custGeom>
              <a:avLst/>
              <a:gdLst/>
              <a:ahLst/>
              <a:cxnLst/>
              <a:rect l="l" t="t" r="r" b="b"/>
              <a:pathLst>
                <a:path w="3814" h="5439" extrusionOk="0">
                  <a:moveTo>
                    <a:pt x="3064" y="0"/>
                  </a:moveTo>
                  <a:lnTo>
                    <a:pt x="2439" y="1250"/>
                  </a:lnTo>
                  <a:lnTo>
                    <a:pt x="2345" y="1344"/>
                  </a:lnTo>
                  <a:lnTo>
                    <a:pt x="2251" y="1407"/>
                  </a:lnTo>
                  <a:lnTo>
                    <a:pt x="2220" y="1376"/>
                  </a:lnTo>
                  <a:lnTo>
                    <a:pt x="2189" y="1376"/>
                  </a:lnTo>
                  <a:lnTo>
                    <a:pt x="2157" y="1250"/>
                  </a:lnTo>
                  <a:lnTo>
                    <a:pt x="2157" y="31"/>
                  </a:lnTo>
                  <a:lnTo>
                    <a:pt x="1657" y="313"/>
                  </a:lnTo>
                  <a:lnTo>
                    <a:pt x="1657" y="1563"/>
                  </a:lnTo>
                  <a:lnTo>
                    <a:pt x="1626" y="1688"/>
                  </a:lnTo>
                  <a:lnTo>
                    <a:pt x="1563" y="1813"/>
                  </a:lnTo>
                  <a:lnTo>
                    <a:pt x="1470" y="1876"/>
                  </a:lnTo>
                  <a:lnTo>
                    <a:pt x="1438" y="1876"/>
                  </a:lnTo>
                  <a:lnTo>
                    <a:pt x="1376" y="1844"/>
                  </a:lnTo>
                  <a:lnTo>
                    <a:pt x="751" y="1376"/>
                  </a:lnTo>
                  <a:lnTo>
                    <a:pt x="376" y="2032"/>
                  </a:lnTo>
                  <a:lnTo>
                    <a:pt x="1032" y="2532"/>
                  </a:lnTo>
                  <a:lnTo>
                    <a:pt x="1063" y="2563"/>
                  </a:lnTo>
                  <a:lnTo>
                    <a:pt x="1063" y="2626"/>
                  </a:lnTo>
                  <a:lnTo>
                    <a:pt x="1063" y="2751"/>
                  </a:lnTo>
                  <a:lnTo>
                    <a:pt x="1001" y="2876"/>
                  </a:lnTo>
                  <a:lnTo>
                    <a:pt x="907" y="2970"/>
                  </a:lnTo>
                  <a:lnTo>
                    <a:pt x="1" y="3501"/>
                  </a:lnTo>
                  <a:lnTo>
                    <a:pt x="1" y="4157"/>
                  </a:lnTo>
                  <a:lnTo>
                    <a:pt x="907" y="3626"/>
                  </a:lnTo>
                  <a:lnTo>
                    <a:pt x="1001" y="3626"/>
                  </a:lnTo>
                  <a:lnTo>
                    <a:pt x="1063" y="3689"/>
                  </a:lnTo>
                  <a:lnTo>
                    <a:pt x="1063" y="3782"/>
                  </a:lnTo>
                  <a:lnTo>
                    <a:pt x="1032" y="3939"/>
                  </a:lnTo>
                  <a:lnTo>
                    <a:pt x="376" y="5158"/>
                  </a:lnTo>
                  <a:lnTo>
                    <a:pt x="751" y="5439"/>
                  </a:lnTo>
                  <a:lnTo>
                    <a:pt x="1376" y="4189"/>
                  </a:lnTo>
                  <a:lnTo>
                    <a:pt x="1470" y="4095"/>
                  </a:lnTo>
                  <a:lnTo>
                    <a:pt x="1563" y="4064"/>
                  </a:lnTo>
                  <a:lnTo>
                    <a:pt x="1595" y="4064"/>
                  </a:lnTo>
                  <a:lnTo>
                    <a:pt x="1626" y="4095"/>
                  </a:lnTo>
                  <a:lnTo>
                    <a:pt x="1657" y="4189"/>
                  </a:lnTo>
                  <a:lnTo>
                    <a:pt x="1657" y="5408"/>
                  </a:lnTo>
                  <a:lnTo>
                    <a:pt x="2157" y="5126"/>
                  </a:lnTo>
                  <a:lnTo>
                    <a:pt x="2157" y="3907"/>
                  </a:lnTo>
                  <a:lnTo>
                    <a:pt x="2189" y="3751"/>
                  </a:lnTo>
                  <a:lnTo>
                    <a:pt x="2251" y="3657"/>
                  </a:lnTo>
                  <a:lnTo>
                    <a:pt x="2345" y="3595"/>
                  </a:lnTo>
                  <a:lnTo>
                    <a:pt x="2439" y="3595"/>
                  </a:lnTo>
                  <a:lnTo>
                    <a:pt x="3064" y="4095"/>
                  </a:lnTo>
                  <a:lnTo>
                    <a:pt x="3439" y="3407"/>
                  </a:lnTo>
                  <a:lnTo>
                    <a:pt x="2782" y="2907"/>
                  </a:lnTo>
                  <a:lnTo>
                    <a:pt x="2751" y="2876"/>
                  </a:lnTo>
                  <a:lnTo>
                    <a:pt x="2751" y="2813"/>
                  </a:lnTo>
                  <a:lnTo>
                    <a:pt x="2751" y="2720"/>
                  </a:lnTo>
                  <a:lnTo>
                    <a:pt x="2814" y="2595"/>
                  </a:lnTo>
                  <a:lnTo>
                    <a:pt x="2908" y="2501"/>
                  </a:lnTo>
                  <a:lnTo>
                    <a:pt x="3814" y="1969"/>
                  </a:lnTo>
                  <a:lnTo>
                    <a:pt x="3814" y="1282"/>
                  </a:lnTo>
                  <a:lnTo>
                    <a:pt x="2908" y="1813"/>
                  </a:lnTo>
                  <a:lnTo>
                    <a:pt x="2845" y="1844"/>
                  </a:lnTo>
                  <a:lnTo>
                    <a:pt x="2814" y="1844"/>
                  </a:lnTo>
                  <a:lnTo>
                    <a:pt x="2751" y="1782"/>
                  </a:lnTo>
                  <a:lnTo>
                    <a:pt x="2751" y="1657"/>
                  </a:lnTo>
                  <a:lnTo>
                    <a:pt x="2782" y="1532"/>
                  </a:lnTo>
                  <a:lnTo>
                    <a:pt x="3439" y="282"/>
                  </a:lnTo>
                  <a:lnTo>
                    <a:pt x="30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7" name="Google Shape;1617;p48"/>
            <p:cNvSpPr/>
            <p:nvPr/>
          </p:nvSpPr>
          <p:spPr>
            <a:xfrm>
              <a:off x="2716452" y="2780793"/>
              <a:ext cx="48103" cy="68901"/>
            </a:xfrm>
            <a:custGeom>
              <a:avLst/>
              <a:gdLst/>
              <a:ahLst/>
              <a:cxnLst/>
              <a:rect l="l" t="t" r="r" b="b"/>
              <a:pathLst>
                <a:path w="939" h="1345" extrusionOk="0">
                  <a:moveTo>
                    <a:pt x="563" y="0"/>
                  </a:moveTo>
                  <a:lnTo>
                    <a:pt x="469" y="31"/>
                  </a:lnTo>
                  <a:lnTo>
                    <a:pt x="376" y="125"/>
                  </a:lnTo>
                  <a:lnTo>
                    <a:pt x="282" y="188"/>
                  </a:lnTo>
                  <a:lnTo>
                    <a:pt x="157" y="407"/>
                  </a:lnTo>
                  <a:lnTo>
                    <a:pt x="32" y="657"/>
                  </a:lnTo>
                  <a:lnTo>
                    <a:pt x="0" y="938"/>
                  </a:lnTo>
                  <a:lnTo>
                    <a:pt x="32" y="1063"/>
                  </a:lnTo>
                  <a:lnTo>
                    <a:pt x="32" y="1157"/>
                  </a:lnTo>
                  <a:lnTo>
                    <a:pt x="94" y="1219"/>
                  </a:lnTo>
                  <a:lnTo>
                    <a:pt x="157" y="1282"/>
                  </a:lnTo>
                  <a:lnTo>
                    <a:pt x="219" y="1313"/>
                  </a:lnTo>
                  <a:lnTo>
                    <a:pt x="282" y="1344"/>
                  </a:lnTo>
                  <a:lnTo>
                    <a:pt x="376" y="1313"/>
                  </a:lnTo>
                  <a:lnTo>
                    <a:pt x="469" y="1282"/>
                  </a:lnTo>
                  <a:lnTo>
                    <a:pt x="563" y="1219"/>
                  </a:lnTo>
                  <a:lnTo>
                    <a:pt x="657" y="1125"/>
                  </a:lnTo>
                  <a:lnTo>
                    <a:pt x="782" y="907"/>
                  </a:lnTo>
                  <a:lnTo>
                    <a:pt x="907" y="657"/>
                  </a:lnTo>
                  <a:lnTo>
                    <a:pt x="938" y="407"/>
                  </a:lnTo>
                  <a:lnTo>
                    <a:pt x="938" y="281"/>
                  </a:lnTo>
                  <a:lnTo>
                    <a:pt x="907" y="188"/>
                  </a:lnTo>
                  <a:lnTo>
                    <a:pt x="844" y="94"/>
                  </a:lnTo>
                  <a:lnTo>
                    <a:pt x="782" y="31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8" name="Google Shape;1618;p48"/>
            <p:cNvSpPr/>
            <p:nvPr/>
          </p:nvSpPr>
          <p:spPr>
            <a:xfrm>
              <a:off x="819057" y="2012209"/>
              <a:ext cx="930343" cy="845510"/>
            </a:xfrm>
            <a:custGeom>
              <a:avLst/>
              <a:gdLst/>
              <a:ahLst/>
              <a:cxnLst/>
              <a:rect l="l" t="t" r="r" b="b"/>
              <a:pathLst>
                <a:path w="18161" h="16505" extrusionOk="0">
                  <a:moveTo>
                    <a:pt x="7909" y="1"/>
                  </a:moveTo>
                  <a:lnTo>
                    <a:pt x="7627" y="63"/>
                  </a:lnTo>
                  <a:lnTo>
                    <a:pt x="7377" y="157"/>
                  </a:lnTo>
                  <a:lnTo>
                    <a:pt x="7127" y="313"/>
                  </a:lnTo>
                  <a:lnTo>
                    <a:pt x="6908" y="501"/>
                  </a:lnTo>
                  <a:lnTo>
                    <a:pt x="0" y="8315"/>
                  </a:lnTo>
                  <a:lnTo>
                    <a:pt x="0" y="8471"/>
                  </a:lnTo>
                  <a:lnTo>
                    <a:pt x="125" y="8878"/>
                  </a:lnTo>
                  <a:lnTo>
                    <a:pt x="188" y="9190"/>
                  </a:lnTo>
                  <a:lnTo>
                    <a:pt x="313" y="9534"/>
                  </a:lnTo>
                  <a:lnTo>
                    <a:pt x="501" y="9909"/>
                  </a:lnTo>
                  <a:lnTo>
                    <a:pt x="688" y="10347"/>
                  </a:lnTo>
                  <a:lnTo>
                    <a:pt x="938" y="10784"/>
                  </a:lnTo>
                  <a:lnTo>
                    <a:pt x="1251" y="11253"/>
                  </a:lnTo>
                  <a:lnTo>
                    <a:pt x="1626" y="11722"/>
                  </a:lnTo>
                  <a:lnTo>
                    <a:pt x="2032" y="12222"/>
                  </a:lnTo>
                  <a:lnTo>
                    <a:pt x="2532" y="12722"/>
                  </a:lnTo>
                  <a:lnTo>
                    <a:pt x="3095" y="13191"/>
                  </a:lnTo>
                  <a:lnTo>
                    <a:pt x="3751" y="13660"/>
                  </a:lnTo>
                  <a:lnTo>
                    <a:pt x="4470" y="14098"/>
                  </a:lnTo>
                  <a:lnTo>
                    <a:pt x="5314" y="14567"/>
                  </a:lnTo>
                  <a:lnTo>
                    <a:pt x="6127" y="14942"/>
                  </a:lnTo>
                  <a:lnTo>
                    <a:pt x="6940" y="15285"/>
                  </a:lnTo>
                  <a:lnTo>
                    <a:pt x="7721" y="15567"/>
                  </a:lnTo>
                  <a:lnTo>
                    <a:pt x="8502" y="15786"/>
                  </a:lnTo>
                  <a:lnTo>
                    <a:pt x="9221" y="15973"/>
                  </a:lnTo>
                  <a:lnTo>
                    <a:pt x="9909" y="16129"/>
                  </a:lnTo>
                  <a:lnTo>
                    <a:pt x="10565" y="16254"/>
                  </a:lnTo>
                  <a:lnTo>
                    <a:pt x="11128" y="16348"/>
                  </a:lnTo>
                  <a:lnTo>
                    <a:pt x="11659" y="16411"/>
                  </a:lnTo>
                  <a:lnTo>
                    <a:pt x="12535" y="16473"/>
                  </a:lnTo>
                  <a:lnTo>
                    <a:pt x="13066" y="16505"/>
                  </a:lnTo>
                  <a:lnTo>
                    <a:pt x="13285" y="16505"/>
                  </a:lnTo>
                  <a:lnTo>
                    <a:pt x="17973" y="8003"/>
                  </a:lnTo>
                  <a:lnTo>
                    <a:pt x="18098" y="7690"/>
                  </a:lnTo>
                  <a:lnTo>
                    <a:pt x="18161" y="7377"/>
                  </a:lnTo>
                  <a:lnTo>
                    <a:pt x="18161" y="7034"/>
                  </a:lnTo>
                  <a:lnTo>
                    <a:pt x="18098" y="6721"/>
                  </a:lnTo>
                  <a:lnTo>
                    <a:pt x="18005" y="6440"/>
                  </a:lnTo>
                  <a:lnTo>
                    <a:pt x="17817" y="6158"/>
                  </a:lnTo>
                  <a:lnTo>
                    <a:pt x="17598" y="5908"/>
                  </a:lnTo>
                  <a:lnTo>
                    <a:pt x="17317" y="5721"/>
                  </a:lnTo>
                  <a:lnTo>
                    <a:pt x="15535" y="4689"/>
                  </a:lnTo>
                  <a:lnTo>
                    <a:pt x="14504" y="4064"/>
                  </a:lnTo>
                  <a:lnTo>
                    <a:pt x="13410" y="3376"/>
                  </a:lnTo>
                  <a:lnTo>
                    <a:pt x="12285" y="2657"/>
                  </a:lnTo>
                  <a:lnTo>
                    <a:pt x="11159" y="1907"/>
                  </a:lnTo>
                  <a:lnTo>
                    <a:pt x="10034" y="1126"/>
                  </a:lnTo>
                  <a:lnTo>
                    <a:pt x="9003" y="313"/>
                  </a:lnTo>
                  <a:lnTo>
                    <a:pt x="8753" y="157"/>
                  </a:lnTo>
                  <a:lnTo>
                    <a:pt x="8471" y="63"/>
                  </a:lnTo>
                  <a:lnTo>
                    <a:pt x="8190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9" name="Google Shape;1619;p48"/>
            <p:cNvSpPr/>
            <p:nvPr/>
          </p:nvSpPr>
          <p:spPr>
            <a:xfrm>
              <a:off x="1421111" y="1704807"/>
              <a:ext cx="759038" cy="451570"/>
            </a:xfrm>
            <a:custGeom>
              <a:avLst/>
              <a:gdLst/>
              <a:ahLst/>
              <a:cxnLst/>
              <a:rect l="l" t="t" r="r" b="b"/>
              <a:pathLst>
                <a:path w="14817" h="8815" extrusionOk="0">
                  <a:moveTo>
                    <a:pt x="6033" y="0"/>
                  </a:moveTo>
                  <a:lnTo>
                    <a:pt x="5752" y="31"/>
                  </a:lnTo>
                  <a:lnTo>
                    <a:pt x="5502" y="63"/>
                  </a:lnTo>
                  <a:lnTo>
                    <a:pt x="5220" y="125"/>
                  </a:lnTo>
                  <a:lnTo>
                    <a:pt x="4970" y="250"/>
                  </a:lnTo>
                  <a:lnTo>
                    <a:pt x="500" y="2532"/>
                  </a:lnTo>
                  <a:lnTo>
                    <a:pt x="375" y="2626"/>
                  </a:lnTo>
                  <a:lnTo>
                    <a:pt x="282" y="2688"/>
                  </a:lnTo>
                  <a:lnTo>
                    <a:pt x="125" y="2876"/>
                  </a:lnTo>
                  <a:lnTo>
                    <a:pt x="31" y="3126"/>
                  </a:lnTo>
                  <a:lnTo>
                    <a:pt x="0" y="3345"/>
                  </a:lnTo>
                  <a:lnTo>
                    <a:pt x="0" y="3595"/>
                  </a:lnTo>
                  <a:lnTo>
                    <a:pt x="94" y="3814"/>
                  </a:lnTo>
                  <a:lnTo>
                    <a:pt x="250" y="4032"/>
                  </a:lnTo>
                  <a:lnTo>
                    <a:pt x="344" y="4126"/>
                  </a:lnTo>
                  <a:lnTo>
                    <a:pt x="469" y="4189"/>
                  </a:lnTo>
                  <a:lnTo>
                    <a:pt x="7940" y="8502"/>
                  </a:lnTo>
                  <a:lnTo>
                    <a:pt x="8221" y="8627"/>
                  </a:lnTo>
                  <a:lnTo>
                    <a:pt x="8502" y="8721"/>
                  </a:lnTo>
                  <a:lnTo>
                    <a:pt x="8784" y="8784"/>
                  </a:lnTo>
                  <a:lnTo>
                    <a:pt x="9065" y="8815"/>
                  </a:lnTo>
                  <a:lnTo>
                    <a:pt x="9346" y="8784"/>
                  </a:lnTo>
                  <a:lnTo>
                    <a:pt x="9627" y="8721"/>
                  </a:lnTo>
                  <a:lnTo>
                    <a:pt x="9909" y="8627"/>
                  </a:lnTo>
                  <a:lnTo>
                    <a:pt x="10159" y="8502"/>
                  </a:lnTo>
                  <a:lnTo>
                    <a:pt x="14347" y="6095"/>
                  </a:lnTo>
                  <a:lnTo>
                    <a:pt x="14566" y="5939"/>
                  </a:lnTo>
                  <a:lnTo>
                    <a:pt x="14691" y="5752"/>
                  </a:lnTo>
                  <a:lnTo>
                    <a:pt x="14785" y="5501"/>
                  </a:lnTo>
                  <a:lnTo>
                    <a:pt x="14816" y="5283"/>
                  </a:lnTo>
                  <a:lnTo>
                    <a:pt x="14785" y="5033"/>
                  </a:lnTo>
                  <a:lnTo>
                    <a:pt x="14691" y="4814"/>
                  </a:lnTo>
                  <a:lnTo>
                    <a:pt x="14566" y="4626"/>
                  </a:lnTo>
                  <a:lnTo>
                    <a:pt x="14347" y="4470"/>
                  </a:lnTo>
                  <a:lnTo>
                    <a:pt x="7064" y="313"/>
                  </a:lnTo>
                  <a:lnTo>
                    <a:pt x="6814" y="188"/>
                  </a:lnTo>
                  <a:lnTo>
                    <a:pt x="6564" y="94"/>
                  </a:lnTo>
                  <a:lnTo>
                    <a:pt x="6314" y="31"/>
                  </a:lnTo>
                  <a:lnTo>
                    <a:pt x="6033" y="0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0" name="Google Shape;1620;p48"/>
            <p:cNvSpPr/>
            <p:nvPr/>
          </p:nvSpPr>
          <p:spPr>
            <a:xfrm>
              <a:off x="598070" y="2348452"/>
              <a:ext cx="1851106" cy="1122548"/>
            </a:xfrm>
            <a:custGeom>
              <a:avLst/>
              <a:gdLst/>
              <a:ahLst/>
              <a:cxnLst/>
              <a:rect l="l" t="t" r="r" b="b"/>
              <a:pathLst>
                <a:path w="36135" h="21913" extrusionOk="0">
                  <a:moveTo>
                    <a:pt x="36134" y="1"/>
                  </a:moveTo>
                  <a:lnTo>
                    <a:pt x="26632" y="5908"/>
                  </a:lnTo>
                  <a:lnTo>
                    <a:pt x="22162" y="8690"/>
                  </a:lnTo>
                  <a:lnTo>
                    <a:pt x="20287" y="9847"/>
                  </a:lnTo>
                  <a:lnTo>
                    <a:pt x="19506" y="10816"/>
                  </a:lnTo>
                  <a:lnTo>
                    <a:pt x="19412" y="10878"/>
                  </a:lnTo>
                  <a:lnTo>
                    <a:pt x="19130" y="11066"/>
                  </a:lnTo>
                  <a:lnTo>
                    <a:pt x="18630" y="11347"/>
                  </a:lnTo>
                  <a:lnTo>
                    <a:pt x="18349" y="11472"/>
                  </a:lnTo>
                  <a:lnTo>
                    <a:pt x="17974" y="11628"/>
                  </a:lnTo>
                  <a:lnTo>
                    <a:pt x="17599" y="11753"/>
                  </a:lnTo>
                  <a:lnTo>
                    <a:pt x="17161" y="11878"/>
                  </a:lnTo>
                  <a:lnTo>
                    <a:pt x="16692" y="11972"/>
                  </a:lnTo>
                  <a:lnTo>
                    <a:pt x="16161" y="12066"/>
                  </a:lnTo>
                  <a:lnTo>
                    <a:pt x="15598" y="12097"/>
                  </a:lnTo>
                  <a:lnTo>
                    <a:pt x="15004" y="12129"/>
                  </a:lnTo>
                  <a:lnTo>
                    <a:pt x="14379" y="12097"/>
                  </a:lnTo>
                  <a:lnTo>
                    <a:pt x="13692" y="12004"/>
                  </a:lnTo>
                  <a:lnTo>
                    <a:pt x="13067" y="11910"/>
                  </a:lnTo>
                  <a:lnTo>
                    <a:pt x="12379" y="11785"/>
                  </a:lnTo>
                  <a:lnTo>
                    <a:pt x="11660" y="11628"/>
                  </a:lnTo>
                  <a:lnTo>
                    <a:pt x="10910" y="11410"/>
                  </a:lnTo>
                  <a:lnTo>
                    <a:pt x="10128" y="11191"/>
                  </a:lnTo>
                  <a:lnTo>
                    <a:pt x="9316" y="10878"/>
                  </a:lnTo>
                  <a:lnTo>
                    <a:pt x="8534" y="10503"/>
                  </a:lnTo>
                  <a:lnTo>
                    <a:pt x="7721" y="10097"/>
                  </a:lnTo>
                  <a:lnTo>
                    <a:pt x="6940" y="9565"/>
                  </a:lnTo>
                  <a:lnTo>
                    <a:pt x="6565" y="9284"/>
                  </a:lnTo>
                  <a:lnTo>
                    <a:pt x="6190" y="9003"/>
                  </a:lnTo>
                  <a:lnTo>
                    <a:pt x="5784" y="8659"/>
                  </a:lnTo>
                  <a:lnTo>
                    <a:pt x="5440" y="8315"/>
                  </a:lnTo>
                  <a:lnTo>
                    <a:pt x="5065" y="7940"/>
                  </a:lnTo>
                  <a:lnTo>
                    <a:pt x="4721" y="7565"/>
                  </a:lnTo>
                  <a:lnTo>
                    <a:pt x="4377" y="7127"/>
                  </a:lnTo>
                  <a:lnTo>
                    <a:pt x="4033" y="6690"/>
                  </a:lnTo>
                  <a:lnTo>
                    <a:pt x="3721" y="6221"/>
                  </a:lnTo>
                  <a:lnTo>
                    <a:pt x="3408" y="5690"/>
                  </a:lnTo>
                  <a:lnTo>
                    <a:pt x="3095" y="5158"/>
                  </a:lnTo>
                  <a:lnTo>
                    <a:pt x="2814" y="4596"/>
                  </a:lnTo>
                  <a:lnTo>
                    <a:pt x="2564" y="4002"/>
                  </a:lnTo>
                  <a:lnTo>
                    <a:pt x="2314" y="3376"/>
                  </a:lnTo>
                  <a:lnTo>
                    <a:pt x="2033" y="3720"/>
                  </a:lnTo>
                  <a:lnTo>
                    <a:pt x="188" y="8096"/>
                  </a:lnTo>
                  <a:lnTo>
                    <a:pt x="157" y="8284"/>
                  </a:lnTo>
                  <a:lnTo>
                    <a:pt x="95" y="8847"/>
                  </a:lnTo>
                  <a:lnTo>
                    <a:pt x="32" y="9722"/>
                  </a:lnTo>
                  <a:lnTo>
                    <a:pt x="1" y="10847"/>
                  </a:lnTo>
                  <a:lnTo>
                    <a:pt x="1" y="11503"/>
                  </a:lnTo>
                  <a:lnTo>
                    <a:pt x="63" y="12191"/>
                  </a:lnTo>
                  <a:lnTo>
                    <a:pt x="126" y="12941"/>
                  </a:lnTo>
                  <a:lnTo>
                    <a:pt x="220" y="13723"/>
                  </a:lnTo>
                  <a:lnTo>
                    <a:pt x="376" y="14535"/>
                  </a:lnTo>
                  <a:lnTo>
                    <a:pt x="564" y="15348"/>
                  </a:lnTo>
                  <a:lnTo>
                    <a:pt x="814" y="16192"/>
                  </a:lnTo>
                  <a:lnTo>
                    <a:pt x="1095" y="17067"/>
                  </a:lnTo>
                  <a:lnTo>
                    <a:pt x="9472" y="21912"/>
                  </a:lnTo>
                  <a:lnTo>
                    <a:pt x="9566" y="21725"/>
                  </a:lnTo>
                  <a:lnTo>
                    <a:pt x="9878" y="21256"/>
                  </a:lnTo>
                  <a:lnTo>
                    <a:pt x="10410" y="20599"/>
                  </a:lnTo>
                  <a:lnTo>
                    <a:pt x="10753" y="20193"/>
                  </a:lnTo>
                  <a:lnTo>
                    <a:pt x="11129" y="19787"/>
                  </a:lnTo>
                  <a:lnTo>
                    <a:pt x="11597" y="19349"/>
                  </a:lnTo>
                  <a:lnTo>
                    <a:pt x="12066" y="18943"/>
                  </a:lnTo>
                  <a:lnTo>
                    <a:pt x="12598" y="18505"/>
                  </a:lnTo>
                  <a:lnTo>
                    <a:pt x="13192" y="18130"/>
                  </a:lnTo>
                  <a:lnTo>
                    <a:pt x="13848" y="17755"/>
                  </a:lnTo>
                  <a:lnTo>
                    <a:pt x="14536" y="17442"/>
                  </a:lnTo>
                  <a:lnTo>
                    <a:pt x="15255" y="17161"/>
                  </a:lnTo>
                  <a:lnTo>
                    <a:pt x="15630" y="17036"/>
                  </a:lnTo>
                  <a:lnTo>
                    <a:pt x="16036" y="16942"/>
                  </a:lnTo>
                  <a:lnTo>
                    <a:pt x="16411" y="16848"/>
                  </a:lnTo>
                  <a:lnTo>
                    <a:pt x="16786" y="16786"/>
                  </a:lnTo>
                  <a:lnTo>
                    <a:pt x="17505" y="16755"/>
                  </a:lnTo>
                  <a:lnTo>
                    <a:pt x="18130" y="16755"/>
                  </a:lnTo>
                  <a:lnTo>
                    <a:pt x="18724" y="16848"/>
                  </a:lnTo>
                  <a:lnTo>
                    <a:pt x="19224" y="16973"/>
                  </a:lnTo>
                  <a:lnTo>
                    <a:pt x="19693" y="17130"/>
                  </a:lnTo>
                  <a:lnTo>
                    <a:pt x="20099" y="17349"/>
                  </a:lnTo>
                  <a:lnTo>
                    <a:pt x="20475" y="17567"/>
                  </a:lnTo>
                  <a:lnTo>
                    <a:pt x="20756" y="17786"/>
                  </a:lnTo>
                  <a:lnTo>
                    <a:pt x="21037" y="18036"/>
                  </a:lnTo>
                  <a:lnTo>
                    <a:pt x="21225" y="18255"/>
                  </a:lnTo>
                  <a:lnTo>
                    <a:pt x="21412" y="18474"/>
                  </a:lnTo>
                  <a:lnTo>
                    <a:pt x="21631" y="18786"/>
                  </a:lnTo>
                  <a:lnTo>
                    <a:pt x="21694" y="18911"/>
                  </a:lnTo>
                  <a:lnTo>
                    <a:pt x="34790" y="11347"/>
                  </a:lnTo>
                  <a:lnTo>
                    <a:pt x="361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1" name="Google Shape;1621;p48"/>
            <p:cNvSpPr/>
            <p:nvPr/>
          </p:nvSpPr>
          <p:spPr>
            <a:xfrm>
              <a:off x="1395499" y="3261132"/>
              <a:ext cx="331493" cy="480411"/>
            </a:xfrm>
            <a:custGeom>
              <a:avLst/>
              <a:gdLst/>
              <a:ahLst/>
              <a:cxnLst/>
              <a:rect l="l" t="t" r="r" b="b"/>
              <a:pathLst>
                <a:path w="6471" h="9378" extrusionOk="0">
                  <a:moveTo>
                    <a:pt x="4189" y="0"/>
                  </a:moveTo>
                  <a:lnTo>
                    <a:pt x="3876" y="94"/>
                  </a:lnTo>
                  <a:lnTo>
                    <a:pt x="3563" y="219"/>
                  </a:lnTo>
                  <a:lnTo>
                    <a:pt x="3220" y="376"/>
                  </a:lnTo>
                  <a:lnTo>
                    <a:pt x="2907" y="594"/>
                  </a:lnTo>
                  <a:lnTo>
                    <a:pt x="2563" y="844"/>
                  </a:lnTo>
                  <a:lnTo>
                    <a:pt x="2251" y="1126"/>
                  </a:lnTo>
                  <a:lnTo>
                    <a:pt x="1969" y="1438"/>
                  </a:lnTo>
                  <a:lnTo>
                    <a:pt x="1688" y="1782"/>
                  </a:lnTo>
                  <a:lnTo>
                    <a:pt x="1407" y="2157"/>
                  </a:lnTo>
                  <a:lnTo>
                    <a:pt x="1157" y="2564"/>
                  </a:lnTo>
                  <a:lnTo>
                    <a:pt x="938" y="2970"/>
                  </a:lnTo>
                  <a:lnTo>
                    <a:pt x="719" y="3376"/>
                  </a:lnTo>
                  <a:lnTo>
                    <a:pt x="531" y="3814"/>
                  </a:lnTo>
                  <a:lnTo>
                    <a:pt x="375" y="4283"/>
                  </a:lnTo>
                  <a:lnTo>
                    <a:pt x="250" y="4720"/>
                  </a:lnTo>
                  <a:lnTo>
                    <a:pt x="125" y="5189"/>
                  </a:lnTo>
                  <a:lnTo>
                    <a:pt x="63" y="5658"/>
                  </a:lnTo>
                  <a:lnTo>
                    <a:pt x="0" y="6096"/>
                  </a:lnTo>
                  <a:lnTo>
                    <a:pt x="0" y="6564"/>
                  </a:lnTo>
                  <a:lnTo>
                    <a:pt x="0" y="7002"/>
                  </a:lnTo>
                  <a:lnTo>
                    <a:pt x="63" y="7377"/>
                  </a:lnTo>
                  <a:lnTo>
                    <a:pt x="125" y="7752"/>
                  </a:lnTo>
                  <a:lnTo>
                    <a:pt x="250" y="8096"/>
                  </a:lnTo>
                  <a:lnTo>
                    <a:pt x="375" y="8377"/>
                  </a:lnTo>
                  <a:lnTo>
                    <a:pt x="531" y="8659"/>
                  </a:lnTo>
                  <a:lnTo>
                    <a:pt x="719" y="8878"/>
                  </a:lnTo>
                  <a:lnTo>
                    <a:pt x="938" y="9065"/>
                  </a:lnTo>
                  <a:lnTo>
                    <a:pt x="1157" y="9221"/>
                  </a:lnTo>
                  <a:lnTo>
                    <a:pt x="1407" y="9315"/>
                  </a:lnTo>
                  <a:lnTo>
                    <a:pt x="1688" y="9378"/>
                  </a:lnTo>
                  <a:lnTo>
                    <a:pt x="2251" y="9378"/>
                  </a:lnTo>
                  <a:lnTo>
                    <a:pt x="2563" y="9284"/>
                  </a:lnTo>
                  <a:lnTo>
                    <a:pt x="2907" y="9159"/>
                  </a:lnTo>
                  <a:lnTo>
                    <a:pt x="3220" y="9003"/>
                  </a:lnTo>
                  <a:lnTo>
                    <a:pt x="3563" y="8784"/>
                  </a:lnTo>
                  <a:lnTo>
                    <a:pt x="3876" y="8534"/>
                  </a:lnTo>
                  <a:lnTo>
                    <a:pt x="4189" y="8252"/>
                  </a:lnTo>
                  <a:lnTo>
                    <a:pt x="4470" y="7940"/>
                  </a:lnTo>
                  <a:lnTo>
                    <a:pt x="4751" y="7596"/>
                  </a:lnTo>
                  <a:lnTo>
                    <a:pt x="5033" y="7221"/>
                  </a:lnTo>
                  <a:lnTo>
                    <a:pt x="5283" y="6815"/>
                  </a:lnTo>
                  <a:lnTo>
                    <a:pt x="5501" y="6408"/>
                  </a:lnTo>
                  <a:lnTo>
                    <a:pt x="5720" y="6002"/>
                  </a:lnTo>
                  <a:lnTo>
                    <a:pt x="5908" y="5564"/>
                  </a:lnTo>
                  <a:lnTo>
                    <a:pt x="6064" y="5095"/>
                  </a:lnTo>
                  <a:lnTo>
                    <a:pt x="6220" y="4658"/>
                  </a:lnTo>
                  <a:lnTo>
                    <a:pt x="6314" y="4189"/>
                  </a:lnTo>
                  <a:lnTo>
                    <a:pt x="6408" y="3720"/>
                  </a:lnTo>
                  <a:lnTo>
                    <a:pt x="6439" y="3282"/>
                  </a:lnTo>
                  <a:lnTo>
                    <a:pt x="6470" y="2814"/>
                  </a:lnTo>
                  <a:lnTo>
                    <a:pt x="6439" y="2376"/>
                  </a:lnTo>
                  <a:lnTo>
                    <a:pt x="6408" y="2001"/>
                  </a:lnTo>
                  <a:lnTo>
                    <a:pt x="6314" y="1626"/>
                  </a:lnTo>
                  <a:lnTo>
                    <a:pt x="6220" y="1282"/>
                  </a:lnTo>
                  <a:lnTo>
                    <a:pt x="6064" y="1001"/>
                  </a:lnTo>
                  <a:lnTo>
                    <a:pt x="5908" y="719"/>
                  </a:lnTo>
                  <a:lnTo>
                    <a:pt x="5720" y="501"/>
                  </a:lnTo>
                  <a:lnTo>
                    <a:pt x="5501" y="313"/>
                  </a:lnTo>
                  <a:lnTo>
                    <a:pt x="5283" y="157"/>
                  </a:lnTo>
                  <a:lnTo>
                    <a:pt x="5033" y="63"/>
                  </a:lnTo>
                  <a:lnTo>
                    <a:pt x="4751" y="0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2" name="Google Shape;1622;p48"/>
            <p:cNvSpPr/>
            <p:nvPr/>
          </p:nvSpPr>
          <p:spPr>
            <a:xfrm>
              <a:off x="1456303" y="3350776"/>
              <a:ext cx="208240" cy="301115"/>
            </a:xfrm>
            <a:custGeom>
              <a:avLst/>
              <a:gdLst/>
              <a:ahLst/>
              <a:cxnLst/>
              <a:rect l="l" t="t" r="r" b="b"/>
              <a:pathLst>
                <a:path w="4065" h="5878" extrusionOk="0">
                  <a:moveTo>
                    <a:pt x="2626" y="1"/>
                  </a:moveTo>
                  <a:lnTo>
                    <a:pt x="2439" y="63"/>
                  </a:lnTo>
                  <a:lnTo>
                    <a:pt x="2251" y="126"/>
                  </a:lnTo>
                  <a:lnTo>
                    <a:pt x="2033" y="251"/>
                  </a:lnTo>
                  <a:lnTo>
                    <a:pt x="1814" y="376"/>
                  </a:lnTo>
                  <a:lnTo>
                    <a:pt x="1626" y="532"/>
                  </a:lnTo>
                  <a:lnTo>
                    <a:pt x="1439" y="720"/>
                  </a:lnTo>
                  <a:lnTo>
                    <a:pt x="1251" y="907"/>
                  </a:lnTo>
                  <a:lnTo>
                    <a:pt x="907" y="1345"/>
                  </a:lnTo>
                  <a:lnTo>
                    <a:pt x="595" y="1845"/>
                  </a:lnTo>
                  <a:lnTo>
                    <a:pt x="345" y="2408"/>
                  </a:lnTo>
                  <a:lnTo>
                    <a:pt x="157" y="2970"/>
                  </a:lnTo>
                  <a:lnTo>
                    <a:pt x="63" y="3533"/>
                  </a:lnTo>
                  <a:lnTo>
                    <a:pt x="32" y="3814"/>
                  </a:lnTo>
                  <a:lnTo>
                    <a:pt x="1" y="4096"/>
                  </a:lnTo>
                  <a:lnTo>
                    <a:pt x="32" y="4377"/>
                  </a:lnTo>
                  <a:lnTo>
                    <a:pt x="63" y="4627"/>
                  </a:lnTo>
                  <a:lnTo>
                    <a:pt x="95" y="4877"/>
                  </a:lnTo>
                  <a:lnTo>
                    <a:pt x="157" y="5065"/>
                  </a:lnTo>
                  <a:lnTo>
                    <a:pt x="251" y="5252"/>
                  </a:lnTo>
                  <a:lnTo>
                    <a:pt x="345" y="5408"/>
                  </a:lnTo>
                  <a:lnTo>
                    <a:pt x="470" y="5565"/>
                  </a:lnTo>
                  <a:lnTo>
                    <a:pt x="595" y="5690"/>
                  </a:lnTo>
                  <a:lnTo>
                    <a:pt x="751" y="5783"/>
                  </a:lnTo>
                  <a:lnTo>
                    <a:pt x="907" y="5846"/>
                  </a:lnTo>
                  <a:lnTo>
                    <a:pt x="1064" y="5877"/>
                  </a:lnTo>
                  <a:lnTo>
                    <a:pt x="1439" y="5877"/>
                  </a:lnTo>
                  <a:lnTo>
                    <a:pt x="1626" y="5815"/>
                  </a:lnTo>
                  <a:lnTo>
                    <a:pt x="1814" y="5752"/>
                  </a:lnTo>
                  <a:lnTo>
                    <a:pt x="2033" y="5658"/>
                  </a:lnTo>
                  <a:lnTo>
                    <a:pt x="2251" y="5502"/>
                  </a:lnTo>
                  <a:lnTo>
                    <a:pt x="2439" y="5346"/>
                  </a:lnTo>
                  <a:lnTo>
                    <a:pt x="2626" y="5158"/>
                  </a:lnTo>
                  <a:lnTo>
                    <a:pt x="2814" y="4971"/>
                  </a:lnTo>
                  <a:lnTo>
                    <a:pt x="3158" y="4533"/>
                  </a:lnTo>
                  <a:lnTo>
                    <a:pt x="3470" y="4033"/>
                  </a:lnTo>
                  <a:lnTo>
                    <a:pt x="3721" y="3470"/>
                  </a:lnTo>
                  <a:lnTo>
                    <a:pt x="3908" y="2908"/>
                  </a:lnTo>
                  <a:lnTo>
                    <a:pt x="4033" y="2345"/>
                  </a:lnTo>
                  <a:lnTo>
                    <a:pt x="4064" y="2064"/>
                  </a:lnTo>
                  <a:lnTo>
                    <a:pt x="4064" y="1783"/>
                  </a:lnTo>
                  <a:lnTo>
                    <a:pt x="4064" y="1501"/>
                  </a:lnTo>
                  <a:lnTo>
                    <a:pt x="4033" y="1251"/>
                  </a:lnTo>
                  <a:lnTo>
                    <a:pt x="3971" y="1032"/>
                  </a:lnTo>
                  <a:lnTo>
                    <a:pt x="3908" y="814"/>
                  </a:lnTo>
                  <a:lnTo>
                    <a:pt x="3814" y="626"/>
                  </a:lnTo>
                  <a:lnTo>
                    <a:pt x="3721" y="470"/>
                  </a:lnTo>
                  <a:lnTo>
                    <a:pt x="3595" y="313"/>
                  </a:lnTo>
                  <a:lnTo>
                    <a:pt x="3470" y="188"/>
                  </a:lnTo>
                  <a:lnTo>
                    <a:pt x="3314" y="95"/>
                  </a:lnTo>
                  <a:lnTo>
                    <a:pt x="3158" y="32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3" name="Google Shape;1623;p48"/>
            <p:cNvSpPr/>
            <p:nvPr/>
          </p:nvSpPr>
          <p:spPr>
            <a:xfrm>
              <a:off x="1470749" y="3369986"/>
              <a:ext cx="179399" cy="262695"/>
            </a:xfrm>
            <a:custGeom>
              <a:avLst/>
              <a:gdLst/>
              <a:ahLst/>
              <a:cxnLst/>
              <a:rect l="l" t="t" r="r" b="b"/>
              <a:pathLst>
                <a:path w="3502" h="5128" extrusionOk="0">
                  <a:moveTo>
                    <a:pt x="2438" y="1"/>
                  </a:moveTo>
                  <a:lnTo>
                    <a:pt x="2282" y="32"/>
                  </a:lnTo>
                  <a:lnTo>
                    <a:pt x="2094" y="63"/>
                  </a:lnTo>
                  <a:lnTo>
                    <a:pt x="1938" y="126"/>
                  </a:lnTo>
                  <a:lnTo>
                    <a:pt x="1751" y="220"/>
                  </a:lnTo>
                  <a:lnTo>
                    <a:pt x="1563" y="345"/>
                  </a:lnTo>
                  <a:lnTo>
                    <a:pt x="1407" y="470"/>
                  </a:lnTo>
                  <a:lnTo>
                    <a:pt x="1063" y="814"/>
                  </a:lnTo>
                  <a:lnTo>
                    <a:pt x="782" y="1189"/>
                  </a:lnTo>
                  <a:lnTo>
                    <a:pt x="500" y="1626"/>
                  </a:lnTo>
                  <a:lnTo>
                    <a:pt x="313" y="2095"/>
                  </a:lnTo>
                  <a:lnTo>
                    <a:pt x="125" y="2595"/>
                  </a:lnTo>
                  <a:lnTo>
                    <a:pt x="31" y="3095"/>
                  </a:lnTo>
                  <a:lnTo>
                    <a:pt x="0" y="3564"/>
                  </a:lnTo>
                  <a:lnTo>
                    <a:pt x="0" y="3814"/>
                  </a:lnTo>
                  <a:lnTo>
                    <a:pt x="31" y="4033"/>
                  </a:lnTo>
                  <a:lnTo>
                    <a:pt x="63" y="4221"/>
                  </a:lnTo>
                  <a:lnTo>
                    <a:pt x="125" y="4408"/>
                  </a:lnTo>
                  <a:lnTo>
                    <a:pt x="219" y="4565"/>
                  </a:lnTo>
                  <a:lnTo>
                    <a:pt x="313" y="4721"/>
                  </a:lnTo>
                  <a:lnTo>
                    <a:pt x="407" y="4846"/>
                  </a:lnTo>
                  <a:lnTo>
                    <a:pt x="500" y="4940"/>
                  </a:lnTo>
                  <a:lnTo>
                    <a:pt x="625" y="5002"/>
                  </a:lnTo>
                  <a:lnTo>
                    <a:pt x="782" y="5065"/>
                  </a:lnTo>
                  <a:lnTo>
                    <a:pt x="907" y="5096"/>
                  </a:lnTo>
                  <a:lnTo>
                    <a:pt x="1063" y="5127"/>
                  </a:lnTo>
                  <a:lnTo>
                    <a:pt x="1219" y="5096"/>
                  </a:lnTo>
                  <a:lnTo>
                    <a:pt x="1407" y="5065"/>
                  </a:lnTo>
                  <a:lnTo>
                    <a:pt x="1563" y="5002"/>
                  </a:lnTo>
                  <a:lnTo>
                    <a:pt x="1751" y="4908"/>
                  </a:lnTo>
                  <a:lnTo>
                    <a:pt x="1938" y="4783"/>
                  </a:lnTo>
                  <a:lnTo>
                    <a:pt x="2094" y="4658"/>
                  </a:lnTo>
                  <a:lnTo>
                    <a:pt x="2438" y="4314"/>
                  </a:lnTo>
                  <a:lnTo>
                    <a:pt x="2751" y="3939"/>
                  </a:lnTo>
                  <a:lnTo>
                    <a:pt x="3001" y="3502"/>
                  </a:lnTo>
                  <a:lnTo>
                    <a:pt x="3220" y="3033"/>
                  </a:lnTo>
                  <a:lnTo>
                    <a:pt x="3376" y="2533"/>
                  </a:lnTo>
                  <a:lnTo>
                    <a:pt x="3470" y="2033"/>
                  </a:lnTo>
                  <a:lnTo>
                    <a:pt x="3501" y="1564"/>
                  </a:lnTo>
                  <a:lnTo>
                    <a:pt x="3501" y="1314"/>
                  </a:lnTo>
                  <a:lnTo>
                    <a:pt x="3470" y="1095"/>
                  </a:lnTo>
                  <a:lnTo>
                    <a:pt x="3439" y="907"/>
                  </a:lnTo>
                  <a:lnTo>
                    <a:pt x="3376" y="720"/>
                  </a:lnTo>
                  <a:lnTo>
                    <a:pt x="3282" y="564"/>
                  </a:lnTo>
                  <a:lnTo>
                    <a:pt x="3220" y="407"/>
                  </a:lnTo>
                  <a:lnTo>
                    <a:pt x="3095" y="282"/>
                  </a:lnTo>
                  <a:lnTo>
                    <a:pt x="3001" y="188"/>
                  </a:lnTo>
                  <a:lnTo>
                    <a:pt x="2876" y="126"/>
                  </a:lnTo>
                  <a:lnTo>
                    <a:pt x="2751" y="63"/>
                  </a:lnTo>
                  <a:lnTo>
                    <a:pt x="2595" y="32"/>
                  </a:lnTo>
                  <a:lnTo>
                    <a:pt x="2438" y="1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4" name="Google Shape;1624;p48"/>
            <p:cNvSpPr/>
            <p:nvPr/>
          </p:nvSpPr>
          <p:spPr>
            <a:xfrm>
              <a:off x="1462706" y="3361995"/>
              <a:ext cx="195433" cy="278678"/>
            </a:xfrm>
            <a:custGeom>
              <a:avLst/>
              <a:gdLst/>
              <a:ahLst/>
              <a:cxnLst/>
              <a:rect l="l" t="t" r="r" b="b"/>
              <a:pathLst>
                <a:path w="3815" h="5440" extrusionOk="0">
                  <a:moveTo>
                    <a:pt x="3095" y="1"/>
                  </a:moveTo>
                  <a:lnTo>
                    <a:pt x="2439" y="1251"/>
                  </a:lnTo>
                  <a:lnTo>
                    <a:pt x="2345" y="1345"/>
                  </a:lnTo>
                  <a:lnTo>
                    <a:pt x="2251" y="1376"/>
                  </a:lnTo>
                  <a:lnTo>
                    <a:pt x="2220" y="1376"/>
                  </a:lnTo>
                  <a:lnTo>
                    <a:pt x="2189" y="1345"/>
                  </a:lnTo>
                  <a:lnTo>
                    <a:pt x="2158" y="1251"/>
                  </a:lnTo>
                  <a:lnTo>
                    <a:pt x="2158" y="32"/>
                  </a:lnTo>
                  <a:lnTo>
                    <a:pt x="1658" y="313"/>
                  </a:lnTo>
                  <a:lnTo>
                    <a:pt x="1658" y="1532"/>
                  </a:lnTo>
                  <a:lnTo>
                    <a:pt x="1626" y="1689"/>
                  </a:lnTo>
                  <a:lnTo>
                    <a:pt x="1564" y="1782"/>
                  </a:lnTo>
                  <a:lnTo>
                    <a:pt x="1470" y="1845"/>
                  </a:lnTo>
                  <a:lnTo>
                    <a:pt x="1439" y="1876"/>
                  </a:lnTo>
                  <a:lnTo>
                    <a:pt x="1376" y="1845"/>
                  </a:lnTo>
                  <a:lnTo>
                    <a:pt x="751" y="1345"/>
                  </a:lnTo>
                  <a:lnTo>
                    <a:pt x="376" y="2032"/>
                  </a:lnTo>
                  <a:lnTo>
                    <a:pt x="1032" y="2532"/>
                  </a:lnTo>
                  <a:lnTo>
                    <a:pt x="1064" y="2564"/>
                  </a:lnTo>
                  <a:lnTo>
                    <a:pt x="1064" y="2626"/>
                  </a:lnTo>
                  <a:lnTo>
                    <a:pt x="1064" y="2751"/>
                  </a:lnTo>
                  <a:lnTo>
                    <a:pt x="1001" y="2876"/>
                  </a:lnTo>
                  <a:lnTo>
                    <a:pt x="907" y="2970"/>
                  </a:lnTo>
                  <a:lnTo>
                    <a:pt x="1" y="3470"/>
                  </a:lnTo>
                  <a:lnTo>
                    <a:pt x="1" y="4158"/>
                  </a:lnTo>
                  <a:lnTo>
                    <a:pt x="907" y="3627"/>
                  </a:lnTo>
                  <a:lnTo>
                    <a:pt x="1001" y="3627"/>
                  </a:lnTo>
                  <a:lnTo>
                    <a:pt x="1064" y="3689"/>
                  </a:lnTo>
                  <a:lnTo>
                    <a:pt x="1064" y="3783"/>
                  </a:lnTo>
                  <a:lnTo>
                    <a:pt x="1032" y="3939"/>
                  </a:lnTo>
                  <a:lnTo>
                    <a:pt x="376" y="5158"/>
                  </a:lnTo>
                  <a:lnTo>
                    <a:pt x="751" y="5439"/>
                  </a:lnTo>
                  <a:lnTo>
                    <a:pt x="1376" y="4189"/>
                  </a:lnTo>
                  <a:lnTo>
                    <a:pt x="1470" y="4095"/>
                  </a:lnTo>
                  <a:lnTo>
                    <a:pt x="1564" y="4064"/>
                  </a:lnTo>
                  <a:lnTo>
                    <a:pt x="1595" y="4064"/>
                  </a:lnTo>
                  <a:lnTo>
                    <a:pt x="1626" y="4095"/>
                  </a:lnTo>
                  <a:lnTo>
                    <a:pt x="1658" y="4189"/>
                  </a:lnTo>
                  <a:lnTo>
                    <a:pt x="1658" y="5408"/>
                  </a:lnTo>
                  <a:lnTo>
                    <a:pt x="2158" y="5127"/>
                  </a:lnTo>
                  <a:lnTo>
                    <a:pt x="2158" y="3908"/>
                  </a:lnTo>
                  <a:lnTo>
                    <a:pt x="2189" y="3752"/>
                  </a:lnTo>
                  <a:lnTo>
                    <a:pt x="2251" y="3658"/>
                  </a:lnTo>
                  <a:lnTo>
                    <a:pt x="2345" y="3595"/>
                  </a:lnTo>
                  <a:lnTo>
                    <a:pt x="2408" y="3564"/>
                  </a:lnTo>
                  <a:lnTo>
                    <a:pt x="2439" y="3595"/>
                  </a:lnTo>
                  <a:lnTo>
                    <a:pt x="3095" y="4095"/>
                  </a:lnTo>
                  <a:lnTo>
                    <a:pt x="3439" y="3408"/>
                  </a:lnTo>
                  <a:lnTo>
                    <a:pt x="2783" y="2908"/>
                  </a:lnTo>
                  <a:lnTo>
                    <a:pt x="2752" y="2876"/>
                  </a:lnTo>
                  <a:lnTo>
                    <a:pt x="2752" y="2814"/>
                  </a:lnTo>
                  <a:lnTo>
                    <a:pt x="2752" y="2689"/>
                  </a:lnTo>
                  <a:lnTo>
                    <a:pt x="2814" y="2564"/>
                  </a:lnTo>
                  <a:lnTo>
                    <a:pt x="2908" y="2470"/>
                  </a:lnTo>
                  <a:lnTo>
                    <a:pt x="3814" y="1970"/>
                  </a:lnTo>
                  <a:lnTo>
                    <a:pt x="3814" y="1282"/>
                  </a:lnTo>
                  <a:lnTo>
                    <a:pt x="2908" y="1814"/>
                  </a:lnTo>
                  <a:lnTo>
                    <a:pt x="2814" y="1814"/>
                  </a:lnTo>
                  <a:lnTo>
                    <a:pt x="2752" y="1751"/>
                  </a:lnTo>
                  <a:lnTo>
                    <a:pt x="2752" y="1657"/>
                  </a:lnTo>
                  <a:lnTo>
                    <a:pt x="2783" y="1501"/>
                  </a:lnTo>
                  <a:lnTo>
                    <a:pt x="3439" y="282"/>
                  </a:lnTo>
                  <a:lnTo>
                    <a:pt x="30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5" name="Google Shape;1625;p48"/>
            <p:cNvSpPr/>
            <p:nvPr/>
          </p:nvSpPr>
          <p:spPr>
            <a:xfrm>
              <a:off x="1536369" y="3467672"/>
              <a:ext cx="48103" cy="67313"/>
            </a:xfrm>
            <a:custGeom>
              <a:avLst/>
              <a:gdLst/>
              <a:ahLst/>
              <a:cxnLst/>
              <a:rect l="l" t="t" r="r" b="b"/>
              <a:pathLst>
                <a:path w="939" h="1314" extrusionOk="0">
                  <a:moveTo>
                    <a:pt x="563" y="1"/>
                  </a:moveTo>
                  <a:lnTo>
                    <a:pt x="470" y="32"/>
                  </a:lnTo>
                  <a:lnTo>
                    <a:pt x="376" y="94"/>
                  </a:lnTo>
                  <a:lnTo>
                    <a:pt x="282" y="188"/>
                  </a:lnTo>
                  <a:lnTo>
                    <a:pt x="157" y="407"/>
                  </a:lnTo>
                  <a:lnTo>
                    <a:pt x="63" y="657"/>
                  </a:lnTo>
                  <a:lnTo>
                    <a:pt x="1" y="938"/>
                  </a:lnTo>
                  <a:lnTo>
                    <a:pt x="32" y="1032"/>
                  </a:lnTo>
                  <a:lnTo>
                    <a:pt x="63" y="1157"/>
                  </a:lnTo>
                  <a:lnTo>
                    <a:pt x="95" y="1220"/>
                  </a:lnTo>
                  <a:lnTo>
                    <a:pt x="157" y="1282"/>
                  </a:lnTo>
                  <a:lnTo>
                    <a:pt x="220" y="1313"/>
                  </a:lnTo>
                  <a:lnTo>
                    <a:pt x="376" y="1313"/>
                  </a:lnTo>
                  <a:lnTo>
                    <a:pt x="470" y="1282"/>
                  </a:lnTo>
                  <a:lnTo>
                    <a:pt x="563" y="1220"/>
                  </a:lnTo>
                  <a:lnTo>
                    <a:pt x="657" y="1126"/>
                  </a:lnTo>
                  <a:lnTo>
                    <a:pt x="813" y="907"/>
                  </a:lnTo>
                  <a:lnTo>
                    <a:pt x="907" y="657"/>
                  </a:lnTo>
                  <a:lnTo>
                    <a:pt x="938" y="376"/>
                  </a:lnTo>
                  <a:lnTo>
                    <a:pt x="938" y="282"/>
                  </a:lnTo>
                  <a:lnTo>
                    <a:pt x="907" y="157"/>
                  </a:lnTo>
                  <a:lnTo>
                    <a:pt x="845" y="94"/>
                  </a:lnTo>
                  <a:lnTo>
                    <a:pt x="813" y="32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6" name="Google Shape;1626;p48"/>
            <p:cNvSpPr/>
            <p:nvPr/>
          </p:nvSpPr>
          <p:spPr>
            <a:xfrm>
              <a:off x="662153" y="3008131"/>
              <a:ext cx="353931" cy="270686"/>
            </a:xfrm>
            <a:custGeom>
              <a:avLst/>
              <a:gdLst/>
              <a:ahLst/>
              <a:cxnLst/>
              <a:rect l="l" t="t" r="r" b="b"/>
              <a:pathLst>
                <a:path w="6909" h="5284" extrusionOk="0">
                  <a:moveTo>
                    <a:pt x="438" y="1"/>
                  </a:moveTo>
                  <a:lnTo>
                    <a:pt x="313" y="32"/>
                  </a:lnTo>
                  <a:lnTo>
                    <a:pt x="219" y="63"/>
                  </a:lnTo>
                  <a:lnTo>
                    <a:pt x="125" y="126"/>
                  </a:lnTo>
                  <a:lnTo>
                    <a:pt x="63" y="220"/>
                  </a:lnTo>
                  <a:lnTo>
                    <a:pt x="0" y="313"/>
                  </a:lnTo>
                  <a:lnTo>
                    <a:pt x="0" y="438"/>
                  </a:lnTo>
                  <a:lnTo>
                    <a:pt x="0" y="938"/>
                  </a:lnTo>
                  <a:lnTo>
                    <a:pt x="63" y="1501"/>
                  </a:lnTo>
                  <a:lnTo>
                    <a:pt x="188" y="2095"/>
                  </a:lnTo>
                  <a:lnTo>
                    <a:pt x="282" y="2376"/>
                  </a:lnTo>
                  <a:lnTo>
                    <a:pt x="375" y="2689"/>
                  </a:lnTo>
                  <a:lnTo>
                    <a:pt x="500" y="2939"/>
                  </a:lnTo>
                  <a:lnTo>
                    <a:pt x="657" y="3189"/>
                  </a:lnTo>
                  <a:lnTo>
                    <a:pt x="844" y="3408"/>
                  </a:lnTo>
                  <a:lnTo>
                    <a:pt x="1063" y="3627"/>
                  </a:lnTo>
                  <a:lnTo>
                    <a:pt x="1282" y="3877"/>
                  </a:lnTo>
                  <a:lnTo>
                    <a:pt x="1532" y="4064"/>
                  </a:lnTo>
                  <a:lnTo>
                    <a:pt x="2094" y="4471"/>
                  </a:lnTo>
                  <a:lnTo>
                    <a:pt x="2688" y="4783"/>
                  </a:lnTo>
                  <a:lnTo>
                    <a:pt x="3282" y="5033"/>
                  </a:lnTo>
                  <a:lnTo>
                    <a:pt x="3564" y="5127"/>
                  </a:lnTo>
                  <a:lnTo>
                    <a:pt x="3876" y="5189"/>
                  </a:lnTo>
                  <a:lnTo>
                    <a:pt x="4157" y="5252"/>
                  </a:lnTo>
                  <a:lnTo>
                    <a:pt x="4408" y="5283"/>
                  </a:lnTo>
                  <a:lnTo>
                    <a:pt x="4720" y="5283"/>
                  </a:lnTo>
                  <a:lnTo>
                    <a:pt x="5033" y="5221"/>
                  </a:lnTo>
                  <a:lnTo>
                    <a:pt x="5345" y="5158"/>
                  </a:lnTo>
                  <a:lnTo>
                    <a:pt x="5627" y="5033"/>
                  </a:lnTo>
                  <a:lnTo>
                    <a:pt x="5908" y="4908"/>
                  </a:lnTo>
                  <a:lnTo>
                    <a:pt x="6189" y="4783"/>
                  </a:lnTo>
                  <a:lnTo>
                    <a:pt x="6658" y="4502"/>
                  </a:lnTo>
                  <a:lnTo>
                    <a:pt x="6783" y="4377"/>
                  </a:lnTo>
                  <a:lnTo>
                    <a:pt x="6846" y="4252"/>
                  </a:lnTo>
                  <a:lnTo>
                    <a:pt x="6908" y="4127"/>
                  </a:lnTo>
                  <a:lnTo>
                    <a:pt x="6908" y="4002"/>
                  </a:lnTo>
                  <a:lnTo>
                    <a:pt x="6877" y="3845"/>
                  </a:lnTo>
                  <a:lnTo>
                    <a:pt x="6814" y="3720"/>
                  </a:lnTo>
                  <a:lnTo>
                    <a:pt x="6752" y="3595"/>
                  </a:lnTo>
                  <a:lnTo>
                    <a:pt x="6627" y="3502"/>
                  </a:lnTo>
                  <a:lnTo>
                    <a:pt x="657" y="63"/>
                  </a:lnTo>
                  <a:lnTo>
                    <a:pt x="532" y="32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7" name="Google Shape;1627;p48"/>
            <p:cNvSpPr/>
            <p:nvPr/>
          </p:nvSpPr>
          <p:spPr>
            <a:xfrm>
              <a:off x="1637232" y="2004218"/>
              <a:ext cx="839106" cy="848686"/>
            </a:xfrm>
            <a:custGeom>
              <a:avLst/>
              <a:gdLst/>
              <a:ahLst/>
              <a:cxnLst/>
              <a:rect l="l" t="t" r="r" b="b"/>
              <a:pathLst>
                <a:path w="16380" h="16567" extrusionOk="0">
                  <a:moveTo>
                    <a:pt x="15536" y="0"/>
                  </a:moveTo>
                  <a:lnTo>
                    <a:pt x="15286" y="32"/>
                  </a:lnTo>
                  <a:lnTo>
                    <a:pt x="15161" y="63"/>
                  </a:lnTo>
                  <a:lnTo>
                    <a:pt x="15036" y="125"/>
                  </a:lnTo>
                  <a:lnTo>
                    <a:pt x="8941" y="3657"/>
                  </a:lnTo>
                  <a:lnTo>
                    <a:pt x="8128" y="4158"/>
                  </a:lnTo>
                  <a:lnTo>
                    <a:pt x="7378" y="4689"/>
                  </a:lnTo>
                  <a:lnTo>
                    <a:pt x="6659" y="5314"/>
                  </a:lnTo>
                  <a:lnTo>
                    <a:pt x="6002" y="5970"/>
                  </a:lnTo>
                  <a:lnTo>
                    <a:pt x="5377" y="6658"/>
                  </a:lnTo>
                  <a:lnTo>
                    <a:pt x="4815" y="7408"/>
                  </a:lnTo>
                  <a:lnTo>
                    <a:pt x="4314" y="8190"/>
                  </a:lnTo>
                  <a:lnTo>
                    <a:pt x="3846" y="9002"/>
                  </a:lnTo>
                  <a:lnTo>
                    <a:pt x="1" y="16567"/>
                  </a:lnTo>
                  <a:lnTo>
                    <a:pt x="15848" y="6721"/>
                  </a:lnTo>
                  <a:lnTo>
                    <a:pt x="16380" y="969"/>
                  </a:lnTo>
                  <a:lnTo>
                    <a:pt x="16380" y="844"/>
                  </a:lnTo>
                  <a:lnTo>
                    <a:pt x="16349" y="719"/>
                  </a:lnTo>
                  <a:lnTo>
                    <a:pt x="16286" y="500"/>
                  </a:lnTo>
                  <a:lnTo>
                    <a:pt x="16161" y="282"/>
                  </a:lnTo>
                  <a:lnTo>
                    <a:pt x="15973" y="157"/>
                  </a:lnTo>
                  <a:lnTo>
                    <a:pt x="15755" y="32"/>
                  </a:lnTo>
                  <a:lnTo>
                    <a:pt x="15536" y="0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8" name="Google Shape;1628;p48"/>
            <p:cNvSpPr/>
            <p:nvPr/>
          </p:nvSpPr>
          <p:spPr>
            <a:xfrm>
              <a:off x="1678878" y="2348452"/>
              <a:ext cx="770257" cy="968814"/>
            </a:xfrm>
            <a:custGeom>
              <a:avLst/>
              <a:gdLst/>
              <a:ahLst/>
              <a:cxnLst/>
              <a:rect l="l" t="t" r="r" b="b"/>
              <a:pathLst>
                <a:path w="15036" h="18912" extrusionOk="0">
                  <a:moveTo>
                    <a:pt x="15035" y="1"/>
                  </a:moveTo>
                  <a:lnTo>
                    <a:pt x="14160" y="595"/>
                  </a:lnTo>
                  <a:lnTo>
                    <a:pt x="12941" y="10659"/>
                  </a:lnTo>
                  <a:lnTo>
                    <a:pt x="1" y="18099"/>
                  </a:lnTo>
                  <a:lnTo>
                    <a:pt x="282" y="18411"/>
                  </a:lnTo>
                  <a:lnTo>
                    <a:pt x="438" y="18661"/>
                  </a:lnTo>
                  <a:lnTo>
                    <a:pt x="595" y="18911"/>
                  </a:lnTo>
                  <a:lnTo>
                    <a:pt x="13691" y="11347"/>
                  </a:lnTo>
                  <a:lnTo>
                    <a:pt x="150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9" name="Google Shape;1629;p48"/>
            <p:cNvSpPr/>
            <p:nvPr/>
          </p:nvSpPr>
          <p:spPr>
            <a:xfrm>
              <a:off x="1661257" y="2647863"/>
              <a:ext cx="621338" cy="374780"/>
            </a:xfrm>
            <a:custGeom>
              <a:avLst/>
              <a:gdLst/>
              <a:ahLst/>
              <a:cxnLst/>
              <a:rect l="l" t="t" r="r" b="b"/>
              <a:pathLst>
                <a:path w="12129" h="7316" extrusionOk="0">
                  <a:moveTo>
                    <a:pt x="12129" y="1"/>
                  </a:moveTo>
                  <a:lnTo>
                    <a:pt x="563" y="6033"/>
                  </a:lnTo>
                  <a:lnTo>
                    <a:pt x="1" y="7002"/>
                  </a:lnTo>
                  <a:lnTo>
                    <a:pt x="563" y="7315"/>
                  </a:lnTo>
                  <a:lnTo>
                    <a:pt x="121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0" name="Google Shape;1630;p48"/>
            <p:cNvSpPr/>
            <p:nvPr/>
          </p:nvSpPr>
          <p:spPr>
            <a:xfrm>
              <a:off x="1608443" y="2955317"/>
              <a:ext cx="107322" cy="102506"/>
            </a:xfrm>
            <a:custGeom>
              <a:avLst/>
              <a:gdLst/>
              <a:ahLst/>
              <a:cxnLst/>
              <a:rect l="l" t="t" r="r" b="b"/>
              <a:pathLst>
                <a:path w="2095" h="2001" extrusionOk="0">
                  <a:moveTo>
                    <a:pt x="1657" y="0"/>
                  </a:moveTo>
                  <a:lnTo>
                    <a:pt x="1563" y="63"/>
                  </a:lnTo>
                  <a:lnTo>
                    <a:pt x="282" y="813"/>
                  </a:lnTo>
                  <a:lnTo>
                    <a:pt x="157" y="875"/>
                  </a:lnTo>
                  <a:lnTo>
                    <a:pt x="63" y="1000"/>
                  </a:lnTo>
                  <a:lnTo>
                    <a:pt x="32" y="1126"/>
                  </a:lnTo>
                  <a:lnTo>
                    <a:pt x="0" y="1282"/>
                  </a:lnTo>
                  <a:lnTo>
                    <a:pt x="0" y="1563"/>
                  </a:lnTo>
                  <a:lnTo>
                    <a:pt x="0" y="1688"/>
                  </a:lnTo>
                  <a:lnTo>
                    <a:pt x="32" y="1813"/>
                  </a:lnTo>
                  <a:lnTo>
                    <a:pt x="94" y="1907"/>
                  </a:lnTo>
                  <a:lnTo>
                    <a:pt x="157" y="1969"/>
                  </a:lnTo>
                  <a:lnTo>
                    <a:pt x="219" y="2001"/>
                  </a:lnTo>
                  <a:lnTo>
                    <a:pt x="407" y="2001"/>
                  </a:lnTo>
                  <a:lnTo>
                    <a:pt x="532" y="1938"/>
                  </a:lnTo>
                  <a:lnTo>
                    <a:pt x="1813" y="1219"/>
                  </a:lnTo>
                  <a:lnTo>
                    <a:pt x="1907" y="1126"/>
                  </a:lnTo>
                  <a:lnTo>
                    <a:pt x="2001" y="1000"/>
                  </a:lnTo>
                  <a:lnTo>
                    <a:pt x="2063" y="875"/>
                  </a:lnTo>
                  <a:lnTo>
                    <a:pt x="2095" y="719"/>
                  </a:lnTo>
                  <a:lnTo>
                    <a:pt x="2095" y="438"/>
                  </a:lnTo>
                  <a:lnTo>
                    <a:pt x="2063" y="313"/>
                  </a:lnTo>
                  <a:lnTo>
                    <a:pt x="2032" y="188"/>
                  </a:lnTo>
                  <a:lnTo>
                    <a:pt x="2001" y="125"/>
                  </a:lnTo>
                  <a:lnTo>
                    <a:pt x="1938" y="31"/>
                  </a:lnTo>
                  <a:lnTo>
                    <a:pt x="1845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1" name="Google Shape;1631;p48"/>
            <p:cNvSpPr/>
            <p:nvPr/>
          </p:nvSpPr>
          <p:spPr>
            <a:xfrm>
              <a:off x="662153" y="2872025"/>
              <a:ext cx="466017" cy="277090"/>
            </a:xfrm>
            <a:custGeom>
              <a:avLst/>
              <a:gdLst/>
              <a:ahLst/>
              <a:cxnLst/>
              <a:rect l="l" t="t" r="r" b="b"/>
              <a:pathLst>
                <a:path w="9097" h="5409" extrusionOk="0">
                  <a:moveTo>
                    <a:pt x="313" y="1"/>
                  </a:moveTo>
                  <a:lnTo>
                    <a:pt x="0" y="220"/>
                  </a:lnTo>
                  <a:lnTo>
                    <a:pt x="94" y="407"/>
                  </a:lnTo>
                  <a:lnTo>
                    <a:pt x="469" y="876"/>
                  </a:lnTo>
                  <a:lnTo>
                    <a:pt x="750" y="1189"/>
                  </a:lnTo>
                  <a:lnTo>
                    <a:pt x="1125" y="1564"/>
                  </a:lnTo>
                  <a:lnTo>
                    <a:pt x="1532" y="1939"/>
                  </a:lnTo>
                  <a:lnTo>
                    <a:pt x="2032" y="2376"/>
                  </a:lnTo>
                  <a:lnTo>
                    <a:pt x="2626" y="2783"/>
                  </a:lnTo>
                  <a:lnTo>
                    <a:pt x="3282" y="3220"/>
                  </a:lnTo>
                  <a:lnTo>
                    <a:pt x="4032" y="3658"/>
                  </a:lnTo>
                  <a:lnTo>
                    <a:pt x="4845" y="4096"/>
                  </a:lnTo>
                  <a:lnTo>
                    <a:pt x="5752" y="4471"/>
                  </a:lnTo>
                  <a:lnTo>
                    <a:pt x="6752" y="4846"/>
                  </a:lnTo>
                  <a:lnTo>
                    <a:pt x="7846" y="5158"/>
                  </a:lnTo>
                  <a:lnTo>
                    <a:pt x="8408" y="5283"/>
                  </a:lnTo>
                  <a:lnTo>
                    <a:pt x="9034" y="5408"/>
                  </a:lnTo>
                  <a:lnTo>
                    <a:pt x="9096" y="5033"/>
                  </a:lnTo>
                  <a:lnTo>
                    <a:pt x="8502" y="4908"/>
                  </a:lnTo>
                  <a:lnTo>
                    <a:pt x="7940" y="4783"/>
                  </a:lnTo>
                  <a:lnTo>
                    <a:pt x="6877" y="4471"/>
                  </a:lnTo>
                  <a:lnTo>
                    <a:pt x="5908" y="4127"/>
                  </a:lnTo>
                  <a:lnTo>
                    <a:pt x="5001" y="3720"/>
                  </a:lnTo>
                  <a:lnTo>
                    <a:pt x="4220" y="3314"/>
                  </a:lnTo>
                  <a:lnTo>
                    <a:pt x="3501" y="2908"/>
                  </a:lnTo>
                  <a:lnTo>
                    <a:pt x="2845" y="2470"/>
                  </a:lnTo>
                  <a:lnTo>
                    <a:pt x="2282" y="2064"/>
                  </a:lnTo>
                  <a:lnTo>
                    <a:pt x="1813" y="1657"/>
                  </a:lnTo>
                  <a:lnTo>
                    <a:pt x="1376" y="1282"/>
                  </a:lnTo>
                  <a:lnTo>
                    <a:pt x="1063" y="907"/>
                  </a:lnTo>
                  <a:lnTo>
                    <a:pt x="782" y="626"/>
                  </a:lnTo>
                  <a:lnTo>
                    <a:pt x="438" y="157"/>
                  </a:lnTo>
                  <a:lnTo>
                    <a:pt x="344" y="63"/>
                  </a:lnTo>
                  <a:lnTo>
                    <a:pt x="313" y="32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2" name="Google Shape;1632;p48"/>
            <p:cNvSpPr/>
            <p:nvPr/>
          </p:nvSpPr>
          <p:spPr>
            <a:xfrm>
              <a:off x="1629241" y="2766347"/>
              <a:ext cx="179399" cy="128171"/>
            </a:xfrm>
            <a:custGeom>
              <a:avLst/>
              <a:gdLst/>
              <a:ahLst/>
              <a:cxnLst/>
              <a:rect l="l" t="t" r="r" b="b"/>
              <a:pathLst>
                <a:path w="3502" h="2502" extrusionOk="0">
                  <a:moveTo>
                    <a:pt x="1345" y="1"/>
                  </a:moveTo>
                  <a:lnTo>
                    <a:pt x="1157" y="32"/>
                  </a:lnTo>
                  <a:lnTo>
                    <a:pt x="1001" y="63"/>
                  </a:lnTo>
                  <a:lnTo>
                    <a:pt x="813" y="126"/>
                  </a:lnTo>
                  <a:lnTo>
                    <a:pt x="657" y="188"/>
                  </a:lnTo>
                  <a:lnTo>
                    <a:pt x="532" y="282"/>
                  </a:lnTo>
                  <a:lnTo>
                    <a:pt x="407" y="407"/>
                  </a:lnTo>
                  <a:lnTo>
                    <a:pt x="282" y="532"/>
                  </a:lnTo>
                  <a:lnTo>
                    <a:pt x="188" y="657"/>
                  </a:lnTo>
                  <a:lnTo>
                    <a:pt x="94" y="845"/>
                  </a:lnTo>
                  <a:lnTo>
                    <a:pt x="32" y="1001"/>
                  </a:lnTo>
                  <a:lnTo>
                    <a:pt x="1" y="1189"/>
                  </a:lnTo>
                  <a:lnTo>
                    <a:pt x="1" y="1376"/>
                  </a:lnTo>
                  <a:lnTo>
                    <a:pt x="1" y="1501"/>
                  </a:lnTo>
                  <a:lnTo>
                    <a:pt x="63" y="1626"/>
                  </a:lnTo>
                  <a:lnTo>
                    <a:pt x="126" y="1751"/>
                  </a:lnTo>
                  <a:lnTo>
                    <a:pt x="251" y="1814"/>
                  </a:lnTo>
                  <a:lnTo>
                    <a:pt x="813" y="2158"/>
                  </a:lnTo>
                  <a:lnTo>
                    <a:pt x="1157" y="2314"/>
                  </a:lnTo>
                  <a:lnTo>
                    <a:pt x="1501" y="2439"/>
                  </a:lnTo>
                  <a:lnTo>
                    <a:pt x="1845" y="2470"/>
                  </a:lnTo>
                  <a:lnTo>
                    <a:pt x="2220" y="2501"/>
                  </a:lnTo>
                  <a:lnTo>
                    <a:pt x="2876" y="2439"/>
                  </a:lnTo>
                  <a:lnTo>
                    <a:pt x="3033" y="2408"/>
                  </a:lnTo>
                  <a:lnTo>
                    <a:pt x="3189" y="2345"/>
                  </a:lnTo>
                  <a:lnTo>
                    <a:pt x="3314" y="2251"/>
                  </a:lnTo>
                  <a:lnTo>
                    <a:pt x="3408" y="2158"/>
                  </a:lnTo>
                  <a:lnTo>
                    <a:pt x="3470" y="2001"/>
                  </a:lnTo>
                  <a:lnTo>
                    <a:pt x="3501" y="1876"/>
                  </a:lnTo>
                  <a:lnTo>
                    <a:pt x="3501" y="1720"/>
                  </a:lnTo>
                  <a:lnTo>
                    <a:pt x="3470" y="1564"/>
                  </a:lnTo>
                  <a:lnTo>
                    <a:pt x="3314" y="1220"/>
                  </a:lnTo>
                  <a:lnTo>
                    <a:pt x="3095" y="939"/>
                  </a:lnTo>
                  <a:lnTo>
                    <a:pt x="2845" y="689"/>
                  </a:lnTo>
                  <a:lnTo>
                    <a:pt x="2533" y="470"/>
                  </a:lnTo>
                  <a:lnTo>
                    <a:pt x="2032" y="188"/>
                  </a:lnTo>
                  <a:lnTo>
                    <a:pt x="1876" y="95"/>
                  </a:lnTo>
                  <a:lnTo>
                    <a:pt x="1689" y="32"/>
                  </a:lnTo>
                  <a:lnTo>
                    <a:pt x="15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3" name="Google Shape;1633;p48"/>
            <p:cNvSpPr/>
            <p:nvPr/>
          </p:nvSpPr>
          <p:spPr>
            <a:xfrm>
              <a:off x="2545102" y="1912935"/>
              <a:ext cx="200248" cy="325090"/>
            </a:xfrm>
            <a:custGeom>
              <a:avLst/>
              <a:gdLst/>
              <a:ahLst/>
              <a:cxnLst/>
              <a:rect l="l" t="t" r="r" b="b"/>
              <a:pathLst>
                <a:path w="3909" h="6346" extrusionOk="0">
                  <a:moveTo>
                    <a:pt x="501" y="1"/>
                  </a:moveTo>
                  <a:lnTo>
                    <a:pt x="1" y="4752"/>
                  </a:lnTo>
                  <a:lnTo>
                    <a:pt x="1" y="4971"/>
                  </a:lnTo>
                  <a:lnTo>
                    <a:pt x="1" y="5189"/>
                  </a:lnTo>
                  <a:lnTo>
                    <a:pt x="63" y="5377"/>
                  </a:lnTo>
                  <a:lnTo>
                    <a:pt x="126" y="5564"/>
                  </a:lnTo>
                  <a:lnTo>
                    <a:pt x="220" y="5721"/>
                  </a:lnTo>
                  <a:lnTo>
                    <a:pt x="345" y="5877"/>
                  </a:lnTo>
                  <a:lnTo>
                    <a:pt x="501" y="6002"/>
                  </a:lnTo>
                  <a:lnTo>
                    <a:pt x="657" y="6127"/>
                  </a:lnTo>
                  <a:lnTo>
                    <a:pt x="814" y="6221"/>
                  </a:lnTo>
                  <a:lnTo>
                    <a:pt x="1001" y="6283"/>
                  </a:lnTo>
                  <a:lnTo>
                    <a:pt x="1157" y="6346"/>
                  </a:lnTo>
                  <a:lnTo>
                    <a:pt x="1564" y="6346"/>
                  </a:lnTo>
                  <a:lnTo>
                    <a:pt x="1751" y="6315"/>
                  </a:lnTo>
                  <a:lnTo>
                    <a:pt x="1970" y="6252"/>
                  </a:lnTo>
                  <a:lnTo>
                    <a:pt x="2158" y="6158"/>
                  </a:lnTo>
                  <a:lnTo>
                    <a:pt x="3908" y="5158"/>
                  </a:lnTo>
                  <a:lnTo>
                    <a:pt x="3908" y="5127"/>
                  </a:lnTo>
                  <a:lnTo>
                    <a:pt x="1032" y="751"/>
                  </a:lnTo>
                  <a:lnTo>
                    <a:pt x="782" y="344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4" name="Google Shape;1634;p48"/>
            <p:cNvSpPr/>
            <p:nvPr/>
          </p:nvSpPr>
          <p:spPr>
            <a:xfrm>
              <a:off x="1078464" y="3019349"/>
              <a:ext cx="361922" cy="169768"/>
            </a:xfrm>
            <a:custGeom>
              <a:avLst/>
              <a:gdLst/>
              <a:ahLst/>
              <a:cxnLst/>
              <a:rect l="l" t="t" r="r" b="b"/>
              <a:pathLst>
                <a:path w="7065" h="3314" extrusionOk="0">
                  <a:moveTo>
                    <a:pt x="4314" y="1"/>
                  </a:moveTo>
                  <a:lnTo>
                    <a:pt x="3595" y="63"/>
                  </a:lnTo>
                  <a:lnTo>
                    <a:pt x="2907" y="157"/>
                  </a:lnTo>
                  <a:lnTo>
                    <a:pt x="2563" y="251"/>
                  </a:lnTo>
                  <a:lnTo>
                    <a:pt x="2251" y="344"/>
                  </a:lnTo>
                  <a:lnTo>
                    <a:pt x="1938" y="469"/>
                  </a:lnTo>
                  <a:lnTo>
                    <a:pt x="1657" y="594"/>
                  </a:lnTo>
                  <a:lnTo>
                    <a:pt x="1407" y="751"/>
                  </a:lnTo>
                  <a:lnTo>
                    <a:pt x="1157" y="938"/>
                  </a:lnTo>
                  <a:lnTo>
                    <a:pt x="938" y="1095"/>
                  </a:lnTo>
                  <a:lnTo>
                    <a:pt x="750" y="1282"/>
                  </a:lnTo>
                  <a:lnTo>
                    <a:pt x="406" y="1657"/>
                  </a:lnTo>
                  <a:lnTo>
                    <a:pt x="281" y="1845"/>
                  </a:lnTo>
                  <a:lnTo>
                    <a:pt x="156" y="2032"/>
                  </a:lnTo>
                  <a:lnTo>
                    <a:pt x="63" y="2220"/>
                  </a:lnTo>
                  <a:lnTo>
                    <a:pt x="31" y="2376"/>
                  </a:lnTo>
                  <a:lnTo>
                    <a:pt x="0" y="2532"/>
                  </a:lnTo>
                  <a:lnTo>
                    <a:pt x="0" y="2689"/>
                  </a:lnTo>
                  <a:lnTo>
                    <a:pt x="31" y="2814"/>
                  </a:lnTo>
                  <a:lnTo>
                    <a:pt x="94" y="2907"/>
                  </a:lnTo>
                  <a:lnTo>
                    <a:pt x="219" y="2970"/>
                  </a:lnTo>
                  <a:lnTo>
                    <a:pt x="375" y="3064"/>
                  </a:lnTo>
                  <a:lnTo>
                    <a:pt x="594" y="3126"/>
                  </a:lnTo>
                  <a:lnTo>
                    <a:pt x="844" y="3189"/>
                  </a:lnTo>
                  <a:lnTo>
                    <a:pt x="1469" y="3251"/>
                  </a:lnTo>
                  <a:lnTo>
                    <a:pt x="2188" y="3314"/>
                  </a:lnTo>
                  <a:lnTo>
                    <a:pt x="2938" y="3283"/>
                  </a:lnTo>
                  <a:lnTo>
                    <a:pt x="3689" y="3220"/>
                  </a:lnTo>
                  <a:lnTo>
                    <a:pt x="4064" y="3158"/>
                  </a:lnTo>
                  <a:lnTo>
                    <a:pt x="4407" y="3095"/>
                  </a:lnTo>
                  <a:lnTo>
                    <a:pt x="4751" y="3001"/>
                  </a:lnTo>
                  <a:lnTo>
                    <a:pt x="5033" y="2907"/>
                  </a:lnTo>
                  <a:lnTo>
                    <a:pt x="5314" y="2782"/>
                  </a:lnTo>
                  <a:lnTo>
                    <a:pt x="5595" y="2595"/>
                  </a:lnTo>
                  <a:lnTo>
                    <a:pt x="5845" y="2407"/>
                  </a:lnTo>
                  <a:lnTo>
                    <a:pt x="6095" y="2220"/>
                  </a:lnTo>
                  <a:lnTo>
                    <a:pt x="6314" y="2001"/>
                  </a:lnTo>
                  <a:lnTo>
                    <a:pt x="6502" y="1751"/>
                  </a:lnTo>
                  <a:lnTo>
                    <a:pt x="6689" y="1532"/>
                  </a:lnTo>
                  <a:lnTo>
                    <a:pt x="6846" y="1282"/>
                  </a:lnTo>
                  <a:lnTo>
                    <a:pt x="6939" y="1063"/>
                  </a:lnTo>
                  <a:lnTo>
                    <a:pt x="7033" y="844"/>
                  </a:lnTo>
                  <a:lnTo>
                    <a:pt x="7064" y="657"/>
                  </a:lnTo>
                  <a:lnTo>
                    <a:pt x="7064" y="469"/>
                  </a:lnTo>
                  <a:lnTo>
                    <a:pt x="7002" y="313"/>
                  </a:lnTo>
                  <a:lnTo>
                    <a:pt x="6908" y="188"/>
                  </a:lnTo>
                  <a:lnTo>
                    <a:pt x="6752" y="126"/>
                  </a:lnTo>
                  <a:lnTo>
                    <a:pt x="6533" y="94"/>
                  </a:lnTo>
                  <a:lnTo>
                    <a:pt x="6095" y="32"/>
                  </a:lnTo>
                  <a:lnTo>
                    <a:pt x="5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5" name="Google Shape;1635;p48"/>
            <p:cNvSpPr/>
            <p:nvPr/>
          </p:nvSpPr>
          <p:spPr>
            <a:xfrm>
              <a:off x="604473" y="2539010"/>
              <a:ext cx="97742" cy="363510"/>
            </a:xfrm>
            <a:custGeom>
              <a:avLst/>
              <a:gdLst/>
              <a:ahLst/>
              <a:cxnLst/>
              <a:rect l="l" t="t" r="r" b="b"/>
              <a:pathLst>
                <a:path w="1908" h="7096" extrusionOk="0">
                  <a:moveTo>
                    <a:pt x="1908" y="0"/>
                  </a:moveTo>
                  <a:lnTo>
                    <a:pt x="1658" y="250"/>
                  </a:lnTo>
                  <a:lnTo>
                    <a:pt x="1408" y="532"/>
                  </a:lnTo>
                  <a:lnTo>
                    <a:pt x="1095" y="938"/>
                  </a:lnTo>
                  <a:lnTo>
                    <a:pt x="782" y="1438"/>
                  </a:lnTo>
                  <a:lnTo>
                    <a:pt x="470" y="2001"/>
                  </a:lnTo>
                  <a:lnTo>
                    <a:pt x="345" y="2313"/>
                  </a:lnTo>
                  <a:lnTo>
                    <a:pt x="220" y="2657"/>
                  </a:lnTo>
                  <a:lnTo>
                    <a:pt x="126" y="3001"/>
                  </a:lnTo>
                  <a:lnTo>
                    <a:pt x="63" y="3376"/>
                  </a:lnTo>
                  <a:lnTo>
                    <a:pt x="1" y="4064"/>
                  </a:lnTo>
                  <a:lnTo>
                    <a:pt x="1" y="4689"/>
                  </a:lnTo>
                  <a:lnTo>
                    <a:pt x="32" y="5220"/>
                  </a:lnTo>
                  <a:lnTo>
                    <a:pt x="157" y="5689"/>
                  </a:lnTo>
                  <a:lnTo>
                    <a:pt x="282" y="6096"/>
                  </a:lnTo>
                  <a:lnTo>
                    <a:pt x="470" y="6439"/>
                  </a:lnTo>
                  <a:lnTo>
                    <a:pt x="657" y="6689"/>
                  </a:lnTo>
                  <a:lnTo>
                    <a:pt x="845" y="6908"/>
                  </a:lnTo>
                  <a:lnTo>
                    <a:pt x="1032" y="7033"/>
                  </a:lnTo>
                  <a:lnTo>
                    <a:pt x="1189" y="7096"/>
                  </a:lnTo>
                  <a:lnTo>
                    <a:pt x="1345" y="7096"/>
                  </a:lnTo>
                  <a:lnTo>
                    <a:pt x="1501" y="7033"/>
                  </a:lnTo>
                  <a:lnTo>
                    <a:pt x="1595" y="6908"/>
                  </a:lnTo>
                  <a:lnTo>
                    <a:pt x="1689" y="6752"/>
                  </a:lnTo>
                  <a:lnTo>
                    <a:pt x="1720" y="6564"/>
                  </a:lnTo>
                  <a:lnTo>
                    <a:pt x="1751" y="6346"/>
                  </a:lnTo>
                  <a:lnTo>
                    <a:pt x="19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6" name="Google Shape;1636;p48"/>
            <p:cNvSpPr/>
            <p:nvPr/>
          </p:nvSpPr>
          <p:spPr>
            <a:xfrm>
              <a:off x="2540338" y="2335646"/>
              <a:ext cx="97691" cy="131347"/>
            </a:xfrm>
            <a:custGeom>
              <a:avLst/>
              <a:gdLst/>
              <a:ahLst/>
              <a:cxnLst/>
              <a:rect l="l" t="t" r="r" b="b"/>
              <a:pathLst>
                <a:path w="1907" h="2564" extrusionOk="0">
                  <a:moveTo>
                    <a:pt x="1063" y="1"/>
                  </a:moveTo>
                  <a:lnTo>
                    <a:pt x="938" y="32"/>
                  </a:lnTo>
                  <a:lnTo>
                    <a:pt x="782" y="94"/>
                  </a:lnTo>
                  <a:lnTo>
                    <a:pt x="625" y="219"/>
                  </a:lnTo>
                  <a:lnTo>
                    <a:pt x="469" y="344"/>
                  </a:lnTo>
                  <a:lnTo>
                    <a:pt x="344" y="532"/>
                  </a:lnTo>
                  <a:lnTo>
                    <a:pt x="219" y="720"/>
                  </a:lnTo>
                  <a:lnTo>
                    <a:pt x="125" y="938"/>
                  </a:lnTo>
                  <a:lnTo>
                    <a:pt x="63" y="1157"/>
                  </a:lnTo>
                  <a:lnTo>
                    <a:pt x="0" y="1376"/>
                  </a:lnTo>
                  <a:lnTo>
                    <a:pt x="0" y="1595"/>
                  </a:lnTo>
                  <a:lnTo>
                    <a:pt x="0" y="1814"/>
                  </a:lnTo>
                  <a:lnTo>
                    <a:pt x="63" y="2001"/>
                  </a:lnTo>
                  <a:lnTo>
                    <a:pt x="156" y="2157"/>
                  </a:lnTo>
                  <a:lnTo>
                    <a:pt x="281" y="2251"/>
                  </a:lnTo>
                  <a:lnTo>
                    <a:pt x="844" y="2564"/>
                  </a:lnTo>
                  <a:lnTo>
                    <a:pt x="1907" y="438"/>
                  </a:lnTo>
                  <a:lnTo>
                    <a:pt x="1313" y="63"/>
                  </a:lnTo>
                  <a:lnTo>
                    <a:pt x="1188" y="32"/>
                  </a:lnTo>
                  <a:lnTo>
                    <a:pt x="1063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7" name="Google Shape;1637;p48"/>
            <p:cNvSpPr/>
            <p:nvPr/>
          </p:nvSpPr>
          <p:spPr>
            <a:xfrm>
              <a:off x="2570766" y="2353267"/>
              <a:ext cx="80069" cy="116952"/>
            </a:xfrm>
            <a:custGeom>
              <a:avLst/>
              <a:gdLst/>
              <a:ahLst/>
              <a:cxnLst/>
              <a:rect l="l" t="t" r="r" b="b"/>
              <a:pathLst>
                <a:path w="1563" h="2283" extrusionOk="0">
                  <a:moveTo>
                    <a:pt x="1094" y="0"/>
                  </a:moveTo>
                  <a:lnTo>
                    <a:pt x="938" y="32"/>
                  </a:lnTo>
                  <a:lnTo>
                    <a:pt x="781" y="94"/>
                  </a:lnTo>
                  <a:lnTo>
                    <a:pt x="625" y="219"/>
                  </a:lnTo>
                  <a:lnTo>
                    <a:pt x="469" y="344"/>
                  </a:lnTo>
                  <a:lnTo>
                    <a:pt x="344" y="532"/>
                  </a:lnTo>
                  <a:lnTo>
                    <a:pt x="219" y="719"/>
                  </a:lnTo>
                  <a:lnTo>
                    <a:pt x="125" y="938"/>
                  </a:lnTo>
                  <a:lnTo>
                    <a:pt x="63" y="1157"/>
                  </a:lnTo>
                  <a:lnTo>
                    <a:pt x="0" y="1376"/>
                  </a:lnTo>
                  <a:lnTo>
                    <a:pt x="0" y="1595"/>
                  </a:lnTo>
                  <a:lnTo>
                    <a:pt x="0" y="1813"/>
                  </a:lnTo>
                  <a:lnTo>
                    <a:pt x="63" y="1970"/>
                  </a:lnTo>
                  <a:lnTo>
                    <a:pt x="125" y="2095"/>
                  </a:lnTo>
                  <a:lnTo>
                    <a:pt x="219" y="2220"/>
                  </a:lnTo>
                  <a:lnTo>
                    <a:pt x="344" y="2251"/>
                  </a:lnTo>
                  <a:lnTo>
                    <a:pt x="469" y="2282"/>
                  </a:lnTo>
                  <a:lnTo>
                    <a:pt x="625" y="2251"/>
                  </a:lnTo>
                  <a:lnTo>
                    <a:pt x="781" y="2188"/>
                  </a:lnTo>
                  <a:lnTo>
                    <a:pt x="938" y="2063"/>
                  </a:lnTo>
                  <a:lnTo>
                    <a:pt x="1094" y="1938"/>
                  </a:lnTo>
                  <a:lnTo>
                    <a:pt x="1219" y="1751"/>
                  </a:lnTo>
                  <a:lnTo>
                    <a:pt x="1344" y="1563"/>
                  </a:lnTo>
                  <a:lnTo>
                    <a:pt x="1438" y="1345"/>
                  </a:lnTo>
                  <a:lnTo>
                    <a:pt x="1500" y="1126"/>
                  </a:lnTo>
                  <a:lnTo>
                    <a:pt x="1532" y="907"/>
                  </a:lnTo>
                  <a:lnTo>
                    <a:pt x="1563" y="688"/>
                  </a:lnTo>
                  <a:lnTo>
                    <a:pt x="1532" y="501"/>
                  </a:lnTo>
                  <a:lnTo>
                    <a:pt x="1500" y="313"/>
                  </a:lnTo>
                  <a:lnTo>
                    <a:pt x="1438" y="188"/>
                  </a:lnTo>
                  <a:lnTo>
                    <a:pt x="1344" y="94"/>
                  </a:lnTo>
                  <a:lnTo>
                    <a:pt x="1219" y="32"/>
                  </a:lnTo>
                  <a:lnTo>
                    <a:pt x="1094" y="0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8" name="Google Shape;1638;p48"/>
            <p:cNvSpPr/>
            <p:nvPr/>
          </p:nvSpPr>
          <p:spPr>
            <a:xfrm>
              <a:off x="2581934" y="2370888"/>
              <a:ext cx="57733" cy="81708"/>
            </a:xfrm>
            <a:custGeom>
              <a:avLst/>
              <a:gdLst/>
              <a:ahLst/>
              <a:cxnLst/>
              <a:rect l="l" t="t" r="r" b="b"/>
              <a:pathLst>
                <a:path w="1127" h="1595" extrusionOk="0">
                  <a:moveTo>
                    <a:pt x="657" y="0"/>
                  </a:moveTo>
                  <a:lnTo>
                    <a:pt x="563" y="63"/>
                  </a:lnTo>
                  <a:lnTo>
                    <a:pt x="438" y="157"/>
                  </a:lnTo>
                  <a:lnTo>
                    <a:pt x="345" y="250"/>
                  </a:lnTo>
                  <a:lnTo>
                    <a:pt x="157" y="500"/>
                  </a:lnTo>
                  <a:lnTo>
                    <a:pt x="32" y="813"/>
                  </a:lnTo>
                  <a:lnTo>
                    <a:pt x="1" y="969"/>
                  </a:lnTo>
                  <a:lnTo>
                    <a:pt x="1" y="1126"/>
                  </a:lnTo>
                  <a:lnTo>
                    <a:pt x="1" y="1251"/>
                  </a:lnTo>
                  <a:lnTo>
                    <a:pt x="32" y="1376"/>
                  </a:lnTo>
                  <a:lnTo>
                    <a:pt x="95" y="1469"/>
                  </a:lnTo>
                  <a:lnTo>
                    <a:pt x="157" y="1563"/>
                  </a:lnTo>
                  <a:lnTo>
                    <a:pt x="251" y="1594"/>
                  </a:lnTo>
                  <a:lnTo>
                    <a:pt x="438" y="1594"/>
                  </a:lnTo>
                  <a:lnTo>
                    <a:pt x="563" y="1532"/>
                  </a:lnTo>
                  <a:lnTo>
                    <a:pt x="657" y="1469"/>
                  </a:lnTo>
                  <a:lnTo>
                    <a:pt x="782" y="1344"/>
                  </a:lnTo>
                  <a:lnTo>
                    <a:pt x="939" y="1094"/>
                  </a:lnTo>
                  <a:lnTo>
                    <a:pt x="1064" y="782"/>
                  </a:lnTo>
                  <a:lnTo>
                    <a:pt x="1095" y="625"/>
                  </a:lnTo>
                  <a:lnTo>
                    <a:pt x="1126" y="469"/>
                  </a:lnTo>
                  <a:lnTo>
                    <a:pt x="1095" y="344"/>
                  </a:lnTo>
                  <a:lnTo>
                    <a:pt x="1064" y="219"/>
                  </a:lnTo>
                  <a:lnTo>
                    <a:pt x="1032" y="125"/>
                  </a:lnTo>
                  <a:lnTo>
                    <a:pt x="939" y="63"/>
                  </a:lnTo>
                  <a:lnTo>
                    <a:pt x="876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9" name="Google Shape;1639;p48"/>
            <p:cNvSpPr/>
            <p:nvPr/>
          </p:nvSpPr>
          <p:spPr>
            <a:xfrm>
              <a:off x="2593152" y="2385283"/>
              <a:ext cx="35296" cy="52918"/>
            </a:xfrm>
            <a:custGeom>
              <a:avLst/>
              <a:gdLst/>
              <a:ahLst/>
              <a:cxnLst/>
              <a:rect l="l" t="t" r="r" b="b"/>
              <a:pathLst>
                <a:path w="689" h="1033" extrusionOk="0">
                  <a:moveTo>
                    <a:pt x="469" y="1"/>
                  </a:moveTo>
                  <a:lnTo>
                    <a:pt x="344" y="63"/>
                  </a:lnTo>
                  <a:lnTo>
                    <a:pt x="188" y="157"/>
                  </a:lnTo>
                  <a:lnTo>
                    <a:pt x="94" y="344"/>
                  </a:lnTo>
                  <a:lnTo>
                    <a:pt x="1" y="532"/>
                  </a:lnTo>
                  <a:lnTo>
                    <a:pt x="1" y="720"/>
                  </a:lnTo>
                  <a:lnTo>
                    <a:pt x="1" y="876"/>
                  </a:lnTo>
                  <a:lnTo>
                    <a:pt x="94" y="1001"/>
                  </a:lnTo>
                  <a:lnTo>
                    <a:pt x="157" y="1032"/>
                  </a:lnTo>
                  <a:lnTo>
                    <a:pt x="188" y="1032"/>
                  </a:lnTo>
                  <a:lnTo>
                    <a:pt x="344" y="1001"/>
                  </a:lnTo>
                  <a:lnTo>
                    <a:pt x="469" y="876"/>
                  </a:lnTo>
                  <a:lnTo>
                    <a:pt x="595" y="720"/>
                  </a:lnTo>
                  <a:lnTo>
                    <a:pt x="657" y="532"/>
                  </a:lnTo>
                  <a:lnTo>
                    <a:pt x="688" y="313"/>
                  </a:lnTo>
                  <a:lnTo>
                    <a:pt x="657" y="157"/>
                  </a:lnTo>
                  <a:lnTo>
                    <a:pt x="595" y="63"/>
                  </a:lnTo>
                  <a:lnTo>
                    <a:pt x="532" y="32"/>
                  </a:lnTo>
                  <a:lnTo>
                    <a:pt x="469" y="1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0" name="Google Shape;1640;p48"/>
            <p:cNvSpPr/>
            <p:nvPr/>
          </p:nvSpPr>
          <p:spPr>
            <a:xfrm>
              <a:off x="2604370" y="2402904"/>
              <a:ext cx="11270" cy="17673"/>
            </a:xfrm>
            <a:custGeom>
              <a:avLst/>
              <a:gdLst/>
              <a:ahLst/>
              <a:cxnLst/>
              <a:rect l="l" t="t" r="r" b="b"/>
              <a:pathLst>
                <a:path w="220" h="345" extrusionOk="0">
                  <a:moveTo>
                    <a:pt x="157" y="0"/>
                  </a:moveTo>
                  <a:lnTo>
                    <a:pt x="125" y="32"/>
                  </a:lnTo>
                  <a:lnTo>
                    <a:pt x="32" y="125"/>
                  </a:lnTo>
                  <a:lnTo>
                    <a:pt x="0" y="250"/>
                  </a:lnTo>
                  <a:lnTo>
                    <a:pt x="0" y="282"/>
                  </a:lnTo>
                  <a:lnTo>
                    <a:pt x="32" y="313"/>
                  </a:lnTo>
                  <a:lnTo>
                    <a:pt x="63" y="344"/>
                  </a:lnTo>
                  <a:lnTo>
                    <a:pt x="125" y="313"/>
                  </a:lnTo>
                  <a:lnTo>
                    <a:pt x="188" y="250"/>
                  </a:lnTo>
                  <a:lnTo>
                    <a:pt x="219" y="125"/>
                  </a:lnTo>
                  <a:lnTo>
                    <a:pt x="219" y="63"/>
                  </a:lnTo>
                  <a:lnTo>
                    <a:pt x="188" y="32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1" name="Google Shape;1641;p48"/>
            <p:cNvSpPr/>
            <p:nvPr/>
          </p:nvSpPr>
          <p:spPr>
            <a:xfrm>
              <a:off x="2409047" y="2266799"/>
              <a:ext cx="890334" cy="1208969"/>
            </a:xfrm>
            <a:custGeom>
              <a:avLst/>
              <a:gdLst/>
              <a:ahLst/>
              <a:cxnLst/>
              <a:rect l="l" t="t" r="r" b="b"/>
              <a:pathLst>
                <a:path w="17380" h="23600" extrusionOk="0">
                  <a:moveTo>
                    <a:pt x="13628" y="1"/>
                  </a:moveTo>
                  <a:lnTo>
                    <a:pt x="13441" y="32"/>
                  </a:lnTo>
                  <a:lnTo>
                    <a:pt x="13253" y="63"/>
                  </a:lnTo>
                  <a:lnTo>
                    <a:pt x="13066" y="126"/>
                  </a:lnTo>
                  <a:lnTo>
                    <a:pt x="12909" y="219"/>
                  </a:lnTo>
                  <a:lnTo>
                    <a:pt x="12753" y="313"/>
                  </a:lnTo>
                  <a:lnTo>
                    <a:pt x="12597" y="438"/>
                  </a:lnTo>
                  <a:lnTo>
                    <a:pt x="12472" y="594"/>
                  </a:lnTo>
                  <a:lnTo>
                    <a:pt x="12378" y="751"/>
                  </a:lnTo>
                  <a:lnTo>
                    <a:pt x="12284" y="907"/>
                  </a:lnTo>
                  <a:lnTo>
                    <a:pt x="12222" y="1095"/>
                  </a:lnTo>
                  <a:lnTo>
                    <a:pt x="12190" y="1282"/>
                  </a:lnTo>
                  <a:lnTo>
                    <a:pt x="12159" y="1470"/>
                  </a:lnTo>
                  <a:lnTo>
                    <a:pt x="12159" y="20599"/>
                  </a:lnTo>
                  <a:lnTo>
                    <a:pt x="12159" y="20881"/>
                  </a:lnTo>
                  <a:lnTo>
                    <a:pt x="12097" y="21162"/>
                  </a:lnTo>
                  <a:lnTo>
                    <a:pt x="12003" y="21443"/>
                  </a:lnTo>
                  <a:lnTo>
                    <a:pt x="11878" y="21724"/>
                  </a:lnTo>
                  <a:lnTo>
                    <a:pt x="11690" y="21943"/>
                  </a:lnTo>
                  <a:lnTo>
                    <a:pt x="11503" y="22162"/>
                  </a:lnTo>
                  <a:lnTo>
                    <a:pt x="11284" y="22381"/>
                  </a:lnTo>
                  <a:lnTo>
                    <a:pt x="11034" y="22537"/>
                  </a:lnTo>
                  <a:lnTo>
                    <a:pt x="10784" y="22662"/>
                  </a:lnTo>
                  <a:lnTo>
                    <a:pt x="10534" y="22756"/>
                  </a:lnTo>
                  <a:lnTo>
                    <a:pt x="10284" y="22787"/>
                  </a:lnTo>
                  <a:lnTo>
                    <a:pt x="10002" y="22818"/>
                  </a:lnTo>
                  <a:lnTo>
                    <a:pt x="9721" y="22787"/>
                  </a:lnTo>
                  <a:lnTo>
                    <a:pt x="9471" y="22756"/>
                  </a:lnTo>
                  <a:lnTo>
                    <a:pt x="9190" y="22662"/>
                  </a:lnTo>
                  <a:lnTo>
                    <a:pt x="8940" y="22537"/>
                  </a:lnTo>
                  <a:lnTo>
                    <a:pt x="8252" y="22131"/>
                  </a:lnTo>
                  <a:lnTo>
                    <a:pt x="8158" y="22037"/>
                  </a:lnTo>
                  <a:lnTo>
                    <a:pt x="8064" y="21943"/>
                  </a:lnTo>
                  <a:lnTo>
                    <a:pt x="8002" y="21787"/>
                  </a:lnTo>
                  <a:lnTo>
                    <a:pt x="7971" y="21631"/>
                  </a:lnTo>
                  <a:lnTo>
                    <a:pt x="8002" y="21506"/>
                  </a:lnTo>
                  <a:lnTo>
                    <a:pt x="8064" y="21349"/>
                  </a:lnTo>
                  <a:lnTo>
                    <a:pt x="8158" y="21224"/>
                  </a:lnTo>
                  <a:lnTo>
                    <a:pt x="8252" y="21131"/>
                  </a:lnTo>
                  <a:lnTo>
                    <a:pt x="9002" y="20724"/>
                  </a:lnTo>
                  <a:lnTo>
                    <a:pt x="9127" y="20630"/>
                  </a:lnTo>
                  <a:lnTo>
                    <a:pt x="9252" y="20505"/>
                  </a:lnTo>
                  <a:lnTo>
                    <a:pt x="9377" y="20412"/>
                  </a:lnTo>
                  <a:lnTo>
                    <a:pt x="9471" y="20255"/>
                  </a:lnTo>
                  <a:lnTo>
                    <a:pt x="9534" y="20130"/>
                  </a:lnTo>
                  <a:lnTo>
                    <a:pt x="9565" y="19974"/>
                  </a:lnTo>
                  <a:lnTo>
                    <a:pt x="9627" y="19787"/>
                  </a:lnTo>
                  <a:lnTo>
                    <a:pt x="9627" y="19630"/>
                  </a:lnTo>
                  <a:lnTo>
                    <a:pt x="9627" y="19474"/>
                  </a:lnTo>
                  <a:lnTo>
                    <a:pt x="9565" y="19286"/>
                  </a:lnTo>
                  <a:lnTo>
                    <a:pt x="9534" y="19161"/>
                  </a:lnTo>
                  <a:lnTo>
                    <a:pt x="9471" y="19005"/>
                  </a:lnTo>
                  <a:lnTo>
                    <a:pt x="9377" y="18880"/>
                  </a:lnTo>
                  <a:lnTo>
                    <a:pt x="9252" y="18755"/>
                  </a:lnTo>
                  <a:lnTo>
                    <a:pt x="9127" y="18630"/>
                  </a:lnTo>
                  <a:lnTo>
                    <a:pt x="9002" y="18536"/>
                  </a:lnTo>
                  <a:lnTo>
                    <a:pt x="8721" y="18411"/>
                  </a:lnTo>
                  <a:lnTo>
                    <a:pt x="8440" y="18317"/>
                  </a:lnTo>
                  <a:lnTo>
                    <a:pt x="8158" y="18255"/>
                  </a:lnTo>
                  <a:lnTo>
                    <a:pt x="7846" y="18224"/>
                  </a:lnTo>
                  <a:lnTo>
                    <a:pt x="7564" y="18255"/>
                  </a:lnTo>
                  <a:lnTo>
                    <a:pt x="7252" y="18317"/>
                  </a:lnTo>
                  <a:lnTo>
                    <a:pt x="6970" y="18411"/>
                  </a:lnTo>
                  <a:lnTo>
                    <a:pt x="6689" y="18536"/>
                  </a:lnTo>
                  <a:lnTo>
                    <a:pt x="3407" y="20443"/>
                  </a:lnTo>
                  <a:lnTo>
                    <a:pt x="3126" y="20568"/>
                  </a:lnTo>
                  <a:lnTo>
                    <a:pt x="2844" y="20662"/>
                  </a:lnTo>
                  <a:lnTo>
                    <a:pt x="2532" y="20724"/>
                  </a:lnTo>
                  <a:lnTo>
                    <a:pt x="2219" y="20755"/>
                  </a:lnTo>
                  <a:lnTo>
                    <a:pt x="1907" y="20724"/>
                  </a:lnTo>
                  <a:lnTo>
                    <a:pt x="1625" y="20662"/>
                  </a:lnTo>
                  <a:lnTo>
                    <a:pt x="1313" y="20568"/>
                  </a:lnTo>
                  <a:lnTo>
                    <a:pt x="1032" y="20443"/>
                  </a:lnTo>
                  <a:lnTo>
                    <a:pt x="906" y="20349"/>
                  </a:lnTo>
                  <a:lnTo>
                    <a:pt x="844" y="20255"/>
                  </a:lnTo>
                  <a:lnTo>
                    <a:pt x="781" y="20130"/>
                  </a:lnTo>
                  <a:lnTo>
                    <a:pt x="781" y="19974"/>
                  </a:lnTo>
                  <a:lnTo>
                    <a:pt x="781" y="19849"/>
                  </a:lnTo>
                  <a:lnTo>
                    <a:pt x="844" y="19724"/>
                  </a:lnTo>
                  <a:lnTo>
                    <a:pt x="906" y="19599"/>
                  </a:lnTo>
                  <a:lnTo>
                    <a:pt x="1032" y="19536"/>
                  </a:lnTo>
                  <a:lnTo>
                    <a:pt x="4345" y="17630"/>
                  </a:lnTo>
                  <a:lnTo>
                    <a:pt x="4626" y="17442"/>
                  </a:lnTo>
                  <a:lnTo>
                    <a:pt x="4876" y="17223"/>
                  </a:lnTo>
                  <a:lnTo>
                    <a:pt x="5095" y="16973"/>
                  </a:lnTo>
                  <a:lnTo>
                    <a:pt x="5251" y="16692"/>
                  </a:lnTo>
                  <a:lnTo>
                    <a:pt x="5408" y="16411"/>
                  </a:lnTo>
                  <a:lnTo>
                    <a:pt x="5501" y="16098"/>
                  </a:lnTo>
                  <a:lnTo>
                    <a:pt x="5595" y="15754"/>
                  </a:lnTo>
                  <a:lnTo>
                    <a:pt x="5595" y="15442"/>
                  </a:lnTo>
                  <a:lnTo>
                    <a:pt x="5595" y="4377"/>
                  </a:lnTo>
                  <a:lnTo>
                    <a:pt x="5595" y="4127"/>
                  </a:lnTo>
                  <a:lnTo>
                    <a:pt x="5533" y="3908"/>
                  </a:lnTo>
                  <a:lnTo>
                    <a:pt x="5470" y="3689"/>
                  </a:lnTo>
                  <a:lnTo>
                    <a:pt x="5376" y="3470"/>
                  </a:lnTo>
                  <a:lnTo>
                    <a:pt x="5220" y="3283"/>
                  </a:lnTo>
                  <a:lnTo>
                    <a:pt x="5095" y="3095"/>
                  </a:lnTo>
                  <a:lnTo>
                    <a:pt x="4907" y="2939"/>
                  </a:lnTo>
                  <a:lnTo>
                    <a:pt x="4720" y="2814"/>
                  </a:lnTo>
                  <a:lnTo>
                    <a:pt x="4314" y="2564"/>
                  </a:lnTo>
                  <a:lnTo>
                    <a:pt x="4157" y="2532"/>
                  </a:lnTo>
                  <a:lnTo>
                    <a:pt x="4001" y="2532"/>
                  </a:lnTo>
                  <a:lnTo>
                    <a:pt x="3876" y="2595"/>
                  </a:lnTo>
                  <a:lnTo>
                    <a:pt x="3782" y="2720"/>
                  </a:lnTo>
                  <a:lnTo>
                    <a:pt x="3720" y="2876"/>
                  </a:lnTo>
                  <a:lnTo>
                    <a:pt x="3720" y="3001"/>
                  </a:lnTo>
                  <a:lnTo>
                    <a:pt x="3782" y="3158"/>
                  </a:lnTo>
                  <a:lnTo>
                    <a:pt x="3907" y="3251"/>
                  </a:lnTo>
                  <a:lnTo>
                    <a:pt x="4314" y="3501"/>
                  </a:lnTo>
                  <a:lnTo>
                    <a:pt x="4532" y="3658"/>
                  </a:lnTo>
                  <a:lnTo>
                    <a:pt x="4689" y="3845"/>
                  </a:lnTo>
                  <a:lnTo>
                    <a:pt x="4782" y="4095"/>
                  </a:lnTo>
                  <a:lnTo>
                    <a:pt x="4814" y="4377"/>
                  </a:lnTo>
                  <a:lnTo>
                    <a:pt x="4814" y="15442"/>
                  </a:lnTo>
                  <a:lnTo>
                    <a:pt x="4814" y="15661"/>
                  </a:lnTo>
                  <a:lnTo>
                    <a:pt x="4751" y="15879"/>
                  </a:lnTo>
                  <a:lnTo>
                    <a:pt x="4689" y="16098"/>
                  </a:lnTo>
                  <a:lnTo>
                    <a:pt x="4595" y="16317"/>
                  </a:lnTo>
                  <a:lnTo>
                    <a:pt x="4470" y="16504"/>
                  </a:lnTo>
                  <a:lnTo>
                    <a:pt x="4314" y="16661"/>
                  </a:lnTo>
                  <a:lnTo>
                    <a:pt x="4157" y="16817"/>
                  </a:lnTo>
                  <a:lnTo>
                    <a:pt x="3938" y="16942"/>
                  </a:lnTo>
                  <a:lnTo>
                    <a:pt x="656" y="18849"/>
                  </a:lnTo>
                  <a:lnTo>
                    <a:pt x="500" y="18943"/>
                  </a:lnTo>
                  <a:lnTo>
                    <a:pt x="375" y="19068"/>
                  </a:lnTo>
                  <a:lnTo>
                    <a:pt x="250" y="19193"/>
                  </a:lnTo>
                  <a:lnTo>
                    <a:pt x="156" y="19318"/>
                  </a:lnTo>
                  <a:lnTo>
                    <a:pt x="94" y="19474"/>
                  </a:lnTo>
                  <a:lnTo>
                    <a:pt x="31" y="19630"/>
                  </a:lnTo>
                  <a:lnTo>
                    <a:pt x="0" y="19818"/>
                  </a:lnTo>
                  <a:lnTo>
                    <a:pt x="0" y="19974"/>
                  </a:lnTo>
                  <a:lnTo>
                    <a:pt x="0" y="20162"/>
                  </a:lnTo>
                  <a:lnTo>
                    <a:pt x="31" y="20318"/>
                  </a:lnTo>
                  <a:lnTo>
                    <a:pt x="94" y="20474"/>
                  </a:lnTo>
                  <a:lnTo>
                    <a:pt x="156" y="20630"/>
                  </a:lnTo>
                  <a:lnTo>
                    <a:pt x="250" y="20787"/>
                  </a:lnTo>
                  <a:lnTo>
                    <a:pt x="375" y="20912"/>
                  </a:lnTo>
                  <a:lnTo>
                    <a:pt x="500" y="21006"/>
                  </a:lnTo>
                  <a:lnTo>
                    <a:pt x="656" y="21099"/>
                  </a:lnTo>
                  <a:lnTo>
                    <a:pt x="1032" y="21287"/>
                  </a:lnTo>
                  <a:lnTo>
                    <a:pt x="1407" y="21412"/>
                  </a:lnTo>
                  <a:lnTo>
                    <a:pt x="1813" y="21506"/>
                  </a:lnTo>
                  <a:lnTo>
                    <a:pt x="2219" y="21537"/>
                  </a:lnTo>
                  <a:lnTo>
                    <a:pt x="2626" y="21506"/>
                  </a:lnTo>
                  <a:lnTo>
                    <a:pt x="3032" y="21412"/>
                  </a:lnTo>
                  <a:lnTo>
                    <a:pt x="3438" y="21287"/>
                  </a:lnTo>
                  <a:lnTo>
                    <a:pt x="3813" y="21099"/>
                  </a:lnTo>
                  <a:lnTo>
                    <a:pt x="7095" y="19224"/>
                  </a:lnTo>
                  <a:lnTo>
                    <a:pt x="7283" y="19130"/>
                  </a:lnTo>
                  <a:lnTo>
                    <a:pt x="7471" y="19068"/>
                  </a:lnTo>
                  <a:lnTo>
                    <a:pt x="7658" y="19036"/>
                  </a:lnTo>
                  <a:lnTo>
                    <a:pt x="7846" y="19005"/>
                  </a:lnTo>
                  <a:lnTo>
                    <a:pt x="8033" y="19036"/>
                  </a:lnTo>
                  <a:lnTo>
                    <a:pt x="8252" y="19068"/>
                  </a:lnTo>
                  <a:lnTo>
                    <a:pt x="8440" y="19130"/>
                  </a:lnTo>
                  <a:lnTo>
                    <a:pt x="8596" y="19224"/>
                  </a:lnTo>
                  <a:lnTo>
                    <a:pt x="8721" y="19318"/>
                  </a:lnTo>
                  <a:lnTo>
                    <a:pt x="8815" y="19443"/>
                  </a:lnTo>
                  <a:lnTo>
                    <a:pt x="8846" y="19536"/>
                  </a:lnTo>
                  <a:lnTo>
                    <a:pt x="8846" y="19630"/>
                  </a:lnTo>
                  <a:lnTo>
                    <a:pt x="8846" y="19724"/>
                  </a:lnTo>
                  <a:lnTo>
                    <a:pt x="8815" y="19818"/>
                  </a:lnTo>
                  <a:lnTo>
                    <a:pt x="8721" y="19943"/>
                  </a:lnTo>
                  <a:lnTo>
                    <a:pt x="8596" y="20037"/>
                  </a:lnTo>
                  <a:lnTo>
                    <a:pt x="7877" y="20474"/>
                  </a:lnTo>
                  <a:lnTo>
                    <a:pt x="7721" y="20568"/>
                  </a:lnTo>
                  <a:lnTo>
                    <a:pt x="7596" y="20693"/>
                  </a:lnTo>
                  <a:lnTo>
                    <a:pt x="7471" y="20818"/>
                  </a:lnTo>
                  <a:lnTo>
                    <a:pt x="7377" y="20974"/>
                  </a:lnTo>
                  <a:lnTo>
                    <a:pt x="7314" y="21131"/>
                  </a:lnTo>
                  <a:lnTo>
                    <a:pt x="7252" y="21287"/>
                  </a:lnTo>
                  <a:lnTo>
                    <a:pt x="7220" y="21474"/>
                  </a:lnTo>
                  <a:lnTo>
                    <a:pt x="7189" y="21631"/>
                  </a:lnTo>
                  <a:lnTo>
                    <a:pt x="7220" y="21818"/>
                  </a:lnTo>
                  <a:lnTo>
                    <a:pt x="7252" y="22006"/>
                  </a:lnTo>
                  <a:lnTo>
                    <a:pt x="7314" y="22162"/>
                  </a:lnTo>
                  <a:lnTo>
                    <a:pt x="7377" y="22318"/>
                  </a:lnTo>
                  <a:lnTo>
                    <a:pt x="7471" y="22475"/>
                  </a:lnTo>
                  <a:lnTo>
                    <a:pt x="7596" y="22600"/>
                  </a:lnTo>
                  <a:lnTo>
                    <a:pt x="7721" y="22725"/>
                  </a:lnTo>
                  <a:lnTo>
                    <a:pt x="7877" y="22818"/>
                  </a:lnTo>
                  <a:lnTo>
                    <a:pt x="8565" y="23194"/>
                  </a:lnTo>
                  <a:lnTo>
                    <a:pt x="8908" y="23381"/>
                  </a:lnTo>
                  <a:lnTo>
                    <a:pt x="9252" y="23506"/>
                  </a:lnTo>
                  <a:lnTo>
                    <a:pt x="9627" y="23569"/>
                  </a:lnTo>
                  <a:lnTo>
                    <a:pt x="10002" y="23600"/>
                  </a:lnTo>
                  <a:lnTo>
                    <a:pt x="10377" y="23569"/>
                  </a:lnTo>
                  <a:lnTo>
                    <a:pt x="10721" y="23506"/>
                  </a:lnTo>
                  <a:lnTo>
                    <a:pt x="11096" y="23381"/>
                  </a:lnTo>
                  <a:lnTo>
                    <a:pt x="11440" y="23194"/>
                  </a:lnTo>
                  <a:lnTo>
                    <a:pt x="11753" y="22975"/>
                  </a:lnTo>
                  <a:lnTo>
                    <a:pt x="12065" y="22725"/>
                  </a:lnTo>
                  <a:lnTo>
                    <a:pt x="12315" y="22412"/>
                  </a:lnTo>
                  <a:lnTo>
                    <a:pt x="12534" y="22100"/>
                  </a:lnTo>
                  <a:lnTo>
                    <a:pt x="12722" y="21756"/>
                  </a:lnTo>
                  <a:lnTo>
                    <a:pt x="12847" y="21381"/>
                  </a:lnTo>
                  <a:lnTo>
                    <a:pt x="12909" y="20974"/>
                  </a:lnTo>
                  <a:lnTo>
                    <a:pt x="12941" y="20599"/>
                  </a:lnTo>
                  <a:lnTo>
                    <a:pt x="12941" y="1470"/>
                  </a:lnTo>
                  <a:lnTo>
                    <a:pt x="12972" y="1282"/>
                  </a:lnTo>
                  <a:lnTo>
                    <a:pt x="13034" y="1126"/>
                  </a:lnTo>
                  <a:lnTo>
                    <a:pt x="13159" y="1001"/>
                  </a:lnTo>
                  <a:lnTo>
                    <a:pt x="13284" y="876"/>
                  </a:lnTo>
                  <a:lnTo>
                    <a:pt x="13472" y="813"/>
                  </a:lnTo>
                  <a:lnTo>
                    <a:pt x="13628" y="782"/>
                  </a:lnTo>
                  <a:lnTo>
                    <a:pt x="13816" y="813"/>
                  </a:lnTo>
                  <a:lnTo>
                    <a:pt x="13972" y="876"/>
                  </a:lnTo>
                  <a:lnTo>
                    <a:pt x="16785" y="2501"/>
                  </a:lnTo>
                  <a:lnTo>
                    <a:pt x="16942" y="2564"/>
                  </a:lnTo>
                  <a:lnTo>
                    <a:pt x="17098" y="2532"/>
                  </a:lnTo>
                  <a:lnTo>
                    <a:pt x="17223" y="2470"/>
                  </a:lnTo>
                  <a:lnTo>
                    <a:pt x="17317" y="2376"/>
                  </a:lnTo>
                  <a:lnTo>
                    <a:pt x="17379" y="2220"/>
                  </a:lnTo>
                  <a:lnTo>
                    <a:pt x="17348" y="2064"/>
                  </a:lnTo>
                  <a:lnTo>
                    <a:pt x="17285" y="1938"/>
                  </a:lnTo>
                  <a:lnTo>
                    <a:pt x="17192" y="1845"/>
                  </a:lnTo>
                  <a:lnTo>
                    <a:pt x="14378" y="219"/>
                  </a:lnTo>
                  <a:lnTo>
                    <a:pt x="14191" y="126"/>
                  </a:lnTo>
                  <a:lnTo>
                    <a:pt x="14003" y="63"/>
                  </a:lnTo>
                  <a:lnTo>
                    <a:pt x="13816" y="32"/>
                  </a:lnTo>
                  <a:lnTo>
                    <a:pt x="13628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48"/>
            <p:cNvSpPr/>
            <p:nvPr/>
          </p:nvSpPr>
          <p:spPr>
            <a:xfrm>
              <a:off x="3102334" y="1866525"/>
              <a:ext cx="915948" cy="2030402"/>
            </a:xfrm>
            <a:custGeom>
              <a:avLst/>
              <a:gdLst/>
              <a:ahLst/>
              <a:cxnLst/>
              <a:rect l="l" t="t" r="r" b="b"/>
              <a:pathLst>
                <a:path w="17880" h="39635" extrusionOk="0">
                  <a:moveTo>
                    <a:pt x="4189" y="0"/>
                  </a:moveTo>
                  <a:lnTo>
                    <a:pt x="3908" y="63"/>
                  </a:lnTo>
                  <a:lnTo>
                    <a:pt x="3626" y="156"/>
                  </a:lnTo>
                  <a:lnTo>
                    <a:pt x="3345" y="313"/>
                  </a:lnTo>
                  <a:lnTo>
                    <a:pt x="2970" y="532"/>
                  </a:lnTo>
                  <a:lnTo>
                    <a:pt x="2595" y="782"/>
                  </a:lnTo>
                  <a:lnTo>
                    <a:pt x="2251" y="1063"/>
                  </a:lnTo>
                  <a:lnTo>
                    <a:pt x="1938" y="1375"/>
                  </a:lnTo>
                  <a:lnTo>
                    <a:pt x="1657" y="1688"/>
                  </a:lnTo>
                  <a:lnTo>
                    <a:pt x="1376" y="2032"/>
                  </a:lnTo>
                  <a:lnTo>
                    <a:pt x="1126" y="2376"/>
                  </a:lnTo>
                  <a:lnTo>
                    <a:pt x="907" y="2751"/>
                  </a:lnTo>
                  <a:lnTo>
                    <a:pt x="688" y="3126"/>
                  </a:lnTo>
                  <a:lnTo>
                    <a:pt x="532" y="3501"/>
                  </a:lnTo>
                  <a:lnTo>
                    <a:pt x="376" y="3907"/>
                  </a:lnTo>
                  <a:lnTo>
                    <a:pt x="251" y="4345"/>
                  </a:lnTo>
                  <a:lnTo>
                    <a:pt x="125" y="4751"/>
                  </a:lnTo>
                  <a:lnTo>
                    <a:pt x="63" y="5189"/>
                  </a:lnTo>
                  <a:lnTo>
                    <a:pt x="32" y="5627"/>
                  </a:lnTo>
                  <a:lnTo>
                    <a:pt x="0" y="6064"/>
                  </a:lnTo>
                  <a:lnTo>
                    <a:pt x="0" y="32539"/>
                  </a:lnTo>
                  <a:lnTo>
                    <a:pt x="12253" y="39635"/>
                  </a:lnTo>
                  <a:lnTo>
                    <a:pt x="17880" y="7408"/>
                  </a:lnTo>
                  <a:lnTo>
                    <a:pt x="5627" y="313"/>
                  </a:lnTo>
                  <a:lnTo>
                    <a:pt x="5564" y="281"/>
                  </a:lnTo>
                  <a:lnTo>
                    <a:pt x="5533" y="281"/>
                  </a:lnTo>
                  <a:lnTo>
                    <a:pt x="5283" y="156"/>
                  </a:lnTo>
                  <a:lnTo>
                    <a:pt x="5033" y="63"/>
                  </a:lnTo>
                  <a:lnTo>
                    <a:pt x="4752" y="31"/>
                  </a:lnTo>
                  <a:lnTo>
                    <a:pt x="447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48"/>
            <p:cNvSpPr/>
            <p:nvPr/>
          </p:nvSpPr>
          <p:spPr>
            <a:xfrm>
              <a:off x="3730001" y="2229968"/>
              <a:ext cx="344300" cy="1666943"/>
            </a:xfrm>
            <a:custGeom>
              <a:avLst/>
              <a:gdLst/>
              <a:ahLst/>
              <a:cxnLst/>
              <a:rect l="l" t="t" r="r" b="b"/>
              <a:pathLst>
                <a:path w="6721" h="32540" extrusionOk="0">
                  <a:moveTo>
                    <a:pt x="4189" y="1"/>
                  </a:moveTo>
                  <a:lnTo>
                    <a:pt x="3908" y="63"/>
                  </a:lnTo>
                  <a:lnTo>
                    <a:pt x="3626" y="157"/>
                  </a:lnTo>
                  <a:lnTo>
                    <a:pt x="3345" y="313"/>
                  </a:lnTo>
                  <a:lnTo>
                    <a:pt x="2939" y="532"/>
                  </a:lnTo>
                  <a:lnTo>
                    <a:pt x="2595" y="782"/>
                  </a:lnTo>
                  <a:lnTo>
                    <a:pt x="2251" y="1063"/>
                  </a:lnTo>
                  <a:lnTo>
                    <a:pt x="1938" y="1376"/>
                  </a:lnTo>
                  <a:lnTo>
                    <a:pt x="1657" y="1689"/>
                  </a:lnTo>
                  <a:lnTo>
                    <a:pt x="1376" y="2032"/>
                  </a:lnTo>
                  <a:lnTo>
                    <a:pt x="1126" y="2376"/>
                  </a:lnTo>
                  <a:lnTo>
                    <a:pt x="907" y="2751"/>
                  </a:lnTo>
                  <a:lnTo>
                    <a:pt x="688" y="3126"/>
                  </a:lnTo>
                  <a:lnTo>
                    <a:pt x="500" y="3501"/>
                  </a:lnTo>
                  <a:lnTo>
                    <a:pt x="344" y="3908"/>
                  </a:lnTo>
                  <a:lnTo>
                    <a:pt x="219" y="4345"/>
                  </a:lnTo>
                  <a:lnTo>
                    <a:pt x="125" y="4752"/>
                  </a:lnTo>
                  <a:lnTo>
                    <a:pt x="63" y="5189"/>
                  </a:lnTo>
                  <a:lnTo>
                    <a:pt x="0" y="5627"/>
                  </a:lnTo>
                  <a:lnTo>
                    <a:pt x="0" y="6065"/>
                  </a:lnTo>
                  <a:lnTo>
                    <a:pt x="0" y="32540"/>
                  </a:lnTo>
                  <a:lnTo>
                    <a:pt x="6721" y="28664"/>
                  </a:lnTo>
                  <a:lnTo>
                    <a:pt x="6721" y="2251"/>
                  </a:lnTo>
                  <a:lnTo>
                    <a:pt x="6689" y="1939"/>
                  </a:lnTo>
                  <a:lnTo>
                    <a:pt x="6627" y="1626"/>
                  </a:lnTo>
                  <a:lnTo>
                    <a:pt x="6533" y="1345"/>
                  </a:lnTo>
                  <a:lnTo>
                    <a:pt x="6408" y="1095"/>
                  </a:lnTo>
                  <a:lnTo>
                    <a:pt x="6221" y="845"/>
                  </a:lnTo>
                  <a:lnTo>
                    <a:pt x="6033" y="657"/>
                  </a:lnTo>
                  <a:lnTo>
                    <a:pt x="5814" y="469"/>
                  </a:lnTo>
                  <a:lnTo>
                    <a:pt x="5595" y="313"/>
                  </a:lnTo>
                  <a:lnTo>
                    <a:pt x="5345" y="188"/>
                  </a:lnTo>
                  <a:lnTo>
                    <a:pt x="5064" y="94"/>
                  </a:lnTo>
                  <a:lnTo>
                    <a:pt x="4783" y="32"/>
                  </a:lnTo>
                  <a:lnTo>
                    <a:pt x="4501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48"/>
            <p:cNvSpPr/>
            <p:nvPr/>
          </p:nvSpPr>
          <p:spPr>
            <a:xfrm>
              <a:off x="3150384" y="2210758"/>
              <a:ext cx="542858" cy="866308"/>
            </a:xfrm>
            <a:custGeom>
              <a:avLst/>
              <a:gdLst/>
              <a:ahLst/>
              <a:cxnLst/>
              <a:rect l="l" t="t" r="r" b="b"/>
              <a:pathLst>
                <a:path w="10597" h="16911" extrusionOk="0">
                  <a:moveTo>
                    <a:pt x="0" y="1"/>
                  </a:moveTo>
                  <a:lnTo>
                    <a:pt x="0" y="10878"/>
                  </a:lnTo>
                  <a:lnTo>
                    <a:pt x="10596" y="16911"/>
                  </a:lnTo>
                  <a:lnTo>
                    <a:pt x="10596" y="60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48"/>
            <p:cNvSpPr/>
            <p:nvPr/>
          </p:nvSpPr>
          <p:spPr>
            <a:xfrm>
              <a:off x="3523459" y="2466936"/>
              <a:ext cx="144154" cy="107322"/>
            </a:xfrm>
            <a:custGeom>
              <a:avLst/>
              <a:gdLst/>
              <a:ahLst/>
              <a:cxnLst/>
              <a:rect l="l" t="t" r="r" b="b"/>
              <a:pathLst>
                <a:path w="2814" h="2095" extrusionOk="0">
                  <a:moveTo>
                    <a:pt x="281" y="1"/>
                  </a:moveTo>
                  <a:lnTo>
                    <a:pt x="156" y="63"/>
                  </a:lnTo>
                  <a:lnTo>
                    <a:pt x="63" y="157"/>
                  </a:lnTo>
                  <a:lnTo>
                    <a:pt x="31" y="220"/>
                  </a:lnTo>
                  <a:lnTo>
                    <a:pt x="0" y="282"/>
                  </a:lnTo>
                  <a:lnTo>
                    <a:pt x="31" y="470"/>
                  </a:lnTo>
                  <a:lnTo>
                    <a:pt x="94" y="626"/>
                  </a:lnTo>
                  <a:lnTo>
                    <a:pt x="219" y="751"/>
                  </a:lnTo>
                  <a:lnTo>
                    <a:pt x="344" y="876"/>
                  </a:lnTo>
                  <a:lnTo>
                    <a:pt x="2407" y="2064"/>
                  </a:lnTo>
                  <a:lnTo>
                    <a:pt x="2501" y="2095"/>
                  </a:lnTo>
                  <a:lnTo>
                    <a:pt x="2563" y="2095"/>
                  </a:lnTo>
                  <a:lnTo>
                    <a:pt x="2688" y="2064"/>
                  </a:lnTo>
                  <a:lnTo>
                    <a:pt x="2782" y="1970"/>
                  </a:lnTo>
                  <a:lnTo>
                    <a:pt x="2813" y="1907"/>
                  </a:lnTo>
                  <a:lnTo>
                    <a:pt x="2813" y="1845"/>
                  </a:lnTo>
                  <a:lnTo>
                    <a:pt x="2813" y="1657"/>
                  </a:lnTo>
                  <a:lnTo>
                    <a:pt x="2720" y="1501"/>
                  </a:lnTo>
                  <a:lnTo>
                    <a:pt x="2626" y="1345"/>
                  </a:lnTo>
                  <a:lnTo>
                    <a:pt x="2469" y="1251"/>
                  </a:lnTo>
                  <a:lnTo>
                    <a:pt x="406" y="63"/>
                  </a:lnTo>
                  <a:lnTo>
                    <a:pt x="344" y="32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48"/>
            <p:cNvSpPr/>
            <p:nvPr/>
          </p:nvSpPr>
          <p:spPr>
            <a:xfrm>
              <a:off x="3288078" y="2751953"/>
              <a:ext cx="233802" cy="156961"/>
            </a:xfrm>
            <a:custGeom>
              <a:avLst/>
              <a:gdLst/>
              <a:ahLst/>
              <a:cxnLst/>
              <a:rect l="l" t="t" r="r" b="b"/>
              <a:pathLst>
                <a:path w="4564" h="3064" extrusionOk="0">
                  <a:moveTo>
                    <a:pt x="250" y="1"/>
                  </a:moveTo>
                  <a:lnTo>
                    <a:pt x="125" y="32"/>
                  </a:lnTo>
                  <a:lnTo>
                    <a:pt x="32" y="126"/>
                  </a:lnTo>
                  <a:lnTo>
                    <a:pt x="0" y="188"/>
                  </a:lnTo>
                  <a:lnTo>
                    <a:pt x="0" y="251"/>
                  </a:lnTo>
                  <a:lnTo>
                    <a:pt x="0" y="438"/>
                  </a:lnTo>
                  <a:lnTo>
                    <a:pt x="94" y="594"/>
                  </a:lnTo>
                  <a:lnTo>
                    <a:pt x="188" y="751"/>
                  </a:lnTo>
                  <a:lnTo>
                    <a:pt x="344" y="844"/>
                  </a:lnTo>
                  <a:lnTo>
                    <a:pt x="4158" y="3033"/>
                  </a:lnTo>
                  <a:lnTo>
                    <a:pt x="4251" y="3033"/>
                  </a:lnTo>
                  <a:lnTo>
                    <a:pt x="4314" y="3064"/>
                  </a:lnTo>
                  <a:lnTo>
                    <a:pt x="4439" y="3033"/>
                  </a:lnTo>
                  <a:lnTo>
                    <a:pt x="4533" y="2907"/>
                  </a:lnTo>
                  <a:lnTo>
                    <a:pt x="4564" y="2845"/>
                  </a:lnTo>
                  <a:lnTo>
                    <a:pt x="4564" y="2782"/>
                  </a:lnTo>
                  <a:lnTo>
                    <a:pt x="4564" y="2595"/>
                  </a:lnTo>
                  <a:lnTo>
                    <a:pt x="4470" y="2439"/>
                  </a:lnTo>
                  <a:lnTo>
                    <a:pt x="4376" y="2314"/>
                  </a:lnTo>
                  <a:lnTo>
                    <a:pt x="4220" y="2189"/>
                  </a:lnTo>
                  <a:lnTo>
                    <a:pt x="375" y="32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48"/>
            <p:cNvSpPr/>
            <p:nvPr/>
          </p:nvSpPr>
          <p:spPr>
            <a:xfrm>
              <a:off x="3180812" y="2881655"/>
              <a:ext cx="446755" cy="277038"/>
            </a:xfrm>
            <a:custGeom>
              <a:avLst/>
              <a:gdLst/>
              <a:ahLst/>
              <a:cxnLst/>
              <a:rect l="l" t="t" r="r" b="b"/>
              <a:pathLst>
                <a:path w="8721" h="5408" extrusionOk="0">
                  <a:moveTo>
                    <a:pt x="281" y="0"/>
                  </a:moveTo>
                  <a:lnTo>
                    <a:pt x="156" y="32"/>
                  </a:lnTo>
                  <a:lnTo>
                    <a:pt x="63" y="125"/>
                  </a:lnTo>
                  <a:lnTo>
                    <a:pt x="31" y="188"/>
                  </a:lnTo>
                  <a:lnTo>
                    <a:pt x="0" y="250"/>
                  </a:lnTo>
                  <a:lnTo>
                    <a:pt x="31" y="438"/>
                  </a:lnTo>
                  <a:lnTo>
                    <a:pt x="94" y="594"/>
                  </a:lnTo>
                  <a:lnTo>
                    <a:pt x="219" y="751"/>
                  </a:lnTo>
                  <a:lnTo>
                    <a:pt x="344" y="844"/>
                  </a:lnTo>
                  <a:lnTo>
                    <a:pt x="8346" y="5377"/>
                  </a:lnTo>
                  <a:lnTo>
                    <a:pt x="8408" y="5377"/>
                  </a:lnTo>
                  <a:lnTo>
                    <a:pt x="8471" y="5408"/>
                  </a:lnTo>
                  <a:lnTo>
                    <a:pt x="8596" y="5377"/>
                  </a:lnTo>
                  <a:lnTo>
                    <a:pt x="8690" y="5283"/>
                  </a:lnTo>
                  <a:lnTo>
                    <a:pt x="8721" y="5189"/>
                  </a:lnTo>
                  <a:lnTo>
                    <a:pt x="8721" y="5127"/>
                  </a:lnTo>
                  <a:lnTo>
                    <a:pt x="8721" y="4939"/>
                  </a:lnTo>
                  <a:lnTo>
                    <a:pt x="8658" y="4783"/>
                  </a:lnTo>
                  <a:lnTo>
                    <a:pt x="8533" y="4658"/>
                  </a:lnTo>
                  <a:lnTo>
                    <a:pt x="8408" y="4533"/>
                  </a:lnTo>
                  <a:lnTo>
                    <a:pt x="406" y="32"/>
                  </a:lnTo>
                  <a:lnTo>
                    <a:pt x="3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48"/>
            <p:cNvSpPr/>
            <p:nvPr/>
          </p:nvSpPr>
          <p:spPr>
            <a:xfrm>
              <a:off x="3305699" y="2537422"/>
              <a:ext cx="198609" cy="145742"/>
            </a:xfrm>
            <a:custGeom>
              <a:avLst/>
              <a:gdLst/>
              <a:ahLst/>
              <a:cxnLst/>
              <a:rect l="l" t="t" r="r" b="b"/>
              <a:pathLst>
                <a:path w="3877" h="2845" extrusionOk="0">
                  <a:moveTo>
                    <a:pt x="3876" y="0"/>
                  </a:moveTo>
                  <a:lnTo>
                    <a:pt x="813" y="781"/>
                  </a:lnTo>
                  <a:lnTo>
                    <a:pt x="1719" y="1282"/>
                  </a:lnTo>
                  <a:lnTo>
                    <a:pt x="0" y="2844"/>
                  </a:lnTo>
                  <a:lnTo>
                    <a:pt x="3032" y="2063"/>
                  </a:lnTo>
                  <a:lnTo>
                    <a:pt x="2157" y="1532"/>
                  </a:lnTo>
                  <a:lnTo>
                    <a:pt x="3876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48"/>
            <p:cNvSpPr/>
            <p:nvPr/>
          </p:nvSpPr>
          <p:spPr>
            <a:xfrm>
              <a:off x="3187215" y="2274790"/>
              <a:ext cx="54455" cy="89751"/>
            </a:xfrm>
            <a:custGeom>
              <a:avLst/>
              <a:gdLst/>
              <a:ahLst/>
              <a:cxnLst/>
              <a:rect l="l" t="t" r="r" b="b"/>
              <a:pathLst>
                <a:path w="1063" h="1752" extrusionOk="0">
                  <a:moveTo>
                    <a:pt x="94" y="1"/>
                  </a:moveTo>
                  <a:lnTo>
                    <a:pt x="31" y="63"/>
                  </a:lnTo>
                  <a:lnTo>
                    <a:pt x="0" y="157"/>
                  </a:lnTo>
                  <a:lnTo>
                    <a:pt x="0" y="939"/>
                  </a:lnTo>
                  <a:lnTo>
                    <a:pt x="31" y="1095"/>
                  </a:lnTo>
                  <a:lnTo>
                    <a:pt x="94" y="1220"/>
                  </a:lnTo>
                  <a:lnTo>
                    <a:pt x="156" y="1314"/>
                  </a:lnTo>
                  <a:lnTo>
                    <a:pt x="281" y="1407"/>
                  </a:lnTo>
                  <a:lnTo>
                    <a:pt x="813" y="1720"/>
                  </a:lnTo>
                  <a:lnTo>
                    <a:pt x="907" y="1751"/>
                  </a:lnTo>
                  <a:lnTo>
                    <a:pt x="969" y="1720"/>
                  </a:lnTo>
                  <a:lnTo>
                    <a:pt x="1032" y="1657"/>
                  </a:lnTo>
                  <a:lnTo>
                    <a:pt x="1063" y="1595"/>
                  </a:lnTo>
                  <a:lnTo>
                    <a:pt x="1063" y="782"/>
                  </a:lnTo>
                  <a:lnTo>
                    <a:pt x="1032" y="657"/>
                  </a:lnTo>
                  <a:lnTo>
                    <a:pt x="969" y="501"/>
                  </a:lnTo>
                  <a:lnTo>
                    <a:pt x="907" y="407"/>
                  </a:lnTo>
                  <a:lnTo>
                    <a:pt x="782" y="313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48"/>
            <p:cNvSpPr/>
            <p:nvPr/>
          </p:nvSpPr>
          <p:spPr>
            <a:xfrm>
              <a:off x="3187215" y="2377292"/>
              <a:ext cx="54455" cy="89699"/>
            </a:xfrm>
            <a:custGeom>
              <a:avLst/>
              <a:gdLst/>
              <a:ahLst/>
              <a:cxnLst/>
              <a:rect l="l" t="t" r="r" b="b"/>
              <a:pathLst>
                <a:path w="1063" h="1751" extrusionOk="0">
                  <a:moveTo>
                    <a:pt x="156" y="0"/>
                  </a:moveTo>
                  <a:lnTo>
                    <a:pt x="94" y="32"/>
                  </a:lnTo>
                  <a:lnTo>
                    <a:pt x="31" y="94"/>
                  </a:lnTo>
                  <a:lnTo>
                    <a:pt x="0" y="157"/>
                  </a:lnTo>
                  <a:lnTo>
                    <a:pt x="0" y="969"/>
                  </a:lnTo>
                  <a:lnTo>
                    <a:pt x="31" y="1126"/>
                  </a:lnTo>
                  <a:lnTo>
                    <a:pt x="94" y="1251"/>
                  </a:lnTo>
                  <a:lnTo>
                    <a:pt x="156" y="1344"/>
                  </a:lnTo>
                  <a:lnTo>
                    <a:pt x="281" y="1438"/>
                  </a:lnTo>
                  <a:lnTo>
                    <a:pt x="813" y="1751"/>
                  </a:lnTo>
                  <a:lnTo>
                    <a:pt x="969" y="1751"/>
                  </a:lnTo>
                  <a:lnTo>
                    <a:pt x="1032" y="1688"/>
                  </a:lnTo>
                  <a:lnTo>
                    <a:pt x="1063" y="1594"/>
                  </a:lnTo>
                  <a:lnTo>
                    <a:pt x="1063" y="813"/>
                  </a:lnTo>
                  <a:lnTo>
                    <a:pt x="1032" y="657"/>
                  </a:lnTo>
                  <a:lnTo>
                    <a:pt x="969" y="532"/>
                  </a:lnTo>
                  <a:lnTo>
                    <a:pt x="907" y="438"/>
                  </a:lnTo>
                  <a:lnTo>
                    <a:pt x="782" y="344"/>
                  </a:lnTo>
                  <a:lnTo>
                    <a:pt x="250" y="32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48"/>
            <p:cNvSpPr/>
            <p:nvPr/>
          </p:nvSpPr>
          <p:spPr>
            <a:xfrm>
              <a:off x="3926963" y="2481381"/>
              <a:ext cx="32068" cy="1024806"/>
            </a:xfrm>
            <a:custGeom>
              <a:avLst/>
              <a:gdLst/>
              <a:ahLst/>
              <a:cxnLst/>
              <a:rect l="l" t="t" r="r" b="b"/>
              <a:pathLst>
                <a:path w="626" h="20005" extrusionOk="0">
                  <a:moveTo>
                    <a:pt x="375" y="0"/>
                  </a:moveTo>
                  <a:lnTo>
                    <a:pt x="250" y="31"/>
                  </a:lnTo>
                  <a:lnTo>
                    <a:pt x="156" y="125"/>
                  </a:lnTo>
                  <a:lnTo>
                    <a:pt x="63" y="219"/>
                  </a:lnTo>
                  <a:lnTo>
                    <a:pt x="0" y="344"/>
                  </a:lnTo>
                  <a:lnTo>
                    <a:pt x="0" y="500"/>
                  </a:lnTo>
                  <a:lnTo>
                    <a:pt x="0" y="19755"/>
                  </a:lnTo>
                  <a:lnTo>
                    <a:pt x="31" y="19880"/>
                  </a:lnTo>
                  <a:lnTo>
                    <a:pt x="125" y="19974"/>
                  </a:lnTo>
                  <a:lnTo>
                    <a:pt x="250" y="20005"/>
                  </a:lnTo>
                  <a:lnTo>
                    <a:pt x="375" y="19974"/>
                  </a:lnTo>
                  <a:lnTo>
                    <a:pt x="469" y="19880"/>
                  </a:lnTo>
                  <a:lnTo>
                    <a:pt x="563" y="19786"/>
                  </a:lnTo>
                  <a:lnTo>
                    <a:pt x="594" y="19661"/>
                  </a:lnTo>
                  <a:lnTo>
                    <a:pt x="625" y="19505"/>
                  </a:lnTo>
                  <a:lnTo>
                    <a:pt x="625" y="250"/>
                  </a:lnTo>
                  <a:lnTo>
                    <a:pt x="594" y="125"/>
                  </a:lnTo>
                  <a:lnTo>
                    <a:pt x="500" y="31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52" name="Google Shape;1652;p48"/>
          <p:cNvSpPr txBox="1">
            <a:spLocks noGrp="1"/>
          </p:cNvSpPr>
          <p:nvPr>
            <p:ph type="title" idx="4294967295"/>
          </p:nvPr>
        </p:nvSpPr>
        <p:spPr>
          <a:xfrm>
            <a:off x="8439538" y="127050"/>
            <a:ext cx="549000" cy="43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22</a:t>
            </a:r>
            <a:endParaRPr sz="2200" b="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53" name="Google Shape;1653;p48"/>
          <p:cNvSpPr/>
          <p:nvPr/>
        </p:nvSpPr>
        <p:spPr>
          <a:xfrm>
            <a:off x="8385062" y="127050"/>
            <a:ext cx="549000" cy="4326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8" name="Google Shape;1658;p49"/>
          <p:cNvGrpSpPr/>
          <p:nvPr/>
        </p:nvGrpSpPr>
        <p:grpSpPr>
          <a:xfrm>
            <a:off x="5955351" y="-51251"/>
            <a:ext cx="1538508" cy="602437"/>
            <a:chOff x="5205411" y="-75307"/>
            <a:chExt cx="1728661" cy="837300"/>
          </a:xfrm>
        </p:grpSpPr>
        <p:cxnSp>
          <p:nvCxnSpPr>
            <p:cNvPr id="1659" name="Google Shape;1659;p49"/>
            <p:cNvCxnSpPr/>
            <p:nvPr/>
          </p:nvCxnSpPr>
          <p:spPr>
            <a:xfrm>
              <a:off x="5205411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660" name="Google Shape;1660;p49"/>
            <p:cNvCxnSpPr/>
            <p:nvPr/>
          </p:nvCxnSpPr>
          <p:spPr>
            <a:xfrm>
              <a:off x="5651144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661" name="Google Shape;1661;p49"/>
            <p:cNvCxnSpPr/>
            <p:nvPr/>
          </p:nvCxnSpPr>
          <p:spPr>
            <a:xfrm>
              <a:off x="6096772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662" name="Google Shape;1662;p49"/>
          <p:cNvGrpSpPr/>
          <p:nvPr/>
        </p:nvGrpSpPr>
        <p:grpSpPr>
          <a:xfrm rot="10800000">
            <a:off x="3766092" y="4686596"/>
            <a:ext cx="943676" cy="572713"/>
            <a:chOff x="5205411" y="-75307"/>
            <a:chExt cx="1728661" cy="837300"/>
          </a:xfrm>
        </p:grpSpPr>
        <p:cxnSp>
          <p:nvCxnSpPr>
            <p:cNvPr id="1663" name="Google Shape;1663;p49"/>
            <p:cNvCxnSpPr/>
            <p:nvPr/>
          </p:nvCxnSpPr>
          <p:spPr>
            <a:xfrm>
              <a:off x="5205411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664" name="Google Shape;1664;p49"/>
            <p:cNvCxnSpPr/>
            <p:nvPr/>
          </p:nvCxnSpPr>
          <p:spPr>
            <a:xfrm>
              <a:off x="5651144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665" name="Google Shape;1665;p49"/>
            <p:cNvCxnSpPr/>
            <p:nvPr/>
          </p:nvCxnSpPr>
          <p:spPr>
            <a:xfrm>
              <a:off x="6096772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1666" name="Google Shape;1666;p49"/>
          <p:cNvSpPr/>
          <p:nvPr/>
        </p:nvSpPr>
        <p:spPr>
          <a:xfrm>
            <a:off x="616100" y="790433"/>
            <a:ext cx="725700" cy="379200"/>
          </a:xfrm>
          <a:prstGeom prst="snip2DiagRect">
            <a:avLst>
              <a:gd name="adj1" fmla="val 0"/>
              <a:gd name="adj2" fmla="val 42647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7" name="Google Shape;1667;p49"/>
          <p:cNvSpPr/>
          <p:nvPr/>
        </p:nvSpPr>
        <p:spPr>
          <a:xfrm>
            <a:off x="646189" y="817146"/>
            <a:ext cx="725700" cy="379200"/>
          </a:xfrm>
          <a:prstGeom prst="snip2DiagRect">
            <a:avLst>
              <a:gd name="adj1" fmla="val 0"/>
              <a:gd name="adj2" fmla="val 4264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8" name="Google Shape;1668;p49"/>
          <p:cNvSpPr txBox="1">
            <a:spLocks noGrp="1"/>
          </p:cNvSpPr>
          <p:nvPr>
            <p:ph type="title" idx="4294967295"/>
          </p:nvPr>
        </p:nvSpPr>
        <p:spPr>
          <a:xfrm>
            <a:off x="796496" y="818517"/>
            <a:ext cx="425100" cy="3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5E5E5"/>
                </a:solidFill>
                <a:latin typeface="Comfortaa"/>
                <a:ea typeface="Comfortaa"/>
                <a:cs typeface="Comfortaa"/>
                <a:sym typeface="Comfortaa"/>
              </a:rPr>
              <a:t>2.3</a:t>
            </a:r>
            <a:endParaRPr sz="1000">
              <a:solidFill>
                <a:srgbClr val="E5E5E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1669" name="Google Shape;1669;p49"/>
          <p:cNvGrpSpPr/>
          <p:nvPr/>
        </p:nvGrpSpPr>
        <p:grpSpPr>
          <a:xfrm>
            <a:off x="675439" y="583806"/>
            <a:ext cx="339908" cy="87107"/>
            <a:chOff x="713275" y="4065425"/>
            <a:chExt cx="987245" cy="256500"/>
          </a:xfrm>
        </p:grpSpPr>
        <p:sp>
          <p:nvSpPr>
            <p:cNvPr id="1670" name="Google Shape;1670;p49"/>
            <p:cNvSpPr/>
            <p:nvPr/>
          </p:nvSpPr>
          <p:spPr>
            <a:xfrm>
              <a:off x="713275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49"/>
            <p:cNvSpPr/>
            <p:nvPr/>
          </p:nvSpPr>
          <p:spPr>
            <a:xfrm>
              <a:off x="1078648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49"/>
            <p:cNvSpPr/>
            <p:nvPr/>
          </p:nvSpPr>
          <p:spPr>
            <a:xfrm>
              <a:off x="1444020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673" name="Google Shape;1673;p49"/>
          <p:cNvSpPr txBox="1">
            <a:spLocks noGrp="1"/>
          </p:cNvSpPr>
          <p:nvPr>
            <p:ph type="title" idx="4294967295"/>
          </p:nvPr>
        </p:nvSpPr>
        <p:spPr>
          <a:xfrm>
            <a:off x="1425225" y="817150"/>
            <a:ext cx="304121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spcAft>
                <a:spcPts val="1600"/>
              </a:spcAft>
            </a:pPr>
            <a:r>
              <a:rPr lang="en-US" sz="1800" dirty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Graphic design</a:t>
            </a:r>
            <a:endParaRPr sz="1800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1674" name="Google Shape;1674;p49"/>
          <p:cNvGrpSpPr/>
          <p:nvPr/>
        </p:nvGrpSpPr>
        <p:grpSpPr>
          <a:xfrm rot="5400000" flipH="1">
            <a:off x="-1018796" y="2818982"/>
            <a:ext cx="3919141" cy="339891"/>
            <a:chOff x="384100" y="-88675"/>
            <a:chExt cx="5124400" cy="462625"/>
          </a:xfrm>
        </p:grpSpPr>
        <p:cxnSp>
          <p:nvCxnSpPr>
            <p:cNvPr id="1675" name="Google Shape;1675;p49"/>
            <p:cNvCxnSpPr/>
            <p:nvPr/>
          </p:nvCxnSpPr>
          <p:spPr>
            <a:xfrm>
              <a:off x="384100" y="-88675"/>
              <a:ext cx="459000" cy="459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6" name="Google Shape;1676;p49"/>
            <p:cNvCxnSpPr/>
            <p:nvPr/>
          </p:nvCxnSpPr>
          <p:spPr>
            <a:xfrm>
              <a:off x="839600" y="373950"/>
              <a:ext cx="4668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1677" name="Google Shape;1677;p49"/>
          <p:cNvSpPr txBox="1">
            <a:spLocks noGrp="1"/>
          </p:cNvSpPr>
          <p:nvPr>
            <p:ph type="title" idx="4294967295"/>
          </p:nvPr>
        </p:nvSpPr>
        <p:spPr>
          <a:xfrm>
            <a:off x="8434463" y="118575"/>
            <a:ext cx="549000" cy="43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23</a:t>
            </a:r>
            <a:endParaRPr sz="2200" b="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678" name="Google Shape;1678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1800" y="1944152"/>
            <a:ext cx="1867475" cy="1952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9" name="Google Shape;1679;p49"/>
          <p:cNvSpPr txBox="1"/>
          <p:nvPr/>
        </p:nvSpPr>
        <p:spPr>
          <a:xfrm>
            <a:off x="1798775" y="3742425"/>
            <a:ext cx="1923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u="sng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LOGO</a:t>
            </a:r>
            <a:endParaRPr sz="1000" b="1" u="sng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80" name="Google Shape;1680;p49"/>
          <p:cNvSpPr txBox="1"/>
          <p:nvPr/>
        </p:nvSpPr>
        <p:spPr>
          <a:xfrm>
            <a:off x="4002938" y="3742425"/>
            <a:ext cx="1923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u="sng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POLICE</a:t>
            </a:r>
            <a:endParaRPr sz="1000" b="1" u="sng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81" name="Google Shape;1681;p49"/>
          <p:cNvSpPr txBox="1"/>
          <p:nvPr/>
        </p:nvSpPr>
        <p:spPr>
          <a:xfrm>
            <a:off x="3722375" y="2576425"/>
            <a:ext cx="2397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CONFORTA</a:t>
            </a:r>
            <a:endParaRPr sz="18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ECECE"/>
                </a:solidFill>
                <a:latin typeface="Comfortaa"/>
                <a:ea typeface="Comfortaa"/>
                <a:cs typeface="Comfortaa"/>
                <a:sym typeface="Comfortaa"/>
              </a:rPr>
              <a:t>  ( normal )</a:t>
            </a:r>
            <a:endParaRPr sz="1800">
              <a:solidFill>
                <a:srgbClr val="CECECE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82" name="Google Shape;1682;p49"/>
          <p:cNvSpPr txBox="1"/>
          <p:nvPr/>
        </p:nvSpPr>
        <p:spPr>
          <a:xfrm>
            <a:off x="6466513" y="3742425"/>
            <a:ext cx="19236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u="sng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COULEUR</a:t>
            </a:r>
            <a:endParaRPr sz="1000" b="1" u="sng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83" name="Google Shape;1683;p49"/>
          <p:cNvSpPr txBox="1"/>
          <p:nvPr/>
        </p:nvSpPr>
        <p:spPr>
          <a:xfrm>
            <a:off x="6289500" y="2551013"/>
            <a:ext cx="23973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#81e54f</a:t>
            </a:r>
            <a:endParaRPr sz="18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#d3d3d3</a:t>
            </a:r>
            <a:endParaRPr sz="180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684" name="Google Shape;1684;p49"/>
          <p:cNvSpPr/>
          <p:nvPr/>
        </p:nvSpPr>
        <p:spPr>
          <a:xfrm>
            <a:off x="8390137" y="118575"/>
            <a:ext cx="549000" cy="4326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9" name="Google Shape;1689;p50"/>
          <p:cNvGrpSpPr/>
          <p:nvPr/>
        </p:nvGrpSpPr>
        <p:grpSpPr>
          <a:xfrm>
            <a:off x="5955351" y="-51251"/>
            <a:ext cx="1538508" cy="602437"/>
            <a:chOff x="5205411" y="-75307"/>
            <a:chExt cx="1728661" cy="837300"/>
          </a:xfrm>
        </p:grpSpPr>
        <p:cxnSp>
          <p:nvCxnSpPr>
            <p:cNvPr id="1690" name="Google Shape;1690;p50"/>
            <p:cNvCxnSpPr/>
            <p:nvPr/>
          </p:nvCxnSpPr>
          <p:spPr>
            <a:xfrm>
              <a:off x="5205411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691" name="Google Shape;1691;p50"/>
            <p:cNvCxnSpPr/>
            <p:nvPr/>
          </p:nvCxnSpPr>
          <p:spPr>
            <a:xfrm>
              <a:off x="5651144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692" name="Google Shape;1692;p50"/>
            <p:cNvCxnSpPr/>
            <p:nvPr/>
          </p:nvCxnSpPr>
          <p:spPr>
            <a:xfrm>
              <a:off x="6096772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693" name="Google Shape;1693;p50"/>
          <p:cNvGrpSpPr/>
          <p:nvPr/>
        </p:nvGrpSpPr>
        <p:grpSpPr>
          <a:xfrm rot="10800000">
            <a:off x="3766092" y="4686596"/>
            <a:ext cx="943676" cy="572713"/>
            <a:chOff x="5205411" y="-75307"/>
            <a:chExt cx="1728661" cy="837300"/>
          </a:xfrm>
        </p:grpSpPr>
        <p:cxnSp>
          <p:nvCxnSpPr>
            <p:cNvPr id="1694" name="Google Shape;1694;p50"/>
            <p:cNvCxnSpPr/>
            <p:nvPr/>
          </p:nvCxnSpPr>
          <p:spPr>
            <a:xfrm>
              <a:off x="5205411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695" name="Google Shape;1695;p50"/>
            <p:cNvCxnSpPr/>
            <p:nvPr/>
          </p:nvCxnSpPr>
          <p:spPr>
            <a:xfrm>
              <a:off x="5651144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696" name="Google Shape;1696;p50"/>
            <p:cNvCxnSpPr/>
            <p:nvPr/>
          </p:nvCxnSpPr>
          <p:spPr>
            <a:xfrm>
              <a:off x="6096772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1697" name="Google Shape;1697;p50"/>
          <p:cNvSpPr/>
          <p:nvPr/>
        </p:nvSpPr>
        <p:spPr>
          <a:xfrm>
            <a:off x="616100" y="790433"/>
            <a:ext cx="725700" cy="379200"/>
          </a:xfrm>
          <a:prstGeom prst="snip2DiagRect">
            <a:avLst>
              <a:gd name="adj1" fmla="val 0"/>
              <a:gd name="adj2" fmla="val 42647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8" name="Google Shape;1698;p50"/>
          <p:cNvSpPr/>
          <p:nvPr/>
        </p:nvSpPr>
        <p:spPr>
          <a:xfrm>
            <a:off x="646224" y="817151"/>
            <a:ext cx="1538400" cy="824100"/>
          </a:xfrm>
          <a:prstGeom prst="snip2DiagRect">
            <a:avLst>
              <a:gd name="adj1" fmla="val 0"/>
              <a:gd name="adj2" fmla="val 4264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99" name="Google Shape;1699;p50"/>
          <p:cNvGrpSpPr/>
          <p:nvPr/>
        </p:nvGrpSpPr>
        <p:grpSpPr>
          <a:xfrm>
            <a:off x="675463" y="411497"/>
            <a:ext cx="549007" cy="259450"/>
            <a:chOff x="713275" y="4065425"/>
            <a:chExt cx="987245" cy="256500"/>
          </a:xfrm>
        </p:grpSpPr>
        <p:sp>
          <p:nvSpPr>
            <p:cNvPr id="1700" name="Google Shape;1700;p50"/>
            <p:cNvSpPr/>
            <p:nvPr/>
          </p:nvSpPr>
          <p:spPr>
            <a:xfrm>
              <a:off x="713275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50"/>
            <p:cNvSpPr/>
            <p:nvPr/>
          </p:nvSpPr>
          <p:spPr>
            <a:xfrm>
              <a:off x="1078648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50"/>
            <p:cNvSpPr/>
            <p:nvPr/>
          </p:nvSpPr>
          <p:spPr>
            <a:xfrm>
              <a:off x="1444020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03" name="Google Shape;1703;p50"/>
          <p:cNvSpPr txBox="1">
            <a:spLocks noGrp="1"/>
          </p:cNvSpPr>
          <p:nvPr>
            <p:ph type="title" idx="4294967295"/>
          </p:nvPr>
        </p:nvSpPr>
        <p:spPr>
          <a:xfrm>
            <a:off x="1066200" y="2305275"/>
            <a:ext cx="7620600" cy="74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500" dirty="0" smtClean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T</a:t>
            </a:r>
            <a:r>
              <a:rPr lang="en" sz="2500" dirty="0" smtClean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hank you for your time and attention ^^</a:t>
            </a:r>
            <a:endParaRPr sz="2500" i="1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1704" name="Google Shape;1704;p50"/>
          <p:cNvGrpSpPr/>
          <p:nvPr/>
        </p:nvGrpSpPr>
        <p:grpSpPr>
          <a:xfrm rot="5400000" flipH="1">
            <a:off x="-1018796" y="2818982"/>
            <a:ext cx="3919141" cy="339891"/>
            <a:chOff x="384100" y="-88675"/>
            <a:chExt cx="5124400" cy="462625"/>
          </a:xfrm>
        </p:grpSpPr>
        <p:cxnSp>
          <p:nvCxnSpPr>
            <p:cNvPr id="1705" name="Google Shape;1705;p50"/>
            <p:cNvCxnSpPr/>
            <p:nvPr/>
          </p:nvCxnSpPr>
          <p:spPr>
            <a:xfrm>
              <a:off x="384100" y="-88675"/>
              <a:ext cx="459000" cy="459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6" name="Google Shape;1706;p50"/>
            <p:cNvCxnSpPr/>
            <p:nvPr/>
          </p:nvCxnSpPr>
          <p:spPr>
            <a:xfrm>
              <a:off x="839600" y="373950"/>
              <a:ext cx="4668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1707" name="Google Shape;1707;p50"/>
          <p:cNvSpPr txBox="1">
            <a:spLocks noGrp="1"/>
          </p:cNvSpPr>
          <p:nvPr>
            <p:ph type="title" idx="4294967295"/>
          </p:nvPr>
        </p:nvSpPr>
        <p:spPr>
          <a:xfrm>
            <a:off x="8379988" y="118575"/>
            <a:ext cx="549000" cy="43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24</a:t>
            </a:r>
            <a:endParaRPr sz="2200" b="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708" name="Google Shape;1708;p50"/>
          <p:cNvSpPr/>
          <p:nvPr/>
        </p:nvSpPr>
        <p:spPr>
          <a:xfrm>
            <a:off x="8336412" y="118575"/>
            <a:ext cx="549000" cy="4326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1" name="Google Shape;191;p29"/>
          <p:cNvGrpSpPr/>
          <p:nvPr/>
        </p:nvGrpSpPr>
        <p:grpSpPr>
          <a:xfrm flipH="1">
            <a:off x="5249200" y="3311600"/>
            <a:ext cx="3971000" cy="1636900"/>
            <a:chOff x="-790200" y="-1262950"/>
            <a:chExt cx="3971000" cy="1636900"/>
          </a:xfrm>
        </p:grpSpPr>
        <p:cxnSp>
          <p:nvCxnSpPr>
            <p:cNvPr id="192" name="Google Shape;192;p29"/>
            <p:cNvCxnSpPr/>
            <p:nvPr/>
          </p:nvCxnSpPr>
          <p:spPr>
            <a:xfrm>
              <a:off x="-790200" y="-1262950"/>
              <a:ext cx="1633200" cy="1633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3" name="Google Shape;193;p29"/>
            <p:cNvCxnSpPr/>
            <p:nvPr/>
          </p:nvCxnSpPr>
          <p:spPr>
            <a:xfrm>
              <a:off x="839600" y="373950"/>
              <a:ext cx="2341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94" name="Google Shape;194;p29"/>
          <p:cNvGrpSpPr/>
          <p:nvPr/>
        </p:nvGrpSpPr>
        <p:grpSpPr>
          <a:xfrm>
            <a:off x="5205411" y="-75307"/>
            <a:ext cx="1728661" cy="837300"/>
            <a:chOff x="5205411" y="-75307"/>
            <a:chExt cx="1728661" cy="837300"/>
          </a:xfrm>
        </p:grpSpPr>
        <p:cxnSp>
          <p:nvCxnSpPr>
            <p:cNvPr id="195" name="Google Shape;195;p29"/>
            <p:cNvCxnSpPr/>
            <p:nvPr/>
          </p:nvCxnSpPr>
          <p:spPr>
            <a:xfrm>
              <a:off x="5205411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96" name="Google Shape;196;p29"/>
            <p:cNvCxnSpPr/>
            <p:nvPr/>
          </p:nvCxnSpPr>
          <p:spPr>
            <a:xfrm>
              <a:off x="5651144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197" name="Google Shape;197;p29"/>
            <p:cNvCxnSpPr/>
            <p:nvPr/>
          </p:nvCxnSpPr>
          <p:spPr>
            <a:xfrm>
              <a:off x="6096772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98" name="Google Shape;198;p29"/>
          <p:cNvGrpSpPr/>
          <p:nvPr/>
        </p:nvGrpSpPr>
        <p:grpSpPr>
          <a:xfrm rot="10800000">
            <a:off x="3207049" y="4429493"/>
            <a:ext cx="1728661" cy="837300"/>
            <a:chOff x="5205411" y="-75307"/>
            <a:chExt cx="1728661" cy="837300"/>
          </a:xfrm>
        </p:grpSpPr>
        <p:cxnSp>
          <p:nvCxnSpPr>
            <p:cNvPr id="199" name="Google Shape;199;p29"/>
            <p:cNvCxnSpPr/>
            <p:nvPr/>
          </p:nvCxnSpPr>
          <p:spPr>
            <a:xfrm>
              <a:off x="5205411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00" name="Google Shape;200;p29"/>
            <p:cNvCxnSpPr/>
            <p:nvPr/>
          </p:nvCxnSpPr>
          <p:spPr>
            <a:xfrm>
              <a:off x="5651144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201" name="Google Shape;201;p29"/>
            <p:cNvCxnSpPr/>
            <p:nvPr/>
          </p:nvCxnSpPr>
          <p:spPr>
            <a:xfrm>
              <a:off x="6096772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202" name="Google Shape;202;p29"/>
          <p:cNvSpPr txBox="1">
            <a:spLocks noGrp="1"/>
          </p:cNvSpPr>
          <p:nvPr>
            <p:ph type="body" idx="4294967295"/>
          </p:nvPr>
        </p:nvSpPr>
        <p:spPr>
          <a:xfrm>
            <a:off x="311700" y="862050"/>
            <a:ext cx="8644500" cy="389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solidFill>
                  <a:schemeClr val="accent1"/>
                </a:solidFill>
              </a:rPr>
              <a:t>          </a:t>
            </a:r>
            <a:r>
              <a:rPr lang="en" dirty="0" smtClean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Project presentation :</a:t>
            </a:r>
            <a:endParaRPr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en" dirty="0">
                <a:solidFill>
                  <a:srgbClr val="D3D3D3"/>
                </a:solidFill>
                <a:latin typeface="Comfortaa"/>
                <a:ea typeface="Comfortaa"/>
                <a:cs typeface="Comfortaa"/>
                <a:sym typeface="Comfortaa"/>
              </a:rPr>
              <a:t>      </a:t>
            </a:r>
            <a:r>
              <a:rPr lang="en" sz="1400" dirty="0">
                <a:solidFill>
                  <a:srgbClr val="D3D3D3"/>
                </a:solidFill>
                <a:latin typeface="Comfortaa"/>
                <a:ea typeface="Comfortaa"/>
                <a:cs typeface="Comfortaa"/>
                <a:sym typeface="Comfortaa"/>
              </a:rPr>
              <a:t>1.1 </a:t>
            </a:r>
            <a:r>
              <a:rPr lang="en-US" sz="1400" dirty="0">
                <a:solidFill>
                  <a:srgbClr val="D3D3D3"/>
                </a:solidFill>
                <a:latin typeface="Comfortaa"/>
                <a:ea typeface="Comfortaa"/>
                <a:cs typeface="Comfortaa"/>
                <a:sym typeface="Comfortaa"/>
              </a:rPr>
              <a:t>Project </a:t>
            </a:r>
            <a:r>
              <a:rPr lang="en-US" sz="1400" dirty="0" smtClean="0">
                <a:solidFill>
                  <a:srgbClr val="D3D3D3"/>
                </a:solidFill>
                <a:latin typeface="Comfortaa"/>
                <a:ea typeface="Comfortaa"/>
                <a:cs typeface="Comfortaa"/>
                <a:sym typeface="Comfortaa"/>
              </a:rPr>
              <a:t>Idea</a:t>
            </a:r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en" sz="1600" dirty="0" smtClean="0">
                <a:solidFill>
                  <a:srgbClr val="D3D3D3"/>
                </a:solidFill>
                <a:latin typeface="Comfortaa"/>
                <a:ea typeface="Comfortaa"/>
                <a:cs typeface="Comfortaa"/>
                <a:sym typeface="Comfortaa"/>
              </a:rPr>
              <a:t>       </a:t>
            </a:r>
            <a:r>
              <a:rPr lang="en" sz="1400" dirty="0">
                <a:solidFill>
                  <a:srgbClr val="D3D3D3"/>
                </a:solidFill>
                <a:latin typeface="Comfortaa"/>
                <a:ea typeface="Comfortaa"/>
                <a:cs typeface="Comfortaa"/>
                <a:sym typeface="Comfortaa"/>
              </a:rPr>
              <a:t>1.2 </a:t>
            </a:r>
            <a:r>
              <a:rPr lang="en-US" sz="1400" dirty="0">
                <a:solidFill>
                  <a:srgbClr val="D3D3D3"/>
                </a:solidFill>
                <a:latin typeface="Comfortaa"/>
                <a:ea typeface="Comfortaa"/>
                <a:cs typeface="Comfortaa"/>
                <a:sym typeface="Comfortaa"/>
              </a:rPr>
              <a:t>Problem Statement and Existing System Analysis</a:t>
            </a:r>
            <a:endParaRPr sz="1400" dirty="0">
              <a:solidFill>
                <a:srgbClr val="D3D3D3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en" sz="1600" dirty="0">
                <a:solidFill>
                  <a:srgbClr val="D3D3D3"/>
                </a:solidFill>
                <a:latin typeface="Comfortaa"/>
                <a:ea typeface="Comfortaa"/>
                <a:cs typeface="Comfortaa"/>
                <a:sym typeface="Comfortaa"/>
              </a:rPr>
              <a:t>       </a:t>
            </a:r>
            <a:r>
              <a:rPr lang="en" sz="1400" dirty="0">
                <a:solidFill>
                  <a:srgbClr val="D3D3D3"/>
                </a:solidFill>
                <a:latin typeface="Comfortaa"/>
                <a:ea typeface="Comfortaa"/>
                <a:cs typeface="Comfortaa"/>
                <a:sym typeface="Comfortaa"/>
              </a:rPr>
              <a:t>1.3</a:t>
            </a:r>
            <a:r>
              <a:rPr lang="en" sz="1600" dirty="0">
                <a:solidFill>
                  <a:srgbClr val="D3D3D3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US" sz="1400" dirty="0">
                <a:solidFill>
                  <a:srgbClr val="D3D3D3"/>
                </a:solidFill>
                <a:latin typeface="Comfortaa"/>
                <a:ea typeface="Comfortaa"/>
                <a:cs typeface="Comfortaa"/>
                <a:sym typeface="Comfortaa"/>
              </a:rPr>
              <a:t>Competitor </a:t>
            </a:r>
            <a:r>
              <a:rPr lang="en-US" sz="1400" dirty="0" smtClean="0">
                <a:solidFill>
                  <a:srgbClr val="D3D3D3"/>
                </a:solidFill>
                <a:latin typeface="Comfortaa"/>
                <a:ea typeface="Comfortaa"/>
                <a:cs typeface="Comfortaa"/>
                <a:sym typeface="Comfortaa"/>
              </a:rPr>
              <a:t>Analysis</a:t>
            </a:r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en" sz="1600" dirty="0" smtClean="0">
                <a:solidFill>
                  <a:srgbClr val="D3D3D3"/>
                </a:solidFill>
                <a:latin typeface="Comfortaa"/>
                <a:ea typeface="Comfortaa"/>
                <a:cs typeface="Comfortaa"/>
                <a:sym typeface="Comfortaa"/>
              </a:rPr>
              <a:t>       </a:t>
            </a:r>
            <a:r>
              <a:rPr lang="en" sz="1400" dirty="0">
                <a:solidFill>
                  <a:srgbClr val="D3D3D3"/>
                </a:solidFill>
                <a:latin typeface="Comfortaa"/>
                <a:ea typeface="Comfortaa"/>
                <a:cs typeface="Comfortaa"/>
                <a:sym typeface="Comfortaa"/>
              </a:rPr>
              <a:t>1.4 </a:t>
            </a:r>
            <a:r>
              <a:rPr lang="en-US" sz="1400" dirty="0">
                <a:solidFill>
                  <a:srgbClr val="D3D3D3"/>
                </a:solidFill>
                <a:latin typeface="Comfortaa"/>
                <a:ea typeface="Comfortaa"/>
                <a:cs typeface="Comfortaa"/>
                <a:sym typeface="Comfortaa"/>
              </a:rPr>
              <a:t>Proposed </a:t>
            </a:r>
            <a:r>
              <a:rPr lang="en-US" sz="1400" dirty="0" smtClean="0">
                <a:solidFill>
                  <a:srgbClr val="D3D3D3"/>
                </a:solidFill>
                <a:latin typeface="Comfortaa"/>
                <a:ea typeface="Comfortaa"/>
                <a:cs typeface="Comfortaa"/>
                <a:sym typeface="Comfortaa"/>
              </a:rPr>
              <a:t>Solution</a:t>
            </a:r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en" sz="1700" dirty="0" smtClean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1700" dirty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2. </a:t>
            </a:r>
            <a:r>
              <a:rPr lang="en" sz="1700" dirty="0" smtClean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     </a:t>
            </a:r>
            <a:r>
              <a:rPr lang="en-US" sz="1700" dirty="0" smtClean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Requirements </a:t>
            </a:r>
            <a:r>
              <a:rPr lang="en-US" sz="1700" dirty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Specification</a:t>
            </a:r>
            <a:r>
              <a:rPr lang="en-US" sz="1700" dirty="0" smtClean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:</a:t>
            </a:r>
            <a:endParaRPr sz="1700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en" sz="1600" dirty="0">
                <a:solidFill>
                  <a:srgbClr val="D3D3D3"/>
                </a:solidFill>
                <a:latin typeface="Comfortaa"/>
                <a:ea typeface="Comfortaa"/>
                <a:cs typeface="Comfortaa"/>
                <a:sym typeface="Comfortaa"/>
              </a:rPr>
              <a:t>       </a:t>
            </a:r>
            <a:r>
              <a:rPr lang="en" sz="1400" dirty="0">
                <a:solidFill>
                  <a:srgbClr val="D3D3D3"/>
                </a:solidFill>
                <a:latin typeface="Comfortaa"/>
                <a:ea typeface="Comfortaa"/>
                <a:cs typeface="Comfortaa"/>
                <a:sym typeface="Comfortaa"/>
              </a:rPr>
              <a:t>2.1 </a:t>
            </a:r>
            <a:r>
              <a:rPr lang="en-US" sz="1400" dirty="0">
                <a:solidFill>
                  <a:srgbClr val="D3D3D3"/>
                </a:solidFill>
                <a:latin typeface="Comfortaa"/>
                <a:ea typeface="Comfortaa"/>
                <a:cs typeface="Comfortaa"/>
                <a:sym typeface="Comfortaa"/>
              </a:rPr>
              <a:t>Functional </a:t>
            </a:r>
            <a:r>
              <a:rPr lang="en-US" sz="1400" dirty="0" smtClean="0">
                <a:solidFill>
                  <a:srgbClr val="D3D3D3"/>
                </a:solidFill>
                <a:latin typeface="Comfortaa"/>
                <a:ea typeface="Comfortaa"/>
                <a:cs typeface="Comfortaa"/>
                <a:sym typeface="Comfortaa"/>
              </a:rPr>
              <a:t>Requirements</a:t>
            </a:r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en" sz="1400" dirty="0" smtClean="0">
                <a:solidFill>
                  <a:srgbClr val="D3D3D3"/>
                </a:solidFill>
                <a:latin typeface="Comfortaa"/>
                <a:ea typeface="Comfortaa"/>
                <a:cs typeface="Comfortaa"/>
                <a:sym typeface="Comfortaa"/>
              </a:rPr>
              <a:t>        </a:t>
            </a:r>
            <a:r>
              <a:rPr lang="en" sz="1400" dirty="0">
                <a:solidFill>
                  <a:srgbClr val="D3D3D3"/>
                </a:solidFill>
                <a:latin typeface="Comfortaa"/>
                <a:ea typeface="Comfortaa"/>
                <a:cs typeface="Comfortaa"/>
                <a:sym typeface="Comfortaa"/>
              </a:rPr>
              <a:t>2.2 </a:t>
            </a:r>
            <a:r>
              <a:rPr lang="en-US" sz="1400" dirty="0">
                <a:solidFill>
                  <a:srgbClr val="D3D3D3"/>
                </a:solidFill>
                <a:latin typeface="Comfortaa"/>
                <a:ea typeface="Comfortaa"/>
                <a:cs typeface="Comfortaa"/>
                <a:sym typeface="Comfortaa"/>
              </a:rPr>
              <a:t>Non-Functional </a:t>
            </a:r>
            <a:r>
              <a:rPr lang="en-US" sz="1400" dirty="0" smtClean="0">
                <a:solidFill>
                  <a:srgbClr val="D3D3D3"/>
                </a:solidFill>
                <a:latin typeface="Comfortaa"/>
                <a:ea typeface="Comfortaa"/>
                <a:cs typeface="Comfortaa"/>
                <a:sym typeface="Comfortaa"/>
              </a:rPr>
              <a:t>Requirements</a:t>
            </a:r>
          </a:p>
          <a:p>
            <a:pPr marL="0" lvl="0" indent="0">
              <a:lnSpc>
                <a:spcPct val="100000"/>
              </a:lnSpc>
              <a:spcBef>
                <a:spcPts val="1600"/>
              </a:spcBef>
              <a:buNone/>
            </a:pPr>
            <a:r>
              <a:rPr lang="en" sz="1400" dirty="0" smtClean="0">
                <a:solidFill>
                  <a:srgbClr val="D3D3D3"/>
                </a:solidFill>
                <a:latin typeface="Comfortaa"/>
                <a:ea typeface="Comfortaa"/>
                <a:cs typeface="Comfortaa"/>
                <a:sym typeface="Comfortaa"/>
              </a:rPr>
              <a:t>        </a:t>
            </a:r>
            <a:r>
              <a:rPr lang="en" sz="1400" dirty="0">
                <a:solidFill>
                  <a:srgbClr val="D3D3D3"/>
                </a:solidFill>
                <a:latin typeface="Comfortaa"/>
                <a:ea typeface="Comfortaa"/>
                <a:cs typeface="Comfortaa"/>
                <a:sym typeface="Comfortaa"/>
              </a:rPr>
              <a:t>2.3 </a:t>
            </a:r>
            <a:r>
              <a:rPr lang="en-US" sz="1400" dirty="0">
                <a:solidFill>
                  <a:srgbClr val="D3D3D3"/>
                </a:solidFill>
                <a:latin typeface="Comfortaa"/>
                <a:ea typeface="Comfortaa"/>
                <a:cs typeface="Comfortaa"/>
                <a:sym typeface="Comfortaa"/>
              </a:rPr>
              <a:t>Graphic/User Interface Design</a:t>
            </a:r>
            <a:endParaRPr sz="1400" dirty="0">
              <a:solidFill>
                <a:srgbClr val="D3D3D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203" name="Google Shape;203;p29"/>
          <p:cNvGrpSpPr/>
          <p:nvPr/>
        </p:nvGrpSpPr>
        <p:grpSpPr>
          <a:xfrm>
            <a:off x="5388531" y="1349345"/>
            <a:ext cx="2870442" cy="2923309"/>
            <a:chOff x="3123406" y="1347990"/>
            <a:chExt cx="2870442" cy="2923309"/>
          </a:xfrm>
        </p:grpSpPr>
        <p:sp>
          <p:nvSpPr>
            <p:cNvPr id="204" name="Google Shape;204;p29"/>
            <p:cNvSpPr/>
            <p:nvPr/>
          </p:nvSpPr>
          <p:spPr>
            <a:xfrm>
              <a:off x="3444410" y="1935823"/>
              <a:ext cx="2009909" cy="2009909"/>
            </a:xfrm>
            <a:custGeom>
              <a:avLst/>
              <a:gdLst/>
              <a:ahLst/>
              <a:cxnLst/>
              <a:rect l="l" t="t" r="r" b="b"/>
              <a:pathLst>
                <a:path w="27789" h="27789" extrusionOk="0">
                  <a:moveTo>
                    <a:pt x="13191" y="1"/>
                  </a:moveTo>
                  <a:lnTo>
                    <a:pt x="12504" y="63"/>
                  </a:lnTo>
                  <a:lnTo>
                    <a:pt x="11785" y="157"/>
                  </a:lnTo>
                  <a:lnTo>
                    <a:pt x="11097" y="282"/>
                  </a:lnTo>
                  <a:lnTo>
                    <a:pt x="10441" y="438"/>
                  </a:lnTo>
                  <a:lnTo>
                    <a:pt x="9784" y="626"/>
                  </a:lnTo>
                  <a:lnTo>
                    <a:pt x="9128" y="845"/>
                  </a:lnTo>
                  <a:lnTo>
                    <a:pt x="8503" y="1095"/>
                  </a:lnTo>
                  <a:lnTo>
                    <a:pt x="7878" y="1345"/>
                  </a:lnTo>
                  <a:lnTo>
                    <a:pt x="7284" y="1657"/>
                  </a:lnTo>
                  <a:lnTo>
                    <a:pt x="6690" y="2001"/>
                  </a:lnTo>
                  <a:lnTo>
                    <a:pt x="6127" y="2345"/>
                  </a:lnTo>
                  <a:lnTo>
                    <a:pt x="5596" y="2751"/>
                  </a:lnTo>
                  <a:lnTo>
                    <a:pt x="5064" y="3158"/>
                  </a:lnTo>
                  <a:lnTo>
                    <a:pt x="4564" y="3595"/>
                  </a:lnTo>
                  <a:lnTo>
                    <a:pt x="4095" y="4064"/>
                  </a:lnTo>
                  <a:lnTo>
                    <a:pt x="3627" y="4533"/>
                  </a:lnTo>
                  <a:lnTo>
                    <a:pt x="3189" y="5033"/>
                  </a:lnTo>
                  <a:lnTo>
                    <a:pt x="2783" y="5564"/>
                  </a:lnTo>
                  <a:lnTo>
                    <a:pt x="2376" y="6127"/>
                  </a:lnTo>
                  <a:lnTo>
                    <a:pt x="2032" y="6690"/>
                  </a:lnTo>
                  <a:lnTo>
                    <a:pt x="1689" y="7252"/>
                  </a:lnTo>
                  <a:lnTo>
                    <a:pt x="1376" y="7846"/>
                  </a:lnTo>
                  <a:lnTo>
                    <a:pt x="1095" y="8471"/>
                  </a:lnTo>
                  <a:lnTo>
                    <a:pt x="845" y="9097"/>
                  </a:lnTo>
                  <a:lnTo>
                    <a:pt x="626" y="9753"/>
                  </a:lnTo>
                  <a:lnTo>
                    <a:pt x="438" y="10409"/>
                  </a:lnTo>
                  <a:lnTo>
                    <a:pt x="313" y="11066"/>
                  </a:lnTo>
                  <a:lnTo>
                    <a:pt x="188" y="11753"/>
                  </a:lnTo>
                  <a:lnTo>
                    <a:pt x="94" y="12472"/>
                  </a:lnTo>
                  <a:lnTo>
                    <a:pt x="32" y="13160"/>
                  </a:lnTo>
                  <a:lnTo>
                    <a:pt x="1" y="13879"/>
                  </a:lnTo>
                  <a:lnTo>
                    <a:pt x="32" y="14598"/>
                  </a:lnTo>
                  <a:lnTo>
                    <a:pt x="94" y="15317"/>
                  </a:lnTo>
                  <a:lnTo>
                    <a:pt x="188" y="16004"/>
                  </a:lnTo>
                  <a:lnTo>
                    <a:pt x="313" y="16692"/>
                  </a:lnTo>
                  <a:lnTo>
                    <a:pt x="438" y="17349"/>
                  </a:lnTo>
                  <a:lnTo>
                    <a:pt x="626" y="18005"/>
                  </a:lnTo>
                  <a:lnTo>
                    <a:pt x="845" y="18661"/>
                  </a:lnTo>
                  <a:lnTo>
                    <a:pt x="1095" y="19286"/>
                  </a:lnTo>
                  <a:lnTo>
                    <a:pt x="1376" y="19912"/>
                  </a:lnTo>
                  <a:lnTo>
                    <a:pt x="1689" y="20506"/>
                  </a:lnTo>
                  <a:lnTo>
                    <a:pt x="2032" y="21099"/>
                  </a:lnTo>
                  <a:lnTo>
                    <a:pt x="2376" y="21662"/>
                  </a:lnTo>
                  <a:lnTo>
                    <a:pt x="2783" y="22193"/>
                  </a:lnTo>
                  <a:lnTo>
                    <a:pt x="3189" y="22725"/>
                  </a:lnTo>
                  <a:lnTo>
                    <a:pt x="3627" y="23225"/>
                  </a:lnTo>
                  <a:lnTo>
                    <a:pt x="4095" y="23694"/>
                  </a:lnTo>
                  <a:lnTo>
                    <a:pt x="4564" y="24163"/>
                  </a:lnTo>
                  <a:lnTo>
                    <a:pt x="5064" y="24600"/>
                  </a:lnTo>
                  <a:lnTo>
                    <a:pt x="5596" y="25007"/>
                  </a:lnTo>
                  <a:lnTo>
                    <a:pt x="6127" y="25413"/>
                  </a:lnTo>
                  <a:lnTo>
                    <a:pt x="6690" y="25757"/>
                  </a:lnTo>
                  <a:lnTo>
                    <a:pt x="7284" y="26101"/>
                  </a:lnTo>
                  <a:lnTo>
                    <a:pt x="7878" y="26413"/>
                  </a:lnTo>
                  <a:lnTo>
                    <a:pt x="8503" y="26694"/>
                  </a:lnTo>
                  <a:lnTo>
                    <a:pt x="9128" y="26945"/>
                  </a:lnTo>
                  <a:lnTo>
                    <a:pt x="9784" y="27163"/>
                  </a:lnTo>
                  <a:lnTo>
                    <a:pt x="10441" y="27351"/>
                  </a:lnTo>
                  <a:lnTo>
                    <a:pt x="11097" y="27507"/>
                  </a:lnTo>
                  <a:lnTo>
                    <a:pt x="11785" y="27601"/>
                  </a:lnTo>
                  <a:lnTo>
                    <a:pt x="12504" y="27695"/>
                  </a:lnTo>
                  <a:lnTo>
                    <a:pt x="13191" y="27757"/>
                  </a:lnTo>
                  <a:lnTo>
                    <a:pt x="13910" y="27788"/>
                  </a:lnTo>
                  <a:lnTo>
                    <a:pt x="14629" y="27757"/>
                  </a:lnTo>
                  <a:lnTo>
                    <a:pt x="15317" y="27695"/>
                  </a:lnTo>
                  <a:lnTo>
                    <a:pt x="16036" y="27601"/>
                  </a:lnTo>
                  <a:lnTo>
                    <a:pt x="16723" y="27507"/>
                  </a:lnTo>
                  <a:lnTo>
                    <a:pt x="17380" y="27351"/>
                  </a:lnTo>
                  <a:lnTo>
                    <a:pt x="18036" y="27163"/>
                  </a:lnTo>
                  <a:lnTo>
                    <a:pt x="18693" y="26945"/>
                  </a:lnTo>
                  <a:lnTo>
                    <a:pt x="19318" y="26694"/>
                  </a:lnTo>
                  <a:lnTo>
                    <a:pt x="19943" y="26413"/>
                  </a:lnTo>
                  <a:lnTo>
                    <a:pt x="20537" y="26101"/>
                  </a:lnTo>
                  <a:lnTo>
                    <a:pt x="21099" y="25757"/>
                  </a:lnTo>
                  <a:lnTo>
                    <a:pt x="21662" y="25413"/>
                  </a:lnTo>
                  <a:lnTo>
                    <a:pt x="22225" y="25007"/>
                  </a:lnTo>
                  <a:lnTo>
                    <a:pt x="22756" y="24600"/>
                  </a:lnTo>
                  <a:lnTo>
                    <a:pt x="23256" y="24163"/>
                  </a:lnTo>
                  <a:lnTo>
                    <a:pt x="23725" y="23694"/>
                  </a:lnTo>
                  <a:lnTo>
                    <a:pt x="24194" y="23225"/>
                  </a:lnTo>
                  <a:lnTo>
                    <a:pt x="24631" y="22725"/>
                  </a:lnTo>
                  <a:lnTo>
                    <a:pt x="25038" y="22193"/>
                  </a:lnTo>
                  <a:lnTo>
                    <a:pt x="25444" y="21662"/>
                  </a:lnTo>
                  <a:lnTo>
                    <a:pt x="25788" y="21099"/>
                  </a:lnTo>
                  <a:lnTo>
                    <a:pt x="26132" y="20506"/>
                  </a:lnTo>
                  <a:lnTo>
                    <a:pt x="26444" y="19912"/>
                  </a:lnTo>
                  <a:lnTo>
                    <a:pt x="26726" y="19286"/>
                  </a:lnTo>
                  <a:lnTo>
                    <a:pt x="26945" y="18661"/>
                  </a:lnTo>
                  <a:lnTo>
                    <a:pt x="27163" y="18005"/>
                  </a:lnTo>
                  <a:lnTo>
                    <a:pt x="27351" y="17349"/>
                  </a:lnTo>
                  <a:lnTo>
                    <a:pt x="27507" y="16692"/>
                  </a:lnTo>
                  <a:lnTo>
                    <a:pt x="27632" y="16004"/>
                  </a:lnTo>
                  <a:lnTo>
                    <a:pt x="27726" y="15317"/>
                  </a:lnTo>
                  <a:lnTo>
                    <a:pt x="27788" y="14598"/>
                  </a:lnTo>
                  <a:lnTo>
                    <a:pt x="27788" y="13879"/>
                  </a:lnTo>
                  <a:lnTo>
                    <a:pt x="27788" y="13160"/>
                  </a:lnTo>
                  <a:lnTo>
                    <a:pt x="27726" y="12472"/>
                  </a:lnTo>
                  <a:lnTo>
                    <a:pt x="27632" y="11753"/>
                  </a:lnTo>
                  <a:lnTo>
                    <a:pt x="27507" y="11066"/>
                  </a:lnTo>
                  <a:lnTo>
                    <a:pt x="27351" y="10409"/>
                  </a:lnTo>
                  <a:lnTo>
                    <a:pt x="27163" y="9753"/>
                  </a:lnTo>
                  <a:lnTo>
                    <a:pt x="26945" y="9097"/>
                  </a:lnTo>
                  <a:lnTo>
                    <a:pt x="26726" y="8471"/>
                  </a:lnTo>
                  <a:lnTo>
                    <a:pt x="26444" y="7846"/>
                  </a:lnTo>
                  <a:lnTo>
                    <a:pt x="26132" y="7252"/>
                  </a:lnTo>
                  <a:lnTo>
                    <a:pt x="25788" y="6690"/>
                  </a:lnTo>
                  <a:lnTo>
                    <a:pt x="25444" y="6127"/>
                  </a:lnTo>
                  <a:lnTo>
                    <a:pt x="25038" y="5564"/>
                  </a:lnTo>
                  <a:lnTo>
                    <a:pt x="24631" y="5033"/>
                  </a:lnTo>
                  <a:lnTo>
                    <a:pt x="24194" y="4533"/>
                  </a:lnTo>
                  <a:lnTo>
                    <a:pt x="23725" y="4064"/>
                  </a:lnTo>
                  <a:lnTo>
                    <a:pt x="23256" y="3595"/>
                  </a:lnTo>
                  <a:lnTo>
                    <a:pt x="22756" y="3158"/>
                  </a:lnTo>
                  <a:lnTo>
                    <a:pt x="22225" y="2751"/>
                  </a:lnTo>
                  <a:lnTo>
                    <a:pt x="21662" y="2345"/>
                  </a:lnTo>
                  <a:lnTo>
                    <a:pt x="21099" y="2001"/>
                  </a:lnTo>
                  <a:lnTo>
                    <a:pt x="20537" y="1657"/>
                  </a:lnTo>
                  <a:lnTo>
                    <a:pt x="19943" y="1345"/>
                  </a:lnTo>
                  <a:lnTo>
                    <a:pt x="19318" y="1095"/>
                  </a:lnTo>
                  <a:lnTo>
                    <a:pt x="18693" y="845"/>
                  </a:lnTo>
                  <a:lnTo>
                    <a:pt x="18036" y="626"/>
                  </a:lnTo>
                  <a:lnTo>
                    <a:pt x="17380" y="438"/>
                  </a:lnTo>
                  <a:lnTo>
                    <a:pt x="16723" y="282"/>
                  </a:lnTo>
                  <a:lnTo>
                    <a:pt x="16036" y="157"/>
                  </a:lnTo>
                  <a:lnTo>
                    <a:pt x="15317" y="63"/>
                  </a:lnTo>
                  <a:lnTo>
                    <a:pt x="1462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9"/>
            <p:cNvSpPr/>
            <p:nvPr/>
          </p:nvSpPr>
          <p:spPr>
            <a:xfrm>
              <a:off x="3444410" y="1935823"/>
              <a:ext cx="2009909" cy="2009909"/>
            </a:xfrm>
            <a:custGeom>
              <a:avLst/>
              <a:gdLst/>
              <a:ahLst/>
              <a:cxnLst/>
              <a:rect l="l" t="t" r="r" b="b"/>
              <a:pathLst>
                <a:path w="27789" h="27789" fill="none" extrusionOk="0">
                  <a:moveTo>
                    <a:pt x="27788" y="13879"/>
                  </a:moveTo>
                  <a:lnTo>
                    <a:pt x="27788" y="13879"/>
                  </a:lnTo>
                  <a:lnTo>
                    <a:pt x="27788" y="14598"/>
                  </a:lnTo>
                  <a:lnTo>
                    <a:pt x="27726" y="15317"/>
                  </a:lnTo>
                  <a:lnTo>
                    <a:pt x="27632" y="16004"/>
                  </a:lnTo>
                  <a:lnTo>
                    <a:pt x="27507" y="16692"/>
                  </a:lnTo>
                  <a:lnTo>
                    <a:pt x="27351" y="17349"/>
                  </a:lnTo>
                  <a:lnTo>
                    <a:pt x="27163" y="18005"/>
                  </a:lnTo>
                  <a:lnTo>
                    <a:pt x="26945" y="18661"/>
                  </a:lnTo>
                  <a:lnTo>
                    <a:pt x="26726" y="19286"/>
                  </a:lnTo>
                  <a:lnTo>
                    <a:pt x="26444" y="19912"/>
                  </a:lnTo>
                  <a:lnTo>
                    <a:pt x="26132" y="20506"/>
                  </a:lnTo>
                  <a:lnTo>
                    <a:pt x="25788" y="21099"/>
                  </a:lnTo>
                  <a:lnTo>
                    <a:pt x="25444" y="21662"/>
                  </a:lnTo>
                  <a:lnTo>
                    <a:pt x="25038" y="22193"/>
                  </a:lnTo>
                  <a:lnTo>
                    <a:pt x="24631" y="22725"/>
                  </a:lnTo>
                  <a:lnTo>
                    <a:pt x="24194" y="23225"/>
                  </a:lnTo>
                  <a:lnTo>
                    <a:pt x="23725" y="23694"/>
                  </a:lnTo>
                  <a:lnTo>
                    <a:pt x="23256" y="24163"/>
                  </a:lnTo>
                  <a:lnTo>
                    <a:pt x="22756" y="24600"/>
                  </a:lnTo>
                  <a:lnTo>
                    <a:pt x="22225" y="25007"/>
                  </a:lnTo>
                  <a:lnTo>
                    <a:pt x="21662" y="25413"/>
                  </a:lnTo>
                  <a:lnTo>
                    <a:pt x="21099" y="25757"/>
                  </a:lnTo>
                  <a:lnTo>
                    <a:pt x="20537" y="26101"/>
                  </a:lnTo>
                  <a:lnTo>
                    <a:pt x="19943" y="26413"/>
                  </a:lnTo>
                  <a:lnTo>
                    <a:pt x="19318" y="26694"/>
                  </a:lnTo>
                  <a:lnTo>
                    <a:pt x="18693" y="26945"/>
                  </a:lnTo>
                  <a:lnTo>
                    <a:pt x="18036" y="27163"/>
                  </a:lnTo>
                  <a:lnTo>
                    <a:pt x="17380" y="27351"/>
                  </a:lnTo>
                  <a:lnTo>
                    <a:pt x="16723" y="27507"/>
                  </a:lnTo>
                  <a:lnTo>
                    <a:pt x="16036" y="27601"/>
                  </a:lnTo>
                  <a:lnTo>
                    <a:pt x="15317" y="27695"/>
                  </a:lnTo>
                  <a:lnTo>
                    <a:pt x="14629" y="27757"/>
                  </a:lnTo>
                  <a:lnTo>
                    <a:pt x="13910" y="27788"/>
                  </a:lnTo>
                  <a:lnTo>
                    <a:pt x="13910" y="27788"/>
                  </a:lnTo>
                  <a:lnTo>
                    <a:pt x="13191" y="27757"/>
                  </a:lnTo>
                  <a:lnTo>
                    <a:pt x="12504" y="27695"/>
                  </a:lnTo>
                  <a:lnTo>
                    <a:pt x="11785" y="27601"/>
                  </a:lnTo>
                  <a:lnTo>
                    <a:pt x="11097" y="27507"/>
                  </a:lnTo>
                  <a:lnTo>
                    <a:pt x="10441" y="27351"/>
                  </a:lnTo>
                  <a:lnTo>
                    <a:pt x="9784" y="27163"/>
                  </a:lnTo>
                  <a:lnTo>
                    <a:pt x="9128" y="26945"/>
                  </a:lnTo>
                  <a:lnTo>
                    <a:pt x="8503" y="26694"/>
                  </a:lnTo>
                  <a:lnTo>
                    <a:pt x="7878" y="26413"/>
                  </a:lnTo>
                  <a:lnTo>
                    <a:pt x="7284" y="26101"/>
                  </a:lnTo>
                  <a:lnTo>
                    <a:pt x="6690" y="25757"/>
                  </a:lnTo>
                  <a:lnTo>
                    <a:pt x="6127" y="25413"/>
                  </a:lnTo>
                  <a:lnTo>
                    <a:pt x="5596" y="25007"/>
                  </a:lnTo>
                  <a:lnTo>
                    <a:pt x="5064" y="24600"/>
                  </a:lnTo>
                  <a:lnTo>
                    <a:pt x="4564" y="24163"/>
                  </a:lnTo>
                  <a:lnTo>
                    <a:pt x="4095" y="23694"/>
                  </a:lnTo>
                  <a:lnTo>
                    <a:pt x="3627" y="23225"/>
                  </a:lnTo>
                  <a:lnTo>
                    <a:pt x="3189" y="22725"/>
                  </a:lnTo>
                  <a:lnTo>
                    <a:pt x="2783" y="22193"/>
                  </a:lnTo>
                  <a:lnTo>
                    <a:pt x="2376" y="21662"/>
                  </a:lnTo>
                  <a:lnTo>
                    <a:pt x="2032" y="21099"/>
                  </a:lnTo>
                  <a:lnTo>
                    <a:pt x="1689" y="20506"/>
                  </a:lnTo>
                  <a:lnTo>
                    <a:pt x="1376" y="19912"/>
                  </a:lnTo>
                  <a:lnTo>
                    <a:pt x="1095" y="19286"/>
                  </a:lnTo>
                  <a:lnTo>
                    <a:pt x="845" y="18661"/>
                  </a:lnTo>
                  <a:lnTo>
                    <a:pt x="626" y="18005"/>
                  </a:lnTo>
                  <a:lnTo>
                    <a:pt x="438" y="17349"/>
                  </a:lnTo>
                  <a:lnTo>
                    <a:pt x="313" y="16692"/>
                  </a:lnTo>
                  <a:lnTo>
                    <a:pt x="188" y="16004"/>
                  </a:lnTo>
                  <a:lnTo>
                    <a:pt x="94" y="15317"/>
                  </a:lnTo>
                  <a:lnTo>
                    <a:pt x="32" y="14598"/>
                  </a:lnTo>
                  <a:lnTo>
                    <a:pt x="1" y="13879"/>
                  </a:lnTo>
                  <a:lnTo>
                    <a:pt x="1" y="13879"/>
                  </a:lnTo>
                  <a:lnTo>
                    <a:pt x="32" y="13160"/>
                  </a:lnTo>
                  <a:lnTo>
                    <a:pt x="94" y="12472"/>
                  </a:lnTo>
                  <a:lnTo>
                    <a:pt x="188" y="11753"/>
                  </a:lnTo>
                  <a:lnTo>
                    <a:pt x="313" y="11066"/>
                  </a:lnTo>
                  <a:lnTo>
                    <a:pt x="438" y="10409"/>
                  </a:lnTo>
                  <a:lnTo>
                    <a:pt x="626" y="9753"/>
                  </a:lnTo>
                  <a:lnTo>
                    <a:pt x="845" y="9097"/>
                  </a:lnTo>
                  <a:lnTo>
                    <a:pt x="1095" y="8471"/>
                  </a:lnTo>
                  <a:lnTo>
                    <a:pt x="1376" y="7846"/>
                  </a:lnTo>
                  <a:lnTo>
                    <a:pt x="1689" y="7252"/>
                  </a:lnTo>
                  <a:lnTo>
                    <a:pt x="2032" y="6690"/>
                  </a:lnTo>
                  <a:lnTo>
                    <a:pt x="2376" y="6127"/>
                  </a:lnTo>
                  <a:lnTo>
                    <a:pt x="2783" y="5564"/>
                  </a:lnTo>
                  <a:lnTo>
                    <a:pt x="3189" y="5033"/>
                  </a:lnTo>
                  <a:lnTo>
                    <a:pt x="3627" y="4533"/>
                  </a:lnTo>
                  <a:lnTo>
                    <a:pt x="4095" y="4064"/>
                  </a:lnTo>
                  <a:lnTo>
                    <a:pt x="4564" y="3595"/>
                  </a:lnTo>
                  <a:lnTo>
                    <a:pt x="5064" y="3158"/>
                  </a:lnTo>
                  <a:lnTo>
                    <a:pt x="5596" y="2751"/>
                  </a:lnTo>
                  <a:lnTo>
                    <a:pt x="6127" y="2345"/>
                  </a:lnTo>
                  <a:lnTo>
                    <a:pt x="6690" y="2001"/>
                  </a:lnTo>
                  <a:lnTo>
                    <a:pt x="7284" y="1657"/>
                  </a:lnTo>
                  <a:lnTo>
                    <a:pt x="7878" y="1345"/>
                  </a:lnTo>
                  <a:lnTo>
                    <a:pt x="8503" y="1095"/>
                  </a:lnTo>
                  <a:lnTo>
                    <a:pt x="9128" y="845"/>
                  </a:lnTo>
                  <a:lnTo>
                    <a:pt x="9784" y="626"/>
                  </a:lnTo>
                  <a:lnTo>
                    <a:pt x="10441" y="438"/>
                  </a:lnTo>
                  <a:lnTo>
                    <a:pt x="11097" y="282"/>
                  </a:lnTo>
                  <a:lnTo>
                    <a:pt x="11785" y="157"/>
                  </a:lnTo>
                  <a:lnTo>
                    <a:pt x="12504" y="63"/>
                  </a:lnTo>
                  <a:lnTo>
                    <a:pt x="13191" y="1"/>
                  </a:lnTo>
                  <a:lnTo>
                    <a:pt x="13910" y="1"/>
                  </a:lnTo>
                  <a:lnTo>
                    <a:pt x="13910" y="1"/>
                  </a:lnTo>
                  <a:lnTo>
                    <a:pt x="14629" y="1"/>
                  </a:lnTo>
                  <a:lnTo>
                    <a:pt x="15317" y="63"/>
                  </a:lnTo>
                  <a:lnTo>
                    <a:pt x="16036" y="157"/>
                  </a:lnTo>
                  <a:lnTo>
                    <a:pt x="16723" y="282"/>
                  </a:lnTo>
                  <a:lnTo>
                    <a:pt x="17380" y="438"/>
                  </a:lnTo>
                  <a:lnTo>
                    <a:pt x="18036" y="626"/>
                  </a:lnTo>
                  <a:lnTo>
                    <a:pt x="18693" y="845"/>
                  </a:lnTo>
                  <a:lnTo>
                    <a:pt x="19318" y="1095"/>
                  </a:lnTo>
                  <a:lnTo>
                    <a:pt x="19943" y="1345"/>
                  </a:lnTo>
                  <a:lnTo>
                    <a:pt x="20537" y="1657"/>
                  </a:lnTo>
                  <a:lnTo>
                    <a:pt x="21099" y="2001"/>
                  </a:lnTo>
                  <a:lnTo>
                    <a:pt x="21662" y="2345"/>
                  </a:lnTo>
                  <a:lnTo>
                    <a:pt x="22225" y="2751"/>
                  </a:lnTo>
                  <a:lnTo>
                    <a:pt x="22756" y="3158"/>
                  </a:lnTo>
                  <a:lnTo>
                    <a:pt x="23256" y="3595"/>
                  </a:lnTo>
                  <a:lnTo>
                    <a:pt x="23725" y="4064"/>
                  </a:lnTo>
                  <a:lnTo>
                    <a:pt x="24194" y="4533"/>
                  </a:lnTo>
                  <a:lnTo>
                    <a:pt x="24631" y="5033"/>
                  </a:lnTo>
                  <a:lnTo>
                    <a:pt x="25038" y="5564"/>
                  </a:lnTo>
                  <a:lnTo>
                    <a:pt x="25444" y="6127"/>
                  </a:lnTo>
                  <a:lnTo>
                    <a:pt x="25788" y="6690"/>
                  </a:lnTo>
                  <a:lnTo>
                    <a:pt x="26132" y="7252"/>
                  </a:lnTo>
                  <a:lnTo>
                    <a:pt x="26444" y="7846"/>
                  </a:lnTo>
                  <a:lnTo>
                    <a:pt x="26726" y="8471"/>
                  </a:lnTo>
                  <a:lnTo>
                    <a:pt x="26945" y="9097"/>
                  </a:lnTo>
                  <a:lnTo>
                    <a:pt x="27163" y="9753"/>
                  </a:lnTo>
                  <a:lnTo>
                    <a:pt x="27351" y="10409"/>
                  </a:lnTo>
                  <a:lnTo>
                    <a:pt x="27507" y="11066"/>
                  </a:lnTo>
                  <a:lnTo>
                    <a:pt x="27632" y="11753"/>
                  </a:lnTo>
                  <a:lnTo>
                    <a:pt x="27726" y="12472"/>
                  </a:lnTo>
                  <a:lnTo>
                    <a:pt x="27788" y="13160"/>
                  </a:lnTo>
                  <a:lnTo>
                    <a:pt x="27788" y="1387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9"/>
            <p:cNvSpPr/>
            <p:nvPr/>
          </p:nvSpPr>
          <p:spPr>
            <a:xfrm>
              <a:off x="3500973" y="1990071"/>
              <a:ext cx="1899103" cy="1899175"/>
            </a:xfrm>
            <a:custGeom>
              <a:avLst/>
              <a:gdLst/>
              <a:ahLst/>
              <a:cxnLst/>
              <a:rect l="l" t="t" r="r" b="b"/>
              <a:pathLst>
                <a:path w="26257" h="26258" extrusionOk="0">
                  <a:moveTo>
                    <a:pt x="13128" y="1"/>
                  </a:moveTo>
                  <a:lnTo>
                    <a:pt x="12441" y="32"/>
                  </a:lnTo>
                  <a:lnTo>
                    <a:pt x="11784" y="63"/>
                  </a:lnTo>
                  <a:lnTo>
                    <a:pt x="11128" y="157"/>
                  </a:lnTo>
                  <a:lnTo>
                    <a:pt x="10471" y="282"/>
                  </a:lnTo>
                  <a:lnTo>
                    <a:pt x="9846" y="407"/>
                  </a:lnTo>
                  <a:lnTo>
                    <a:pt x="9221" y="595"/>
                  </a:lnTo>
                  <a:lnTo>
                    <a:pt x="8627" y="813"/>
                  </a:lnTo>
                  <a:lnTo>
                    <a:pt x="8033" y="1032"/>
                  </a:lnTo>
                  <a:lnTo>
                    <a:pt x="7439" y="1314"/>
                  </a:lnTo>
                  <a:lnTo>
                    <a:pt x="6877" y="1595"/>
                  </a:lnTo>
                  <a:lnTo>
                    <a:pt x="6314" y="1908"/>
                  </a:lnTo>
                  <a:lnTo>
                    <a:pt x="5783" y="2251"/>
                  </a:lnTo>
                  <a:lnTo>
                    <a:pt x="5283" y="2626"/>
                  </a:lnTo>
                  <a:lnTo>
                    <a:pt x="4782" y="3002"/>
                  </a:lnTo>
                  <a:lnTo>
                    <a:pt x="4314" y="3408"/>
                  </a:lnTo>
                  <a:lnTo>
                    <a:pt x="3845" y="3845"/>
                  </a:lnTo>
                  <a:lnTo>
                    <a:pt x="3407" y="4314"/>
                  </a:lnTo>
                  <a:lnTo>
                    <a:pt x="3001" y="4783"/>
                  </a:lnTo>
                  <a:lnTo>
                    <a:pt x="2626" y="5283"/>
                  </a:lnTo>
                  <a:lnTo>
                    <a:pt x="2251" y="5783"/>
                  </a:lnTo>
                  <a:lnTo>
                    <a:pt x="1907" y="6315"/>
                  </a:lnTo>
                  <a:lnTo>
                    <a:pt x="1594" y="6877"/>
                  </a:lnTo>
                  <a:lnTo>
                    <a:pt x="1282" y="7440"/>
                  </a:lnTo>
                  <a:lnTo>
                    <a:pt x="1032" y="8034"/>
                  </a:lnTo>
                  <a:lnTo>
                    <a:pt x="813" y="8628"/>
                  </a:lnTo>
                  <a:lnTo>
                    <a:pt x="594" y="9222"/>
                  </a:lnTo>
                  <a:lnTo>
                    <a:pt x="406" y="9847"/>
                  </a:lnTo>
                  <a:lnTo>
                    <a:pt x="281" y="10472"/>
                  </a:lnTo>
                  <a:lnTo>
                    <a:pt x="156" y="11128"/>
                  </a:lnTo>
                  <a:lnTo>
                    <a:pt x="63" y="11785"/>
                  </a:lnTo>
                  <a:lnTo>
                    <a:pt x="31" y="12441"/>
                  </a:lnTo>
                  <a:lnTo>
                    <a:pt x="0" y="13129"/>
                  </a:lnTo>
                  <a:lnTo>
                    <a:pt x="31" y="13817"/>
                  </a:lnTo>
                  <a:lnTo>
                    <a:pt x="63" y="14473"/>
                  </a:lnTo>
                  <a:lnTo>
                    <a:pt x="156" y="15129"/>
                  </a:lnTo>
                  <a:lnTo>
                    <a:pt x="281" y="15786"/>
                  </a:lnTo>
                  <a:lnTo>
                    <a:pt x="406" y="16411"/>
                  </a:lnTo>
                  <a:lnTo>
                    <a:pt x="594" y="17036"/>
                  </a:lnTo>
                  <a:lnTo>
                    <a:pt x="813" y="17630"/>
                  </a:lnTo>
                  <a:lnTo>
                    <a:pt x="1032" y="18255"/>
                  </a:lnTo>
                  <a:lnTo>
                    <a:pt x="1282" y="18818"/>
                  </a:lnTo>
                  <a:lnTo>
                    <a:pt x="1594" y="19380"/>
                  </a:lnTo>
                  <a:lnTo>
                    <a:pt x="1907" y="19943"/>
                  </a:lnTo>
                  <a:lnTo>
                    <a:pt x="2251" y="20474"/>
                  </a:lnTo>
                  <a:lnTo>
                    <a:pt x="2626" y="20975"/>
                  </a:lnTo>
                  <a:lnTo>
                    <a:pt x="3001" y="21475"/>
                  </a:lnTo>
                  <a:lnTo>
                    <a:pt x="3407" y="21944"/>
                  </a:lnTo>
                  <a:lnTo>
                    <a:pt x="3845" y="22412"/>
                  </a:lnTo>
                  <a:lnTo>
                    <a:pt x="4314" y="22850"/>
                  </a:lnTo>
                  <a:lnTo>
                    <a:pt x="4782" y="23256"/>
                  </a:lnTo>
                  <a:lnTo>
                    <a:pt x="5283" y="23663"/>
                  </a:lnTo>
                  <a:lnTo>
                    <a:pt x="5783" y="24007"/>
                  </a:lnTo>
                  <a:lnTo>
                    <a:pt x="6314" y="24350"/>
                  </a:lnTo>
                  <a:lnTo>
                    <a:pt x="6877" y="24663"/>
                  </a:lnTo>
                  <a:lnTo>
                    <a:pt x="7439" y="24976"/>
                  </a:lnTo>
                  <a:lnTo>
                    <a:pt x="8033" y="25226"/>
                  </a:lnTo>
                  <a:lnTo>
                    <a:pt x="8627" y="25444"/>
                  </a:lnTo>
                  <a:lnTo>
                    <a:pt x="9221" y="25663"/>
                  </a:lnTo>
                  <a:lnTo>
                    <a:pt x="9846" y="25851"/>
                  </a:lnTo>
                  <a:lnTo>
                    <a:pt x="10471" y="25976"/>
                  </a:lnTo>
                  <a:lnTo>
                    <a:pt x="11128" y="26101"/>
                  </a:lnTo>
                  <a:lnTo>
                    <a:pt x="11784" y="26195"/>
                  </a:lnTo>
                  <a:lnTo>
                    <a:pt x="12441" y="26226"/>
                  </a:lnTo>
                  <a:lnTo>
                    <a:pt x="13128" y="26257"/>
                  </a:lnTo>
                  <a:lnTo>
                    <a:pt x="13816" y="26226"/>
                  </a:lnTo>
                  <a:lnTo>
                    <a:pt x="14472" y="26195"/>
                  </a:lnTo>
                  <a:lnTo>
                    <a:pt x="15129" y="26101"/>
                  </a:lnTo>
                  <a:lnTo>
                    <a:pt x="15785" y="25976"/>
                  </a:lnTo>
                  <a:lnTo>
                    <a:pt x="16410" y="25851"/>
                  </a:lnTo>
                  <a:lnTo>
                    <a:pt x="17035" y="25663"/>
                  </a:lnTo>
                  <a:lnTo>
                    <a:pt x="17629" y="25444"/>
                  </a:lnTo>
                  <a:lnTo>
                    <a:pt x="18223" y="25226"/>
                  </a:lnTo>
                  <a:lnTo>
                    <a:pt x="18817" y="24976"/>
                  </a:lnTo>
                  <a:lnTo>
                    <a:pt x="19380" y="24663"/>
                  </a:lnTo>
                  <a:lnTo>
                    <a:pt x="19942" y="24350"/>
                  </a:lnTo>
                  <a:lnTo>
                    <a:pt x="20474" y="24007"/>
                  </a:lnTo>
                  <a:lnTo>
                    <a:pt x="20974" y="23663"/>
                  </a:lnTo>
                  <a:lnTo>
                    <a:pt x="21474" y="23256"/>
                  </a:lnTo>
                  <a:lnTo>
                    <a:pt x="21943" y="22850"/>
                  </a:lnTo>
                  <a:lnTo>
                    <a:pt x="22412" y="22412"/>
                  </a:lnTo>
                  <a:lnTo>
                    <a:pt x="22849" y="21944"/>
                  </a:lnTo>
                  <a:lnTo>
                    <a:pt x="23256" y="21475"/>
                  </a:lnTo>
                  <a:lnTo>
                    <a:pt x="23631" y="20975"/>
                  </a:lnTo>
                  <a:lnTo>
                    <a:pt x="24006" y="20474"/>
                  </a:lnTo>
                  <a:lnTo>
                    <a:pt x="24350" y="19943"/>
                  </a:lnTo>
                  <a:lnTo>
                    <a:pt x="24662" y="19380"/>
                  </a:lnTo>
                  <a:lnTo>
                    <a:pt x="24944" y="18818"/>
                  </a:lnTo>
                  <a:lnTo>
                    <a:pt x="25225" y="18255"/>
                  </a:lnTo>
                  <a:lnTo>
                    <a:pt x="25444" y="17630"/>
                  </a:lnTo>
                  <a:lnTo>
                    <a:pt x="25662" y="17036"/>
                  </a:lnTo>
                  <a:lnTo>
                    <a:pt x="25850" y="16411"/>
                  </a:lnTo>
                  <a:lnTo>
                    <a:pt x="25975" y="15786"/>
                  </a:lnTo>
                  <a:lnTo>
                    <a:pt x="26100" y="15129"/>
                  </a:lnTo>
                  <a:lnTo>
                    <a:pt x="26194" y="14473"/>
                  </a:lnTo>
                  <a:lnTo>
                    <a:pt x="26225" y="13817"/>
                  </a:lnTo>
                  <a:lnTo>
                    <a:pt x="26256" y="13129"/>
                  </a:lnTo>
                  <a:lnTo>
                    <a:pt x="26225" y="12441"/>
                  </a:lnTo>
                  <a:lnTo>
                    <a:pt x="26194" y="11785"/>
                  </a:lnTo>
                  <a:lnTo>
                    <a:pt x="26100" y="11128"/>
                  </a:lnTo>
                  <a:lnTo>
                    <a:pt x="25975" y="10472"/>
                  </a:lnTo>
                  <a:lnTo>
                    <a:pt x="25850" y="9847"/>
                  </a:lnTo>
                  <a:lnTo>
                    <a:pt x="25662" y="9222"/>
                  </a:lnTo>
                  <a:lnTo>
                    <a:pt x="25444" y="8628"/>
                  </a:lnTo>
                  <a:lnTo>
                    <a:pt x="25225" y="8034"/>
                  </a:lnTo>
                  <a:lnTo>
                    <a:pt x="24944" y="7440"/>
                  </a:lnTo>
                  <a:lnTo>
                    <a:pt x="24662" y="6877"/>
                  </a:lnTo>
                  <a:lnTo>
                    <a:pt x="24350" y="6315"/>
                  </a:lnTo>
                  <a:lnTo>
                    <a:pt x="24006" y="5783"/>
                  </a:lnTo>
                  <a:lnTo>
                    <a:pt x="23631" y="5283"/>
                  </a:lnTo>
                  <a:lnTo>
                    <a:pt x="23256" y="4783"/>
                  </a:lnTo>
                  <a:lnTo>
                    <a:pt x="22849" y="4314"/>
                  </a:lnTo>
                  <a:lnTo>
                    <a:pt x="22412" y="3845"/>
                  </a:lnTo>
                  <a:lnTo>
                    <a:pt x="21943" y="3408"/>
                  </a:lnTo>
                  <a:lnTo>
                    <a:pt x="21474" y="3002"/>
                  </a:lnTo>
                  <a:lnTo>
                    <a:pt x="20974" y="2626"/>
                  </a:lnTo>
                  <a:lnTo>
                    <a:pt x="20474" y="2251"/>
                  </a:lnTo>
                  <a:lnTo>
                    <a:pt x="19942" y="1908"/>
                  </a:lnTo>
                  <a:lnTo>
                    <a:pt x="19380" y="1595"/>
                  </a:lnTo>
                  <a:lnTo>
                    <a:pt x="18817" y="1314"/>
                  </a:lnTo>
                  <a:lnTo>
                    <a:pt x="18223" y="1032"/>
                  </a:lnTo>
                  <a:lnTo>
                    <a:pt x="17629" y="813"/>
                  </a:lnTo>
                  <a:lnTo>
                    <a:pt x="17035" y="595"/>
                  </a:lnTo>
                  <a:lnTo>
                    <a:pt x="16410" y="407"/>
                  </a:lnTo>
                  <a:lnTo>
                    <a:pt x="15785" y="282"/>
                  </a:lnTo>
                  <a:lnTo>
                    <a:pt x="15129" y="157"/>
                  </a:lnTo>
                  <a:lnTo>
                    <a:pt x="14472" y="63"/>
                  </a:lnTo>
                  <a:lnTo>
                    <a:pt x="13816" y="32"/>
                  </a:lnTo>
                  <a:lnTo>
                    <a:pt x="13128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9"/>
            <p:cNvSpPr/>
            <p:nvPr/>
          </p:nvSpPr>
          <p:spPr>
            <a:xfrm>
              <a:off x="3715724" y="3400884"/>
              <a:ext cx="174165" cy="237451"/>
            </a:xfrm>
            <a:custGeom>
              <a:avLst/>
              <a:gdLst/>
              <a:ahLst/>
              <a:cxnLst/>
              <a:rect l="l" t="t" r="r" b="b"/>
              <a:pathLst>
                <a:path w="2408" h="3283" extrusionOk="0">
                  <a:moveTo>
                    <a:pt x="813" y="0"/>
                  </a:moveTo>
                  <a:lnTo>
                    <a:pt x="657" y="32"/>
                  </a:lnTo>
                  <a:lnTo>
                    <a:pt x="501" y="63"/>
                  </a:lnTo>
                  <a:lnTo>
                    <a:pt x="376" y="157"/>
                  </a:lnTo>
                  <a:lnTo>
                    <a:pt x="251" y="251"/>
                  </a:lnTo>
                  <a:lnTo>
                    <a:pt x="157" y="376"/>
                  </a:lnTo>
                  <a:lnTo>
                    <a:pt x="63" y="501"/>
                  </a:lnTo>
                  <a:lnTo>
                    <a:pt x="32" y="657"/>
                  </a:lnTo>
                  <a:lnTo>
                    <a:pt x="1" y="813"/>
                  </a:lnTo>
                  <a:lnTo>
                    <a:pt x="1" y="2470"/>
                  </a:lnTo>
                  <a:lnTo>
                    <a:pt x="32" y="2626"/>
                  </a:lnTo>
                  <a:lnTo>
                    <a:pt x="63" y="2782"/>
                  </a:lnTo>
                  <a:lnTo>
                    <a:pt x="157" y="2939"/>
                  </a:lnTo>
                  <a:lnTo>
                    <a:pt x="251" y="3032"/>
                  </a:lnTo>
                  <a:lnTo>
                    <a:pt x="376" y="3126"/>
                  </a:lnTo>
                  <a:lnTo>
                    <a:pt x="501" y="3220"/>
                  </a:lnTo>
                  <a:lnTo>
                    <a:pt x="657" y="3251"/>
                  </a:lnTo>
                  <a:lnTo>
                    <a:pt x="813" y="3282"/>
                  </a:lnTo>
                  <a:lnTo>
                    <a:pt x="1595" y="3282"/>
                  </a:lnTo>
                  <a:lnTo>
                    <a:pt x="1782" y="3251"/>
                  </a:lnTo>
                  <a:lnTo>
                    <a:pt x="1907" y="3220"/>
                  </a:lnTo>
                  <a:lnTo>
                    <a:pt x="2064" y="3126"/>
                  </a:lnTo>
                  <a:lnTo>
                    <a:pt x="2157" y="3032"/>
                  </a:lnTo>
                  <a:lnTo>
                    <a:pt x="2282" y="2939"/>
                  </a:lnTo>
                  <a:lnTo>
                    <a:pt x="2345" y="2782"/>
                  </a:lnTo>
                  <a:lnTo>
                    <a:pt x="2376" y="2626"/>
                  </a:lnTo>
                  <a:lnTo>
                    <a:pt x="2407" y="2470"/>
                  </a:lnTo>
                  <a:lnTo>
                    <a:pt x="2407" y="813"/>
                  </a:lnTo>
                  <a:lnTo>
                    <a:pt x="2376" y="657"/>
                  </a:lnTo>
                  <a:lnTo>
                    <a:pt x="2345" y="501"/>
                  </a:lnTo>
                  <a:lnTo>
                    <a:pt x="2282" y="376"/>
                  </a:lnTo>
                  <a:lnTo>
                    <a:pt x="2157" y="251"/>
                  </a:lnTo>
                  <a:lnTo>
                    <a:pt x="2064" y="157"/>
                  </a:lnTo>
                  <a:lnTo>
                    <a:pt x="1907" y="63"/>
                  </a:lnTo>
                  <a:lnTo>
                    <a:pt x="1782" y="32"/>
                  </a:lnTo>
                  <a:lnTo>
                    <a:pt x="159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9"/>
            <p:cNvSpPr/>
            <p:nvPr/>
          </p:nvSpPr>
          <p:spPr>
            <a:xfrm>
              <a:off x="3715724" y="3400884"/>
              <a:ext cx="174165" cy="237451"/>
            </a:xfrm>
            <a:custGeom>
              <a:avLst/>
              <a:gdLst/>
              <a:ahLst/>
              <a:cxnLst/>
              <a:rect l="l" t="t" r="r" b="b"/>
              <a:pathLst>
                <a:path w="2408" h="3283" fill="none" extrusionOk="0">
                  <a:moveTo>
                    <a:pt x="2407" y="2470"/>
                  </a:moveTo>
                  <a:lnTo>
                    <a:pt x="2407" y="2470"/>
                  </a:lnTo>
                  <a:lnTo>
                    <a:pt x="2376" y="2626"/>
                  </a:lnTo>
                  <a:lnTo>
                    <a:pt x="2345" y="2782"/>
                  </a:lnTo>
                  <a:lnTo>
                    <a:pt x="2282" y="2939"/>
                  </a:lnTo>
                  <a:lnTo>
                    <a:pt x="2157" y="3032"/>
                  </a:lnTo>
                  <a:lnTo>
                    <a:pt x="2064" y="3126"/>
                  </a:lnTo>
                  <a:lnTo>
                    <a:pt x="1907" y="3220"/>
                  </a:lnTo>
                  <a:lnTo>
                    <a:pt x="1782" y="3251"/>
                  </a:lnTo>
                  <a:lnTo>
                    <a:pt x="1595" y="3282"/>
                  </a:lnTo>
                  <a:lnTo>
                    <a:pt x="813" y="3282"/>
                  </a:lnTo>
                  <a:lnTo>
                    <a:pt x="813" y="3282"/>
                  </a:lnTo>
                  <a:lnTo>
                    <a:pt x="657" y="3251"/>
                  </a:lnTo>
                  <a:lnTo>
                    <a:pt x="501" y="3220"/>
                  </a:lnTo>
                  <a:lnTo>
                    <a:pt x="376" y="3126"/>
                  </a:lnTo>
                  <a:lnTo>
                    <a:pt x="251" y="3032"/>
                  </a:lnTo>
                  <a:lnTo>
                    <a:pt x="157" y="2939"/>
                  </a:lnTo>
                  <a:lnTo>
                    <a:pt x="63" y="2782"/>
                  </a:lnTo>
                  <a:lnTo>
                    <a:pt x="32" y="2626"/>
                  </a:lnTo>
                  <a:lnTo>
                    <a:pt x="1" y="2470"/>
                  </a:lnTo>
                  <a:lnTo>
                    <a:pt x="1" y="813"/>
                  </a:lnTo>
                  <a:lnTo>
                    <a:pt x="1" y="813"/>
                  </a:lnTo>
                  <a:lnTo>
                    <a:pt x="32" y="657"/>
                  </a:lnTo>
                  <a:lnTo>
                    <a:pt x="63" y="501"/>
                  </a:lnTo>
                  <a:lnTo>
                    <a:pt x="157" y="376"/>
                  </a:lnTo>
                  <a:lnTo>
                    <a:pt x="251" y="251"/>
                  </a:lnTo>
                  <a:lnTo>
                    <a:pt x="376" y="157"/>
                  </a:lnTo>
                  <a:lnTo>
                    <a:pt x="501" y="63"/>
                  </a:lnTo>
                  <a:lnTo>
                    <a:pt x="657" y="32"/>
                  </a:lnTo>
                  <a:lnTo>
                    <a:pt x="813" y="0"/>
                  </a:lnTo>
                  <a:lnTo>
                    <a:pt x="1595" y="0"/>
                  </a:lnTo>
                  <a:lnTo>
                    <a:pt x="1595" y="0"/>
                  </a:lnTo>
                  <a:lnTo>
                    <a:pt x="1782" y="32"/>
                  </a:lnTo>
                  <a:lnTo>
                    <a:pt x="1907" y="63"/>
                  </a:lnTo>
                  <a:lnTo>
                    <a:pt x="2064" y="157"/>
                  </a:lnTo>
                  <a:lnTo>
                    <a:pt x="2157" y="251"/>
                  </a:lnTo>
                  <a:lnTo>
                    <a:pt x="2282" y="376"/>
                  </a:lnTo>
                  <a:lnTo>
                    <a:pt x="2345" y="501"/>
                  </a:lnTo>
                  <a:lnTo>
                    <a:pt x="2376" y="657"/>
                  </a:lnTo>
                  <a:lnTo>
                    <a:pt x="2407" y="813"/>
                  </a:lnTo>
                  <a:lnTo>
                    <a:pt x="2407" y="247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9"/>
            <p:cNvSpPr/>
            <p:nvPr/>
          </p:nvSpPr>
          <p:spPr>
            <a:xfrm>
              <a:off x="5020284" y="3400884"/>
              <a:ext cx="171850" cy="237451"/>
            </a:xfrm>
            <a:custGeom>
              <a:avLst/>
              <a:gdLst/>
              <a:ahLst/>
              <a:cxnLst/>
              <a:rect l="l" t="t" r="r" b="b"/>
              <a:pathLst>
                <a:path w="2376" h="3283" extrusionOk="0">
                  <a:moveTo>
                    <a:pt x="782" y="0"/>
                  </a:moveTo>
                  <a:lnTo>
                    <a:pt x="625" y="32"/>
                  </a:lnTo>
                  <a:lnTo>
                    <a:pt x="469" y="63"/>
                  </a:lnTo>
                  <a:lnTo>
                    <a:pt x="344" y="157"/>
                  </a:lnTo>
                  <a:lnTo>
                    <a:pt x="219" y="251"/>
                  </a:lnTo>
                  <a:lnTo>
                    <a:pt x="125" y="376"/>
                  </a:lnTo>
                  <a:lnTo>
                    <a:pt x="63" y="501"/>
                  </a:lnTo>
                  <a:lnTo>
                    <a:pt x="0" y="657"/>
                  </a:lnTo>
                  <a:lnTo>
                    <a:pt x="0" y="813"/>
                  </a:lnTo>
                  <a:lnTo>
                    <a:pt x="0" y="2470"/>
                  </a:lnTo>
                  <a:lnTo>
                    <a:pt x="0" y="2626"/>
                  </a:lnTo>
                  <a:lnTo>
                    <a:pt x="63" y="2782"/>
                  </a:lnTo>
                  <a:lnTo>
                    <a:pt x="125" y="2939"/>
                  </a:lnTo>
                  <a:lnTo>
                    <a:pt x="219" y="3032"/>
                  </a:lnTo>
                  <a:lnTo>
                    <a:pt x="344" y="3126"/>
                  </a:lnTo>
                  <a:lnTo>
                    <a:pt x="469" y="3220"/>
                  </a:lnTo>
                  <a:lnTo>
                    <a:pt x="625" y="3251"/>
                  </a:lnTo>
                  <a:lnTo>
                    <a:pt x="782" y="3282"/>
                  </a:lnTo>
                  <a:lnTo>
                    <a:pt x="1594" y="3282"/>
                  </a:lnTo>
                  <a:lnTo>
                    <a:pt x="1750" y="3251"/>
                  </a:lnTo>
                  <a:lnTo>
                    <a:pt x="1907" y="3220"/>
                  </a:lnTo>
                  <a:lnTo>
                    <a:pt x="2032" y="3126"/>
                  </a:lnTo>
                  <a:lnTo>
                    <a:pt x="2157" y="3032"/>
                  </a:lnTo>
                  <a:lnTo>
                    <a:pt x="2251" y="2939"/>
                  </a:lnTo>
                  <a:lnTo>
                    <a:pt x="2313" y="2782"/>
                  </a:lnTo>
                  <a:lnTo>
                    <a:pt x="2376" y="2626"/>
                  </a:lnTo>
                  <a:lnTo>
                    <a:pt x="2376" y="2470"/>
                  </a:lnTo>
                  <a:lnTo>
                    <a:pt x="2376" y="813"/>
                  </a:lnTo>
                  <a:lnTo>
                    <a:pt x="2376" y="657"/>
                  </a:lnTo>
                  <a:lnTo>
                    <a:pt x="2313" y="501"/>
                  </a:lnTo>
                  <a:lnTo>
                    <a:pt x="2251" y="376"/>
                  </a:lnTo>
                  <a:lnTo>
                    <a:pt x="2157" y="251"/>
                  </a:lnTo>
                  <a:lnTo>
                    <a:pt x="2032" y="157"/>
                  </a:lnTo>
                  <a:lnTo>
                    <a:pt x="1907" y="63"/>
                  </a:lnTo>
                  <a:lnTo>
                    <a:pt x="1750" y="32"/>
                  </a:lnTo>
                  <a:lnTo>
                    <a:pt x="1594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9"/>
            <p:cNvSpPr/>
            <p:nvPr/>
          </p:nvSpPr>
          <p:spPr>
            <a:xfrm>
              <a:off x="5020284" y="3400884"/>
              <a:ext cx="171850" cy="237451"/>
            </a:xfrm>
            <a:custGeom>
              <a:avLst/>
              <a:gdLst/>
              <a:ahLst/>
              <a:cxnLst/>
              <a:rect l="l" t="t" r="r" b="b"/>
              <a:pathLst>
                <a:path w="2376" h="3283" fill="none" extrusionOk="0">
                  <a:moveTo>
                    <a:pt x="2376" y="2470"/>
                  </a:moveTo>
                  <a:lnTo>
                    <a:pt x="2376" y="2470"/>
                  </a:lnTo>
                  <a:lnTo>
                    <a:pt x="2376" y="2626"/>
                  </a:lnTo>
                  <a:lnTo>
                    <a:pt x="2313" y="2782"/>
                  </a:lnTo>
                  <a:lnTo>
                    <a:pt x="2251" y="2939"/>
                  </a:lnTo>
                  <a:lnTo>
                    <a:pt x="2157" y="3032"/>
                  </a:lnTo>
                  <a:lnTo>
                    <a:pt x="2032" y="3126"/>
                  </a:lnTo>
                  <a:lnTo>
                    <a:pt x="1907" y="3220"/>
                  </a:lnTo>
                  <a:lnTo>
                    <a:pt x="1750" y="3251"/>
                  </a:lnTo>
                  <a:lnTo>
                    <a:pt x="1594" y="3282"/>
                  </a:lnTo>
                  <a:lnTo>
                    <a:pt x="782" y="3282"/>
                  </a:lnTo>
                  <a:lnTo>
                    <a:pt x="782" y="3282"/>
                  </a:lnTo>
                  <a:lnTo>
                    <a:pt x="625" y="3251"/>
                  </a:lnTo>
                  <a:lnTo>
                    <a:pt x="469" y="3220"/>
                  </a:lnTo>
                  <a:lnTo>
                    <a:pt x="344" y="3126"/>
                  </a:lnTo>
                  <a:lnTo>
                    <a:pt x="219" y="3032"/>
                  </a:lnTo>
                  <a:lnTo>
                    <a:pt x="125" y="2939"/>
                  </a:lnTo>
                  <a:lnTo>
                    <a:pt x="63" y="2782"/>
                  </a:lnTo>
                  <a:lnTo>
                    <a:pt x="0" y="2626"/>
                  </a:lnTo>
                  <a:lnTo>
                    <a:pt x="0" y="2470"/>
                  </a:lnTo>
                  <a:lnTo>
                    <a:pt x="0" y="813"/>
                  </a:lnTo>
                  <a:lnTo>
                    <a:pt x="0" y="813"/>
                  </a:lnTo>
                  <a:lnTo>
                    <a:pt x="0" y="657"/>
                  </a:lnTo>
                  <a:lnTo>
                    <a:pt x="63" y="501"/>
                  </a:lnTo>
                  <a:lnTo>
                    <a:pt x="125" y="376"/>
                  </a:lnTo>
                  <a:lnTo>
                    <a:pt x="219" y="251"/>
                  </a:lnTo>
                  <a:lnTo>
                    <a:pt x="344" y="157"/>
                  </a:lnTo>
                  <a:lnTo>
                    <a:pt x="469" y="63"/>
                  </a:lnTo>
                  <a:lnTo>
                    <a:pt x="625" y="32"/>
                  </a:lnTo>
                  <a:lnTo>
                    <a:pt x="782" y="0"/>
                  </a:lnTo>
                  <a:lnTo>
                    <a:pt x="1594" y="0"/>
                  </a:lnTo>
                  <a:lnTo>
                    <a:pt x="1594" y="0"/>
                  </a:lnTo>
                  <a:lnTo>
                    <a:pt x="1750" y="32"/>
                  </a:lnTo>
                  <a:lnTo>
                    <a:pt x="1907" y="63"/>
                  </a:lnTo>
                  <a:lnTo>
                    <a:pt x="2032" y="157"/>
                  </a:lnTo>
                  <a:lnTo>
                    <a:pt x="2157" y="251"/>
                  </a:lnTo>
                  <a:lnTo>
                    <a:pt x="2251" y="376"/>
                  </a:lnTo>
                  <a:lnTo>
                    <a:pt x="2313" y="501"/>
                  </a:lnTo>
                  <a:lnTo>
                    <a:pt x="2376" y="657"/>
                  </a:lnTo>
                  <a:lnTo>
                    <a:pt x="2376" y="813"/>
                  </a:lnTo>
                  <a:lnTo>
                    <a:pt x="2376" y="247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9"/>
            <p:cNvSpPr/>
            <p:nvPr/>
          </p:nvSpPr>
          <p:spPr>
            <a:xfrm>
              <a:off x="4258350" y="2245544"/>
              <a:ext cx="391147" cy="52076"/>
            </a:xfrm>
            <a:custGeom>
              <a:avLst/>
              <a:gdLst/>
              <a:ahLst/>
              <a:cxnLst/>
              <a:rect l="l" t="t" r="r" b="b"/>
              <a:pathLst>
                <a:path w="5408" h="720" extrusionOk="0">
                  <a:moveTo>
                    <a:pt x="688" y="1"/>
                  </a:moveTo>
                  <a:lnTo>
                    <a:pt x="563" y="63"/>
                  </a:lnTo>
                  <a:lnTo>
                    <a:pt x="469" y="126"/>
                  </a:lnTo>
                  <a:lnTo>
                    <a:pt x="344" y="188"/>
                  </a:lnTo>
                  <a:lnTo>
                    <a:pt x="63" y="501"/>
                  </a:lnTo>
                  <a:lnTo>
                    <a:pt x="0" y="595"/>
                  </a:lnTo>
                  <a:lnTo>
                    <a:pt x="0" y="657"/>
                  </a:lnTo>
                  <a:lnTo>
                    <a:pt x="63" y="689"/>
                  </a:lnTo>
                  <a:lnTo>
                    <a:pt x="157" y="720"/>
                  </a:lnTo>
                  <a:lnTo>
                    <a:pt x="5283" y="720"/>
                  </a:lnTo>
                  <a:lnTo>
                    <a:pt x="5345" y="689"/>
                  </a:lnTo>
                  <a:lnTo>
                    <a:pt x="5408" y="657"/>
                  </a:lnTo>
                  <a:lnTo>
                    <a:pt x="5408" y="595"/>
                  </a:lnTo>
                  <a:lnTo>
                    <a:pt x="5345" y="501"/>
                  </a:lnTo>
                  <a:lnTo>
                    <a:pt x="5064" y="188"/>
                  </a:lnTo>
                  <a:lnTo>
                    <a:pt x="4970" y="126"/>
                  </a:lnTo>
                  <a:lnTo>
                    <a:pt x="4845" y="63"/>
                  </a:lnTo>
                  <a:lnTo>
                    <a:pt x="4720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9"/>
            <p:cNvSpPr/>
            <p:nvPr/>
          </p:nvSpPr>
          <p:spPr>
            <a:xfrm>
              <a:off x="5067733" y="2629910"/>
              <a:ext cx="63359" cy="49834"/>
            </a:xfrm>
            <a:custGeom>
              <a:avLst/>
              <a:gdLst/>
              <a:ahLst/>
              <a:cxnLst/>
              <a:rect l="l" t="t" r="r" b="b"/>
              <a:pathLst>
                <a:path w="876" h="689" extrusionOk="0">
                  <a:moveTo>
                    <a:pt x="0" y="1"/>
                  </a:moveTo>
                  <a:lnTo>
                    <a:pt x="0" y="688"/>
                  </a:lnTo>
                  <a:lnTo>
                    <a:pt x="876" y="688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rgbClr val="BABC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9"/>
            <p:cNvSpPr/>
            <p:nvPr/>
          </p:nvSpPr>
          <p:spPr>
            <a:xfrm>
              <a:off x="5112940" y="2584703"/>
              <a:ext cx="167366" cy="122161"/>
            </a:xfrm>
            <a:custGeom>
              <a:avLst/>
              <a:gdLst/>
              <a:ahLst/>
              <a:cxnLst/>
              <a:rect l="l" t="t" r="r" b="b"/>
              <a:pathLst>
                <a:path w="2314" h="1689" extrusionOk="0">
                  <a:moveTo>
                    <a:pt x="282" y="1"/>
                  </a:moveTo>
                  <a:lnTo>
                    <a:pt x="157" y="32"/>
                  </a:lnTo>
                  <a:lnTo>
                    <a:pt x="63" y="94"/>
                  </a:lnTo>
                  <a:lnTo>
                    <a:pt x="32" y="188"/>
                  </a:lnTo>
                  <a:lnTo>
                    <a:pt x="1" y="282"/>
                  </a:lnTo>
                  <a:lnTo>
                    <a:pt x="1" y="1407"/>
                  </a:lnTo>
                  <a:lnTo>
                    <a:pt x="32" y="1532"/>
                  </a:lnTo>
                  <a:lnTo>
                    <a:pt x="63" y="1595"/>
                  </a:lnTo>
                  <a:lnTo>
                    <a:pt x="157" y="1657"/>
                  </a:lnTo>
                  <a:lnTo>
                    <a:pt x="282" y="1688"/>
                  </a:lnTo>
                  <a:lnTo>
                    <a:pt x="2032" y="1688"/>
                  </a:lnTo>
                  <a:lnTo>
                    <a:pt x="2126" y="1657"/>
                  </a:lnTo>
                  <a:lnTo>
                    <a:pt x="2220" y="1595"/>
                  </a:lnTo>
                  <a:lnTo>
                    <a:pt x="2282" y="1532"/>
                  </a:lnTo>
                  <a:lnTo>
                    <a:pt x="2314" y="1407"/>
                  </a:lnTo>
                  <a:lnTo>
                    <a:pt x="2314" y="282"/>
                  </a:lnTo>
                  <a:lnTo>
                    <a:pt x="2282" y="188"/>
                  </a:lnTo>
                  <a:lnTo>
                    <a:pt x="2220" y="94"/>
                  </a:lnTo>
                  <a:lnTo>
                    <a:pt x="2126" y="32"/>
                  </a:lnTo>
                  <a:lnTo>
                    <a:pt x="2032" y="1"/>
                  </a:lnTo>
                  <a:close/>
                </a:path>
              </a:pathLst>
            </a:custGeom>
            <a:solidFill>
              <a:srgbClr val="E5E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9"/>
            <p:cNvSpPr/>
            <p:nvPr/>
          </p:nvSpPr>
          <p:spPr>
            <a:xfrm>
              <a:off x="3776771" y="2629910"/>
              <a:ext cx="63359" cy="49834"/>
            </a:xfrm>
            <a:custGeom>
              <a:avLst/>
              <a:gdLst/>
              <a:ahLst/>
              <a:cxnLst/>
              <a:rect l="l" t="t" r="r" b="b"/>
              <a:pathLst>
                <a:path w="876" h="689" extrusionOk="0">
                  <a:moveTo>
                    <a:pt x="1" y="1"/>
                  </a:moveTo>
                  <a:lnTo>
                    <a:pt x="1" y="688"/>
                  </a:lnTo>
                  <a:lnTo>
                    <a:pt x="876" y="688"/>
                  </a:lnTo>
                  <a:lnTo>
                    <a:pt x="876" y="1"/>
                  </a:lnTo>
                  <a:close/>
                </a:path>
              </a:pathLst>
            </a:custGeom>
            <a:solidFill>
              <a:srgbClr val="BABC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9"/>
            <p:cNvSpPr/>
            <p:nvPr/>
          </p:nvSpPr>
          <p:spPr>
            <a:xfrm>
              <a:off x="3627552" y="2584703"/>
              <a:ext cx="167366" cy="122161"/>
            </a:xfrm>
            <a:custGeom>
              <a:avLst/>
              <a:gdLst/>
              <a:ahLst/>
              <a:cxnLst/>
              <a:rect l="l" t="t" r="r" b="b"/>
              <a:pathLst>
                <a:path w="2314" h="1689" extrusionOk="0">
                  <a:moveTo>
                    <a:pt x="282" y="1"/>
                  </a:moveTo>
                  <a:lnTo>
                    <a:pt x="188" y="32"/>
                  </a:lnTo>
                  <a:lnTo>
                    <a:pt x="94" y="94"/>
                  </a:lnTo>
                  <a:lnTo>
                    <a:pt x="32" y="188"/>
                  </a:lnTo>
                  <a:lnTo>
                    <a:pt x="1" y="282"/>
                  </a:lnTo>
                  <a:lnTo>
                    <a:pt x="1" y="1407"/>
                  </a:lnTo>
                  <a:lnTo>
                    <a:pt x="32" y="1532"/>
                  </a:lnTo>
                  <a:lnTo>
                    <a:pt x="94" y="1595"/>
                  </a:lnTo>
                  <a:lnTo>
                    <a:pt x="188" y="1657"/>
                  </a:lnTo>
                  <a:lnTo>
                    <a:pt x="282" y="1688"/>
                  </a:lnTo>
                  <a:lnTo>
                    <a:pt x="2032" y="1688"/>
                  </a:lnTo>
                  <a:lnTo>
                    <a:pt x="2157" y="1657"/>
                  </a:lnTo>
                  <a:lnTo>
                    <a:pt x="2251" y="1595"/>
                  </a:lnTo>
                  <a:lnTo>
                    <a:pt x="2282" y="1532"/>
                  </a:lnTo>
                  <a:lnTo>
                    <a:pt x="2314" y="1407"/>
                  </a:lnTo>
                  <a:lnTo>
                    <a:pt x="2314" y="282"/>
                  </a:lnTo>
                  <a:lnTo>
                    <a:pt x="2282" y="188"/>
                  </a:lnTo>
                  <a:lnTo>
                    <a:pt x="2251" y="94"/>
                  </a:lnTo>
                  <a:lnTo>
                    <a:pt x="2157" y="32"/>
                  </a:lnTo>
                  <a:lnTo>
                    <a:pt x="2032" y="1"/>
                  </a:lnTo>
                  <a:close/>
                </a:path>
              </a:pathLst>
            </a:custGeom>
            <a:solidFill>
              <a:srgbClr val="E5E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9"/>
            <p:cNvSpPr/>
            <p:nvPr/>
          </p:nvSpPr>
          <p:spPr>
            <a:xfrm>
              <a:off x="3672759" y="2286266"/>
              <a:ext cx="1564516" cy="1286489"/>
            </a:xfrm>
            <a:custGeom>
              <a:avLst/>
              <a:gdLst/>
              <a:ahLst/>
              <a:cxnLst/>
              <a:rect l="l" t="t" r="r" b="b"/>
              <a:pathLst>
                <a:path w="21631" h="17787" extrusionOk="0">
                  <a:moveTo>
                    <a:pt x="10816" y="1"/>
                  </a:moveTo>
                  <a:lnTo>
                    <a:pt x="8190" y="63"/>
                  </a:lnTo>
                  <a:lnTo>
                    <a:pt x="6221" y="126"/>
                  </a:lnTo>
                  <a:lnTo>
                    <a:pt x="5439" y="188"/>
                  </a:lnTo>
                  <a:lnTo>
                    <a:pt x="4908" y="219"/>
                  </a:lnTo>
                  <a:lnTo>
                    <a:pt x="4752" y="282"/>
                  </a:lnTo>
                  <a:lnTo>
                    <a:pt x="4596" y="344"/>
                  </a:lnTo>
                  <a:lnTo>
                    <a:pt x="4439" y="469"/>
                  </a:lnTo>
                  <a:lnTo>
                    <a:pt x="4283" y="594"/>
                  </a:lnTo>
                  <a:lnTo>
                    <a:pt x="4033" y="876"/>
                  </a:lnTo>
                  <a:lnTo>
                    <a:pt x="3783" y="1188"/>
                  </a:lnTo>
                  <a:lnTo>
                    <a:pt x="3595" y="1501"/>
                  </a:lnTo>
                  <a:lnTo>
                    <a:pt x="3470" y="1782"/>
                  </a:lnTo>
                  <a:lnTo>
                    <a:pt x="3345" y="2032"/>
                  </a:lnTo>
                  <a:lnTo>
                    <a:pt x="1751" y="5846"/>
                  </a:lnTo>
                  <a:lnTo>
                    <a:pt x="626" y="8565"/>
                  </a:lnTo>
                  <a:lnTo>
                    <a:pt x="32" y="9909"/>
                  </a:lnTo>
                  <a:lnTo>
                    <a:pt x="1" y="10034"/>
                  </a:lnTo>
                  <a:lnTo>
                    <a:pt x="1" y="10284"/>
                  </a:lnTo>
                  <a:lnTo>
                    <a:pt x="32" y="11003"/>
                  </a:lnTo>
                  <a:lnTo>
                    <a:pt x="157" y="13160"/>
                  </a:lnTo>
                  <a:lnTo>
                    <a:pt x="345" y="15379"/>
                  </a:lnTo>
                  <a:lnTo>
                    <a:pt x="438" y="16629"/>
                  </a:lnTo>
                  <a:lnTo>
                    <a:pt x="438" y="16848"/>
                  </a:lnTo>
                  <a:lnTo>
                    <a:pt x="532" y="17067"/>
                  </a:lnTo>
                  <a:lnTo>
                    <a:pt x="626" y="17255"/>
                  </a:lnTo>
                  <a:lnTo>
                    <a:pt x="720" y="17442"/>
                  </a:lnTo>
                  <a:lnTo>
                    <a:pt x="938" y="17692"/>
                  </a:lnTo>
                  <a:lnTo>
                    <a:pt x="1032" y="17786"/>
                  </a:lnTo>
                  <a:lnTo>
                    <a:pt x="5439" y="17786"/>
                  </a:lnTo>
                  <a:lnTo>
                    <a:pt x="5690" y="17692"/>
                  </a:lnTo>
                  <a:lnTo>
                    <a:pt x="5908" y="17630"/>
                  </a:lnTo>
                  <a:lnTo>
                    <a:pt x="6190" y="17598"/>
                  </a:lnTo>
                  <a:lnTo>
                    <a:pt x="15442" y="17598"/>
                  </a:lnTo>
                  <a:lnTo>
                    <a:pt x="15692" y="17630"/>
                  </a:lnTo>
                  <a:lnTo>
                    <a:pt x="15942" y="17692"/>
                  </a:lnTo>
                  <a:lnTo>
                    <a:pt x="16161" y="17786"/>
                  </a:lnTo>
                  <a:lnTo>
                    <a:pt x="20568" y="17786"/>
                  </a:lnTo>
                  <a:lnTo>
                    <a:pt x="20662" y="17692"/>
                  </a:lnTo>
                  <a:lnTo>
                    <a:pt x="20881" y="17442"/>
                  </a:lnTo>
                  <a:lnTo>
                    <a:pt x="21006" y="17255"/>
                  </a:lnTo>
                  <a:lnTo>
                    <a:pt x="21099" y="17067"/>
                  </a:lnTo>
                  <a:lnTo>
                    <a:pt x="21162" y="16848"/>
                  </a:lnTo>
                  <a:lnTo>
                    <a:pt x="21193" y="16629"/>
                  </a:lnTo>
                  <a:lnTo>
                    <a:pt x="21287" y="15379"/>
                  </a:lnTo>
                  <a:lnTo>
                    <a:pt x="21443" y="13160"/>
                  </a:lnTo>
                  <a:lnTo>
                    <a:pt x="21600" y="11003"/>
                  </a:lnTo>
                  <a:lnTo>
                    <a:pt x="21631" y="10284"/>
                  </a:lnTo>
                  <a:lnTo>
                    <a:pt x="21600" y="10034"/>
                  </a:lnTo>
                  <a:lnTo>
                    <a:pt x="21568" y="9909"/>
                  </a:lnTo>
                  <a:lnTo>
                    <a:pt x="21006" y="8565"/>
                  </a:lnTo>
                  <a:lnTo>
                    <a:pt x="19849" y="5846"/>
                  </a:lnTo>
                  <a:lnTo>
                    <a:pt x="18255" y="2032"/>
                  </a:lnTo>
                  <a:lnTo>
                    <a:pt x="18161" y="1782"/>
                  </a:lnTo>
                  <a:lnTo>
                    <a:pt x="18005" y="1501"/>
                  </a:lnTo>
                  <a:lnTo>
                    <a:pt x="17817" y="1188"/>
                  </a:lnTo>
                  <a:lnTo>
                    <a:pt x="17599" y="876"/>
                  </a:lnTo>
                  <a:lnTo>
                    <a:pt x="17317" y="594"/>
                  </a:lnTo>
                  <a:lnTo>
                    <a:pt x="17192" y="469"/>
                  </a:lnTo>
                  <a:lnTo>
                    <a:pt x="17036" y="344"/>
                  </a:lnTo>
                  <a:lnTo>
                    <a:pt x="16880" y="282"/>
                  </a:lnTo>
                  <a:lnTo>
                    <a:pt x="16692" y="219"/>
                  </a:lnTo>
                  <a:lnTo>
                    <a:pt x="16192" y="188"/>
                  </a:lnTo>
                  <a:lnTo>
                    <a:pt x="15379" y="126"/>
                  </a:lnTo>
                  <a:lnTo>
                    <a:pt x="13410" y="63"/>
                  </a:lnTo>
                  <a:lnTo>
                    <a:pt x="10816" y="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9"/>
            <p:cNvSpPr/>
            <p:nvPr/>
          </p:nvSpPr>
          <p:spPr>
            <a:xfrm>
              <a:off x="3672759" y="2286266"/>
              <a:ext cx="1564516" cy="1286489"/>
            </a:xfrm>
            <a:custGeom>
              <a:avLst/>
              <a:gdLst/>
              <a:ahLst/>
              <a:cxnLst/>
              <a:rect l="l" t="t" r="r" b="b"/>
              <a:pathLst>
                <a:path w="21631" h="17787" fill="none" extrusionOk="0">
                  <a:moveTo>
                    <a:pt x="21568" y="9909"/>
                  </a:moveTo>
                  <a:lnTo>
                    <a:pt x="21568" y="9909"/>
                  </a:lnTo>
                  <a:lnTo>
                    <a:pt x="21006" y="8565"/>
                  </a:lnTo>
                  <a:lnTo>
                    <a:pt x="19849" y="5846"/>
                  </a:lnTo>
                  <a:lnTo>
                    <a:pt x="18255" y="2032"/>
                  </a:lnTo>
                  <a:lnTo>
                    <a:pt x="18255" y="2032"/>
                  </a:lnTo>
                  <a:lnTo>
                    <a:pt x="18161" y="1782"/>
                  </a:lnTo>
                  <a:lnTo>
                    <a:pt x="18005" y="1501"/>
                  </a:lnTo>
                  <a:lnTo>
                    <a:pt x="17817" y="1188"/>
                  </a:lnTo>
                  <a:lnTo>
                    <a:pt x="17599" y="876"/>
                  </a:lnTo>
                  <a:lnTo>
                    <a:pt x="17317" y="594"/>
                  </a:lnTo>
                  <a:lnTo>
                    <a:pt x="17192" y="469"/>
                  </a:lnTo>
                  <a:lnTo>
                    <a:pt x="17036" y="344"/>
                  </a:lnTo>
                  <a:lnTo>
                    <a:pt x="16880" y="282"/>
                  </a:lnTo>
                  <a:lnTo>
                    <a:pt x="16692" y="219"/>
                  </a:lnTo>
                  <a:lnTo>
                    <a:pt x="16692" y="219"/>
                  </a:lnTo>
                  <a:lnTo>
                    <a:pt x="16192" y="188"/>
                  </a:lnTo>
                  <a:lnTo>
                    <a:pt x="15379" y="126"/>
                  </a:lnTo>
                  <a:lnTo>
                    <a:pt x="13410" y="63"/>
                  </a:lnTo>
                  <a:lnTo>
                    <a:pt x="10816" y="1"/>
                  </a:lnTo>
                  <a:lnTo>
                    <a:pt x="10816" y="1"/>
                  </a:lnTo>
                  <a:lnTo>
                    <a:pt x="8190" y="63"/>
                  </a:lnTo>
                  <a:lnTo>
                    <a:pt x="6221" y="126"/>
                  </a:lnTo>
                  <a:lnTo>
                    <a:pt x="5439" y="188"/>
                  </a:lnTo>
                  <a:lnTo>
                    <a:pt x="4908" y="219"/>
                  </a:lnTo>
                  <a:lnTo>
                    <a:pt x="4908" y="219"/>
                  </a:lnTo>
                  <a:lnTo>
                    <a:pt x="4752" y="282"/>
                  </a:lnTo>
                  <a:lnTo>
                    <a:pt x="4596" y="344"/>
                  </a:lnTo>
                  <a:lnTo>
                    <a:pt x="4439" y="469"/>
                  </a:lnTo>
                  <a:lnTo>
                    <a:pt x="4283" y="594"/>
                  </a:lnTo>
                  <a:lnTo>
                    <a:pt x="4033" y="876"/>
                  </a:lnTo>
                  <a:lnTo>
                    <a:pt x="3783" y="1188"/>
                  </a:lnTo>
                  <a:lnTo>
                    <a:pt x="3595" y="1501"/>
                  </a:lnTo>
                  <a:lnTo>
                    <a:pt x="3470" y="1782"/>
                  </a:lnTo>
                  <a:lnTo>
                    <a:pt x="3345" y="2032"/>
                  </a:lnTo>
                  <a:lnTo>
                    <a:pt x="3345" y="2032"/>
                  </a:lnTo>
                  <a:lnTo>
                    <a:pt x="1751" y="5846"/>
                  </a:lnTo>
                  <a:lnTo>
                    <a:pt x="626" y="8565"/>
                  </a:lnTo>
                  <a:lnTo>
                    <a:pt x="32" y="9909"/>
                  </a:lnTo>
                  <a:lnTo>
                    <a:pt x="32" y="9909"/>
                  </a:lnTo>
                  <a:lnTo>
                    <a:pt x="1" y="10034"/>
                  </a:lnTo>
                  <a:lnTo>
                    <a:pt x="1" y="10284"/>
                  </a:lnTo>
                  <a:lnTo>
                    <a:pt x="32" y="11003"/>
                  </a:lnTo>
                  <a:lnTo>
                    <a:pt x="157" y="13160"/>
                  </a:lnTo>
                  <a:lnTo>
                    <a:pt x="345" y="15379"/>
                  </a:lnTo>
                  <a:lnTo>
                    <a:pt x="438" y="16629"/>
                  </a:lnTo>
                  <a:lnTo>
                    <a:pt x="438" y="16629"/>
                  </a:lnTo>
                  <a:lnTo>
                    <a:pt x="438" y="16848"/>
                  </a:lnTo>
                  <a:lnTo>
                    <a:pt x="532" y="17067"/>
                  </a:lnTo>
                  <a:lnTo>
                    <a:pt x="626" y="17255"/>
                  </a:lnTo>
                  <a:lnTo>
                    <a:pt x="720" y="17442"/>
                  </a:lnTo>
                  <a:lnTo>
                    <a:pt x="938" y="17692"/>
                  </a:lnTo>
                  <a:lnTo>
                    <a:pt x="1032" y="17786"/>
                  </a:lnTo>
                  <a:lnTo>
                    <a:pt x="5439" y="17786"/>
                  </a:lnTo>
                  <a:lnTo>
                    <a:pt x="5439" y="17786"/>
                  </a:lnTo>
                  <a:lnTo>
                    <a:pt x="5690" y="17692"/>
                  </a:lnTo>
                  <a:lnTo>
                    <a:pt x="5908" y="17630"/>
                  </a:lnTo>
                  <a:lnTo>
                    <a:pt x="6190" y="17598"/>
                  </a:lnTo>
                  <a:lnTo>
                    <a:pt x="6190" y="17598"/>
                  </a:lnTo>
                  <a:lnTo>
                    <a:pt x="10816" y="17598"/>
                  </a:lnTo>
                  <a:lnTo>
                    <a:pt x="10816" y="17598"/>
                  </a:lnTo>
                  <a:lnTo>
                    <a:pt x="15442" y="17598"/>
                  </a:lnTo>
                  <a:lnTo>
                    <a:pt x="15442" y="17598"/>
                  </a:lnTo>
                  <a:lnTo>
                    <a:pt x="15692" y="17630"/>
                  </a:lnTo>
                  <a:lnTo>
                    <a:pt x="15942" y="17692"/>
                  </a:lnTo>
                  <a:lnTo>
                    <a:pt x="16161" y="17786"/>
                  </a:lnTo>
                  <a:lnTo>
                    <a:pt x="20568" y="17786"/>
                  </a:lnTo>
                  <a:lnTo>
                    <a:pt x="20568" y="17786"/>
                  </a:lnTo>
                  <a:lnTo>
                    <a:pt x="20662" y="17692"/>
                  </a:lnTo>
                  <a:lnTo>
                    <a:pt x="20881" y="17442"/>
                  </a:lnTo>
                  <a:lnTo>
                    <a:pt x="21006" y="17255"/>
                  </a:lnTo>
                  <a:lnTo>
                    <a:pt x="21099" y="17067"/>
                  </a:lnTo>
                  <a:lnTo>
                    <a:pt x="21162" y="16848"/>
                  </a:lnTo>
                  <a:lnTo>
                    <a:pt x="21193" y="16629"/>
                  </a:lnTo>
                  <a:lnTo>
                    <a:pt x="21193" y="16629"/>
                  </a:lnTo>
                  <a:lnTo>
                    <a:pt x="21287" y="15379"/>
                  </a:lnTo>
                  <a:lnTo>
                    <a:pt x="21443" y="13160"/>
                  </a:lnTo>
                  <a:lnTo>
                    <a:pt x="21600" y="11003"/>
                  </a:lnTo>
                  <a:lnTo>
                    <a:pt x="21631" y="10284"/>
                  </a:lnTo>
                  <a:lnTo>
                    <a:pt x="21600" y="10034"/>
                  </a:lnTo>
                  <a:lnTo>
                    <a:pt x="21568" y="9909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9"/>
            <p:cNvSpPr/>
            <p:nvPr/>
          </p:nvSpPr>
          <p:spPr>
            <a:xfrm>
              <a:off x="3892066" y="2329230"/>
              <a:ext cx="1123680" cy="354983"/>
            </a:xfrm>
            <a:custGeom>
              <a:avLst/>
              <a:gdLst/>
              <a:ahLst/>
              <a:cxnLst/>
              <a:rect l="l" t="t" r="r" b="b"/>
              <a:pathLst>
                <a:path w="15536" h="4908" extrusionOk="0">
                  <a:moveTo>
                    <a:pt x="6033" y="0"/>
                  </a:moveTo>
                  <a:lnTo>
                    <a:pt x="4158" y="32"/>
                  </a:lnTo>
                  <a:lnTo>
                    <a:pt x="3314" y="94"/>
                  </a:lnTo>
                  <a:lnTo>
                    <a:pt x="2564" y="157"/>
                  </a:lnTo>
                  <a:lnTo>
                    <a:pt x="2032" y="219"/>
                  </a:lnTo>
                  <a:lnTo>
                    <a:pt x="1720" y="282"/>
                  </a:lnTo>
                  <a:lnTo>
                    <a:pt x="1626" y="376"/>
                  </a:lnTo>
                  <a:lnTo>
                    <a:pt x="1501" y="563"/>
                  </a:lnTo>
                  <a:lnTo>
                    <a:pt x="1251" y="1094"/>
                  </a:lnTo>
                  <a:lnTo>
                    <a:pt x="970" y="1845"/>
                  </a:lnTo>
                  <a:lnTo>
                    <a:pt x="688" y="2689"/>
                  </a:lnTo>
                  <a:lnTo>
                    <a:pt x="219" y="4220"/>
                  </a:lnTo>
                  <a:lnTo>
                    <a:pt x="1" y="4908"/>
                  </a:lnTo>
                  <a:lnTo>
                    <a:pt x="7784" y="4752"/>
                  </a:lnTo>
                  <a:lnTo>
                    <a:pt x="15536" y="4908"/>
                  </a:lnTo>
                  <a:lnTo>
                    <a:pt x="15348" y="4220"/>
                  </a:lnTo>
                  <a:lnTo>
                    <a:pt x="14879" y="2689"/>
                  </a:lnTo>
                  <a:lnTo>
                    <a:pt x="14598" y="1845"/>
                  </a:lnTo>
                  <a:lnTo>
                    <a:pt x="14317" y="1094"/>
                  </a:lnTo>
                  <a:lnTo>
                    <a:pt x="14035" y="563"/>
                  </a:lnTo>
                  <a:lnTo>
                    <a:pt x="13941" y="376"/>
                  </a:lnTo>
                  <a:lnTo>
                    <a:pt x="13848" y="282"/>
                  </a:lnTo>
                  <a:lnTo>
                    <a:pt x="13535" y="219"/>
                  </a:lnTo>
                  <a:lnTo>
                    <a:pt x="12972" y="157"/>
                  </a:lnTo>
                  <a:lnTo>
                    <a:pt x="12254" y="94"/>
                  </a:lnTo>
                  <a:lnTo>
                    <a:pt x="11378" y="32"/>
                  </a:lnTo>
                  <a:lnTo>
                    <a:pt x="9503" y="0"/>
                  </a:lnTo>
                  <a:lnTo>
                    <a:pt x="8596" y="0"/>
                  </a:lnTo>
                  <a:lnTo>
                    <a:pt x="7784" y="32"/>
                  </a:lnTo>
                  <a:lnTo>
                    <a:pt x="697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9"/>
            <p:cNvSpPr/>
            <p:nvPr/>
          </p:nvSpPr>
          <p:spPr>
            <a:xfrm>
              <a:off x="3892066" y="2329230"/>
              <a:ext cx="1123680" cy="354983"/>
            </a:xfrm>
            <a:custGeom>
              <a:avLst/>
              <a:gdLst/>
              <a:ahLst/>
              <a:cxnLst/>
              <a:rect l="l" t="t" r="r" b="b"/>
              <a:pathLst>
                <a:path w="15536" h="4908" fill="none" extrusionOk="0">
                  <a:moveTo>
                    <a:pt x="13848" y="282"/>
                  </a:moveTo>
                  <a:lnTo>
                    <a:pt x="13848" y="282"/>
                  </a:lnTo>
                  <a:lnTo>
                    <a:pt x="13535" y="219"/>
                  </a:lnTo>
                  <a:lnTo>
                    <a:pt x="12972" y="157"/>
                  </a:lnTo>
                  <a:lnTo>
                    <a:pt x="12254" y="94"/>
                  </a:lnTo>
                  <a:lnTo>
                    <a:pt x="11378" y="32"/>
                  </a:lnTo>
                  <a:lnTo>
                    <a:pt x="9503" y="0"/>
                  </a:lnTo>
                  <a:lnTo>
                    <a:pt x="8596" y="0"/>
                  </a:lnTo>
                  <a:lnTo>
                    <a:pt x="7784" y="32"/>
                  </a:lnTo>
                  <a:lnTo>
                    <a:pt x="7784" y="32"/>
                  </a:lnTo>
                  <a:lnTo>
                    <a:pt x="6971" y="0"/>
                  </a:lnTo>
                  <a:lnTo>
                    <a:pt x="6033" y="0"/>
                  </a:lnTo>
                  <a:lnTo>
                    <a:pt x="4158" y="32"/>
                  </a:lnTo>
                  <a:lnTo>
                    <a:pt x="3314" y="94"/>
                  </a:lnTo>
                  <a:lnTo>
                    <a:pt x="2564" y="157"/>
                  </a:lnTo>
                  <a:lnTo>
                    <a:pt x="2032" y="219"/>
                  </a:lnTo>
                  <a:lnTo>
                    <a:pt x="1720" y="282"/>
                  </a:lnTo>
                  <a:lnTo>
                    <a:pt x="1720" y="282"/>
                  </a:lnTo>
                  <a:lnTo>
                    <a:pt x="1626" y="376"/>
                  </a:lnTo>
                  <a:lnTo>
                    <a:pt x="1501" y="563"/>
                  </a:lnTo>
                  <a:lnTo>
                    <a:pt x="1251" y="1094"/>
                  </a:lnTo>
                  <a:lnTo>
                    <a:pt x="970" y="1845"/>
                  </a:lnTo>
                  <a:lnTo>
                    <a:pt x="688" y="2689"/>
                  </a:lnTo>
                  <a:lnTo>
                    <a:pt x="219" y="4220"/>
                  </a:lnTo>
                  <a:lnTo>
                    <a:pt x="1" y="4908"/>
                  </a:lnTo>
                  <a:lnTo>
                    <a:pt x="7784" y="4752"/>
                  </a:lnTo>
                  <a:lnTo>
                    <a:pt x="15536" y="4908"/>
                  </a:lnTo>
                  <a:lnTo>
                    <a:pt x="15536" y="4908"/>
                  </a:lnTo>
                  <a:lnTo>
                    <a:pt x="15348" y="4220"/>
                  </a:lnTo>
                  <a:lnTo>
                    <a:pt x="14879" y="2689"/>
                  </a:lnTo>
                  <a:lnTo>
                    <a:pt x="14598" y="1845"/>
                  </a:lnTo>
                  <a:lnTo>
                    <a:pt x="14317" y="1094"/>
                  </a:lnTo>
                  <a:lnTo>
                    <a:pt x="14035" y="563"/>
                  </a:lnTo>
                  <a:lnTo>
                    <a:pt x="13941" y="376"/>
                  </a:lnTo>
                  <a:lnTo>
                    <a:pt x="13848" y="282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9"/>
            <p:cNvSpPr/>
            <p:nvPr/>
          </p:nvSpPr>
          <p:spPr>
            <a:xfrm>
              <a:off x="3885267" y="2550780"/>
              <a:ext cx="1137278" cy="140243"/>
            </a:xfrm>
            <a:custGeom>
              <a:avLst/>
              <a:gdLst/>
              <a:ahLst/>
              <a:cxnLst/>
              <a:rect l="l" t="t" r="r" b="b"/>
              <a:pathLst>
                <a:path w="15724" h="1939" extrusionOk="0">
                  <a:moveTo>
                    <a:pt x="7878" y="1689"/>
                  </a:moveTo>
                  <a:lnTo>
                    <a:pt x="95" y="1845"/>
                  </a:lnTo>
                  <a:lnTo>
                    <a:pt x="15630" y="1845"/>
                  </a:lnTo>
                  <a:lnTo>
                    <a:pt x="7878" y="1689"/>
                  </a:lnTo>
                  <a:close/>
                  <a:moveTo>
                    <a:pt x="657" y="1"/>
                  </a:moveTo>
                  <a:lnTo>
                    <a:pt x="188" y="1345"/>
                  </a:lnTo>
                  <a:lnTo>
                    <a:pt x="1" y="1939"/>
                  </a:lnTo>
                  <a:lnTo>
                    <a:pt x="63" y="1939"/>
                  </a:lnTo>
                  <a:lnTo>
                    <a:pt x="95" y="1845"/>
                  </a:lnTo>
                  <a:lnTo>
                    <a:pt x="251" y="1282"/>
                  </a:lnTo>
                  <a:lnTo>
                    <a:pt x="657" y="1"/>
                  </a:lnTo>
                  <a:close/>
                  <a:moveTo>
                    <a:pt x="15192" y="376"/>
                  </a:moveTo>
                  <a:lnTo>
                    <a:pt x="15630" y="1845"/>
                  </a:lnTo>
                  <a:lnTo>
                    <a:pt x="15661" y="1939"/>
                  </a:lnTo>
                  <a:lnTo>
                    <a:pt x="15723" y="1939"/>
                  </a:lnTo>
                  <a:lnTo>
                    <a:pt x="15192" y="376"/>
                  </a:lnTo>
                  <a:close/>
                </a:path>
              </a:pathLst>
            </a:custGeom>
            <a:solidFill>
              <a:srgbClr val="F8F8F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9"/>
            <p:cNvSpPr/>
            <p:nvPr/>
          </p:nvSpPr>
          <p:spPr>
            <a:xfrm>
              <a:off x="3892066" y="2672874"/>
              <a:ext cx="1123680" cy="11355"/>
            </a:xfrm>
            <a:custGeom>
              <a:avLst/>
              <a:gdLst/>
              <a:ahLst/>
              <a:cxnLst/>
              <a:rect l="l" t="t" r="r" b="b"/>
              <a:pathLst>
                <a:path w="15536" h="157" fill="none" extrusionOk="0">
                  <a:moveTo>
                    <a:pt x="7784" y="1"/>
                  </a:moveTo>
                  <a:lnTo>
                    <a:pt x="1" y="157"/>
                  </a:lnTo>
                  <a:lnTo>
                    <a:pt x="15536" y="157"/>
                  </a:lnTo>
                  <a:lnTo>
                    <a:pt x="778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9"/>
            <p:cNvSpPr/>
            <p:nvPr/>
          </p:nvSpPr>
          <p:spPr>
            <a:xfrm>
              <a:off x="4984046" y="2577904"/>
              <a:ext cx="38551" cy="113120"/>
            </a:xfrm>
            <a:custGeom>
              <a:avLst/>
              <a:gdLst/>
              <a:ahLst/>
              <a:cxnLst/>
              <a:rect l="l" t="t" r="r" b="b"/>
              <a:pathLst>
                <a:path w="533" h="1564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439" y="1470"/>
                  </a:lnTo>
                  <a:lnTo>
                    <a:pt x="439" y="1470"/>
                  </a:lnTo>
                  <a:lnTo>
                    <a:pt x="470" y="1564"/>
                  </a:lnTo>
                  <a:lnTo>
                    <a:pt x="532" y="1564"/>
                  </a:lnTo>
                  <a:lnTo>
                    <a:pt x="532" y="1564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9"/>
            <p:cNvSpPr/>
            <p:nvPr/>
          </p:nvSpPr>
          <p:spPr>
            <a:xfrm>
              <a:off x="3885267" y="2550780"/>
              <a:ext cx="47591" cy="140243"/>
            </a:xfrm>
            <a:custGeom>
              <a:avLst/>
              <a:gdLst/>
              <a:ahLst/>
              <a:cxnLst/>
              <a:rect l="l" t="t" r="r" b="b"/>
              <a:pathLst>
                <a:path w="658" h="1939" fill="none" extrusionOk="0">
                  <a:moveTo>
                    <a:pt x="657" y="1"/>
                  </a:moveTo>
                  <a:lnTo>
                    <a:pt x="657" y="1"/>
                  </a:lnTo>
                  <a:lnTo>
                    <a:pt x="188" y="1345"/>
                  </a:lnTo>
                  <a:lnTo>
                    <a:pt x="1" y="1939"/>
                  </a:lnTo>
                  <a:lnTo>
                    <a:pt x="63" y="1939"/>
                  </a:lnTo>
                  <a:lnTo>
                    <a:pt x="95" y="1845"/>
                  </a:lnTo>
                  <a:lnTo>
                    <a:pt x="95" y="1845"/>
                  </a:lnTo>
                  <a:lnTo>
                    <a:pt x="251" y="1282"/>
                  </a:lnTo>
                  <a:lnTo>
                    <a:pt x="65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9"/>
            <p:cNvSpPr/>
            <p:nvPr/>
          </p:nvSpPr>
          <p:spPr>
            <a:xfrm>
              <a:off x="3892066" y="2351798"/>
              <a:ext cx="1123680" cy="332417"/>
            </a:xfrm>
            <a:custGeom>
              <a:avLst/>
              <a:gdLst/>
              <a:ahLst/>
              <a:cxnLst/>
              <a:rect l="l" t="t" r="r" b="b"/>
              <a:pathLst>
                <a:path w="15536" h="4596" extrusionOk="0">
                  <a:moveTo>
                    <a:pt x="6315" y="1"/>
                  </a:moveTo>
                  <a:lnTo>
                    <a:pt x="4846" y="32"/>
                  </a:lnTo>
                  <a:lnTo>
                    <a:pt x="3439" y="95"/>
                  </a:lnTo>
                  <a:lnTo>
                    <a:pt x="2314" y="189"/>
                  </a:lnTo>
                  <a:lnTo>
                    <a:pt x="1939" y="251"/>
                  </a:lnTo>
                  <a:lnTo>
                    <a:pt x="1720" y="314"/>
                  </a:lnTo>
                  <a:lnTo>
                    <a:pt x="1595" y="407"/>
                  </a:lnTo>
                  <a:lnTo>
                    <a:pt x="1470" y="564"/>
                  </a:lnTo>
                  <a:lnTo>
                    <a:pt x="1188" y="1158"/>
                  </a:lnTo>
                  <a:lnTo>
                    <a:pt x="876" y="1908"/>
                  </a:lnTo>
                  <a:lnTo>
                    <a:pt x="563" y="2752"/>
                  </a:lnTo>
                  <a:lnTo>
                    <a:pt x="157" y="4033"/>
                  </a:lnTo>
                  <a:lnTo>
                    <a:pt x="1" y="4596"/>
                  </a:lnTo>
                  <a:lnTo>
                    <a:pt x="7784" y="4440"/>
                  </a:lnTo>
                  <a:lnTo>
                    <a:pt x="15536" y="4596"/>
                  </a:lnTo>
                  <a:lnTo>
                    <a:pt x="15098" y="3127"/>
                  </a:lnTo>
                  <a:lnTo>
                    <a:pt x="14785" y="2189"/>
                  </a:lnTo>
                  <a:lnTo>
                    <a:pt x="14410" y="1314"/>
                  </a:lnTo>
                  <a:lnTo>
                    <a:pt x="14254" y="939"/>
                  </a:lnTo>
                  <a:lnTo>
                    <a:pt x="14098" y="626"/>
                  </a:lnTo>
                  <a:lnTo>
                    <a:pt x="13973" y="407"/>
                  </a:lnTo>
                  <a:lnTo>
                    <a:pt x="13848" y="314"/>
                  </a:lnTo>
                  <a:lnTo>
                    <a:pt x="13598" y="251"/>
                  </a:lnTo>
                  <a:lnTo>
                    <a:pt x="13223" y="189"/>
                  </a:lnTo>
                  <a:lnTo>
                    <a:pt x="12129" y="95"/>
                  </a:lnTo>
                  <a:lnTo>
                    <a:pt x="10722" y="32"/>
                  </a:lnTo>
                  <a:lnTo>
                    <a:pt x="9222" y="1"/>
                  </a:lnTo>
                  <a:lnTo>
                    <a:pt x="7784" y="32"/>
                  </a:lnTo>
                  <a:lnTo>
                    <a:pt x="6315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9"/>
            <p:cNvSpPr/>
            <p:nvPr/>
          </p:nvSpPr>
          <p:spPr>
            <a:xfrm>
              <a:off x="3892066" y="2351798"/>
              <a:ext cx="1123680" cy="332417"/>
            </a:xfrm>
            <a:custGeom>
              <a:avLst/>
              <a:gdLst/>
              <a:ahLst/>
              <a:cxnLst/>
              <a:rect l="l" t="t" r="r" b="b"/>
              <a:pathLst>
                <a:path w="15536" h="4596" fill="none" extrusionOk="0">
                  <a:moveTo>
                    <a:pt x="9222" y="1"/>
                  </a:moveTo>
                  <a:lnTo>
                    <a:pt x="9222" y="1"/>
                  </a:lnTo>
                  <a:lnTo>
                    <a:pt x="7784" y="32"/>
                  </a:lnTo>
                  <a:lnTo>
                    <a:pt x="7784" y="32"/>
                  </a:lnTo>
                  <a:lnTo>
                    <a:pt x="6315" y="1"/>
                  </a:lnTo>
                  <a:lnTo>
                    <a:pt x="6315" y="1"/>
                  </a:lnTo>
                  <a:lnTo>
                    <a:pt x="4846" y="32"/>
                  </a:lnTo>
                  <a:lnTo>
                    <a:pt x="3439" y="95"/>
                  </a:lnTo>
                  <a:lnTo>
                    <a:pt x="2314" y="189"/>
                  </a:lnTo>
                  <a:lnTo>
                    <a:pt x="1939" y="251"/>
                  </a:lnTo>
                  <a:lnTo>
                    <a:pt x="1720" y="314"/>
                  </a:lnTo>
                  <a:lnTo>
                    <a:pt x="1720" y="314"/>
                  </a:lnTo>
                  <a:lnTo>
                    <a:pt x="1595" y="407"/>
                  </a:lnTo>
                  <a:lnTo>
                    <a:pt x="1470" y="564"/>
                  </a:lnTo>
                  <a:lnTo>
                    <a:pt x="1188" y="1158"/>
                  </a:lnTo>
                  <a:lnTo>
                    <a:pt x="876" y="1908"/>
                  </a:lnTo>
                  <a:lnTo>
                    <a:pt x="563" y="2752"/>
                  </a:lnTo>
                  <a:lnTo>
                    <a:pt x="563" y="2752"/>
                  </a:lnTo>
                  <a:lnTo>
                    <a:pt x="157" y="4033"/>
                  </a:lnTo>
                  <a:lnTo>
                    <a:pt x="1" y="4596"/>
                  </a:lnTo>
                  <a:lnTo>
                    <a:pt x="1" y="4596"/>
                  </a:lnTo>
                  <a:lnTo>
                    <a:pt x="7784" y="4440"/>
                  </a:lnTo>
                  <a:lnTo>
                    <a:pt x="15536" y="4596"/>
                  </a:lnTo>
                  <a:lnTo>
                    <a:pt x="15536" y="4596"/>
                  </a:lnTo>
                  <a:lnTo>
                    <a:pt x="15098" y="3127"/>
                  </a:lnTo>
                  <a:lnTo>
                    <a:pt x="15098" y="3127"/>
                  </a:lnTo>
                  <a:lnTo>
                    <a:pt x="14785" y="2189"/>
                  </a:lnTo>
                  <a:lnTo>
                    <a:pt x="14410" y="1314"/>
                  </a:lnTo>
                  <a:lnTo>
                    <a:pt x="14254" y="939"/>
                  </a:lnTo>
                  <a:lnTo>
                    <a:pt x="14098" y="626"/>
                  </a:lnTo>
                  <a:lnTo>
                    <a:pt x="13973" y="407"/>
                  </a:lnTo>
                  <a:lnTo>
                    <a:pt x="13848" y="314"/>
                  </a:lnTo>
                  <a:lnTo>
                    <a:pt x="13848" y="314"/>
                  </a:lnTo>
                  <a:lnTo>
                    <a:pt x="13598" y="251"/>
                  </a:lnTo>
                  <a:lnTo>
                    <a:pt x="13223" y="189"/>
                  </a:lnTo>
                  <a:lnTo>
                    <a:pt x="12129" y="95"/>
                  </a:lnTo>
                  <a:lnTo>
                    <a:pt x="10722" y="32"/>
                  </a:lnTo>
                  <a:lnTo>
                    <a:pt x="922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9"/>
            <p:cNvSpPr/>
            <p:nvPr/>
          </p:nvSpPr>
          <p:spPr>
            <a:xfrm>
              <a:off x="3892066" y="2342756"/>
              <a:ext cx="1123680" cy="341458"/>
            </a:xfrm>
            <a:custGeom>
              <a:avLst/>
              <a:gdLst/>
              <a:ahLst/>
              <a:cxnLst/>
              <a:rect l="l" t="t" r="r" b="b"/>
              <a:pathLst>
                <a:path w="15536" h="4721" extrusionOk="0">
                  <a:moveTo>
                    <a:pt x="6033" y="1"/>
                  </a:moveTo>
                  <a:lnTo>
                    <a:pt x="4158" y="32"/>
                  </a:lnTo>
                  <a:lnTo>
                    <a:pt x="3314" y="95"/>
                  </a:lnTo>
                  <a:lnTo>
                    <a:pt x="2564" y="126"/>
                  </a:lnTo>
                  <a:lnTo>
                    <a:pt x="2032" y="189"/>
                  </a:lnTo>
                  <a:lnTo>
                    <a:pt x="1720" y="282"/>
                  </a:lnTo>
                  <a:lnTo>
                    <a:pt x="1626" y="376"/>
                  </a:lnTo>
                  <a:lnTo>
                    <a:pt x="1501" y="532"/>
                  </a:lnTo>
                  <a:lnTo>
                    <a:pt x="1251" y="1064"/>
                  </a:lnTo>
                  <a:lnTo>
                    <a:pt x="970" y="1783"/>
                  </a:lnTo>
                  <a:lnTo>
                    <a:pt x="688" y="2595"/>
                  </a:lnTo>
                  <a:lnTo>
                    <a:pt x="219" y="4064"/>
                  </a:lnTo>
                  <a:lnTo>
                    <a:pt x="1" y="4721"/>
                  </a:lnTo>
                  <a:lnTo>
                    <a:pt x="15536" y="4721"/>
                  </a:lnTo>
                  <a:lnTo>
                    <a:pt x="15348" y="4064"/>
                  </a:lnTo>
                  <a:lnTo>
                    <a:pt x="14879" y="2595"/>
                  </a:lnTo>
                  <a:lnTo>
                    <a:pt x="14598" y="1783"/>
                  </a:lnTo>
                  <a:lnTo>
                    <a:pt x="14317" y="1064"/>
                  </a:lnTo>
                  <a:lnTo>
                    <a:pt x="14035" y="532"/>
                  </a:lnTo>
                  <a:lnTo>
                    <a:pt x="13941" y="376"/>
                  </a:lnTo>
                  <a:lnTo>
                    <a:pt x="13848" y="282"/>
                  </a:lnTo>
                  <a:lnTo>
                    <a:pt x="13535" y="189"/>
                  </a:lnTo>
                  <a:lnTo>
                    <a:pt x="12972" y="126"/>
                  </a:lnTo>
                  <a:lnTo>
                    <a:pt x="12254" y="95"/>
                  </a:lnTo>
                  <a:lnTo>
                    <a:pt x="11378" y="32"/>
                  </a:lnTo>
                  <a:lnTo>
                    <a:pt x="9503" y="1"/>
                  </a:lnTo>
                  <a:lnTo>
                    <a:pt x="8596" y="1"/>
                  </a:lnTo>
                  <a:lnTo>
                    <a:pt x="7784" y="32"/>
                  </a:lnTo>
                  <a:lnTo>
                    <a:pt x="6971" y="1"/>
                  </a:lnTo>
                  <a:close/>
                </a:path>
              </a:pathLst>
            </a:custGeom>
            <a:solidFill>
              <a:srgbClr val="3634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9"/>
            <p:cNvSpPr/>
            <p:nvPr/>
          </p:nvSpPr>
          <p:spPr>
            <a:xfrm>
              <a:off x="4115931" y="2342756"/>
              <a:ext cx="422827" cy="341458"/>
            </a:xfrm>
            <a:custGeom>
              <a:avLst/>
              <a:gdLst/>
              <a:ahLst/>
              <a:cxnLst/>
              <a:rect l="l" t="t" r="r" b="b"/>
              <a:pathLst>
                <a:path w="5846" h="4721" extrusionOk="0">
                  <a:moveTo>
                    <a:pt x="1626" y="1"/>
                  </a:moveTo>
                  <a:lnTo>
                    <a:pt x="0" y="95"/>
                  </a:lnTo>
                  <a:lnTo>
                    <a:pt x="2407" y="4721"/>
                  </a:lnTo>
                  <a:lnTo>
                    <a:pt x="5845" y="4721"/>
                  </a:lnTo>
                  <a:lnTo>
                    <a:pt x="3407" y="1"/>
                  </a:ln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9"/>
            <p:cNvSpPr/>
            <p:nvPr/>
          </p:nvSpPr>
          <p:spPr>
            <a:xfrm>
              <a:off x="4416610" y="2342756"/>
              <a:ext cx="248734" cy="341458"/>
            </a:xfrm>
            <a:custGeom>
              <a:avLst/>
              <a:gdLst/>
              <a:ahLst/>
              <a:cxnLst/>
              <a:rect l="l" t="t" r="r" b="b"/>
              <a:pathLst>
                <a:path w="3439" h="4721" extrusionOk="0">
                  <a:moveTo>
                    <a:pt x="0" y="1"/>
                  </a:moveTo>
                  <a:lnTo>
                    <a:pt x="2438" y="4721"/>
                  </a:lnTo>
                  <a:lnTo>
                    <a:pt x="3439" y="4721"/>
                  </a:lnTo>
                  <a:lnTo>
                    <a:pt x="1001" y="1"/>
                  </a:lnTo>
                  <a:lnTo>
                    <a:pt x="532" y="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9"/>
            <p:cNvSpPr/>
            <p:nvPr/>
          </p:nvSpPr>
          <p:spPr>
            <a:xfrm>
              <a:off x="4525107" y="2342756"/>
              <a:ext cx="251049" cy="341458"/>
            </a:xfrm>
            <a:custGeom>
              <a:avLst/>
              <a:gdLst/>
              <a:ahLst/>
              <a:cxnLst/>
              <a:rect l="l" t="t" r="r" b="b"/>
              <a:pathLst>
                <a:path w="3471" h="4721" extrusionOk="0">
                  <a:moveTo>
                    <a:pt x="1" y="1"/>
                  </a:moveTo>
                  <a:lnTo>
                    <a:pt x="2470" y="4721"/>
                  </a:lnTo>
                  <a:lnTo>
                    <a:pt x="3470" y="4721"/>
                  </a:lnTo>
                  <a:lnTo>
                    <a:pt x="1032" y="1"/>
                  </a:ln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9"/>
            <p:cNvSpPr/>
            <p:nvPr/>
          </p:nvSpPr>
          <p:spPr>
            <a:xfrm>
              <a:off x="3684043" y="3229026"/>
              <a:ext cx="1541950" cy="343773"/>
            </a:xfrm>
            <a:custGeom>
              <a:avLst/>
              <a:gdLst/>
              <a:ahLst/>
              <a:cxnLst/>
              <a:rect l="l" t="t" r="r" b="b"/>
              <a:pathLst>
                <a:path w="21319" h="4753" extrusionOk="0">
                  <a:moveTo>
                    <a:pt x="21318" y="1"/>
                  </a:moveTo>
                  <a:lnTo>
                    <a:pt x="21068" y="63"/>
                  </a:lnTo>
                  <a:lnTo>
                    <a:pt x="20506" y="282"/>
                  </a:lnTo>
                  <a:lnTo>
                    <a:pt x="20193" y="407"/>
                  </a:lnTo>
                  <a:lnTo>
                    <a:pt x="19912" y="532"/>
                  </a:lnTo>
                  <a:lnTo>
                    <a:pt x="19662" y="689"/>
                  </a:lnTo>
                  <a:lnTo>
                    <a:pt x="19506" y="814"/>
                  </a:lnTo>
                  <a:lnTo>
                    <a:pt x="19037" y="1314"/>
                  </a:lnTo>
                  <a:lnTo>
                    <a:pt x="18818" y="1532"/>
                  </a:lnTo>
                  <a:lnTo>
                    <a:pt x="17036" y="2001"/>
                  </a:lnTo>
                  <a:lnTo>
                    <a:pt x="15755" y="2283"/>
                  </a:lnTo>
                  <a:lnTo>
                    <a:pt x="15098" y="2439"/>
                  </a:lnTo>
                  <a:lnTo>
                    <a:pt x="15067" y="2376"/>
                  </a:lnTo>
                  <a:lnTo>
                    <a:pt x="15067" y="2220"/>
                  </a:lnTo>
                  <a:lnTo>
                    <a:pt x="15067" y="2033"/>
                  </a:lnTo>
                  <a:lnTo>
                    <a:pt x="14973" y="2126"/>
                  </a:lnTo>
                  <a:lnTo>
                    <a:pt x="14786" y="2314"/>
                  </a:lnTo>
                  <a:lnTo>
                    <a:pt x="14629" y="2439"/>
                  </a:lnTo>
                  <a:lnTo>
                    <a:pt x="14442" y="2564"/>
                  </a:lnTo>
                  <a:lnTo>
                    <a:pt x="14192" y="2689"/>
                  </a:lnTo>
                  <a:lnTo>
                    <a:pt x="13910" y="2783"/>
                  </a:lnTo>
                  <a:lnTo>
                    <a:pt x="13285" y="2939"/>
                  </a:lnTo>
                  <a:lnTo>
                    <a:pt x="12691" y="3064"/>
                  </a:lnTo>
                  <a:lnTo>
                    <a:pt x="12129" y="3127"/>
                  </a:lnTo>
                  <a:lnTo>
                    <a:pt x="11629" y="3189"/>
                  </a:lnTo>
                  <a:lnTo>
                    <a:pt x="9659" y="3189"/>
                  </a:lnTo>
                  <a:lnTo>
                    <a:pt x="9159" y="3127"/>
                  </a:lnTo>
                  <a:lnTo>
                    <a:pt x="8628" y="3064"/>
                  </a:lnTo>
                  <a:lnTo>
                    <a:pt x="8034" y="2939"/>
                  </a:lnTo>
                  <a:lnTo>
                    <a:pt x="7409" y="2783"/>
                  </a:lnTo>
                  <a:lnTo>
                    <a:pt x="6534" y="2533"/>
                  </a:lnTo>
                  <a:lnTo>
                    <a:pt x="6252" y="2439"/>
                  </a:lnTo>
                  <a:lnTo>
                    <a:pt x="6221" y="2220"/>
                  </a:lnTo>
                  <a:lnTo>
                    <a:pt x="6221" y="2095"/>
                  </a:lnTo>
                  <a:lnTo>
                    <a:pt x="6190" y="2033"/>
                  </a:lnTo>
                  <a:lnTo>
                    <a:pt x="5534" y="1970"/>
                  </a:lnTo>
                  <a:lnTo>
                    <a:pt x="4252" y="1783"/>
                  </a:lnTo>
                  <a:lnTo>
                    <a:pt x="2470" y="1532"/>
                  </a:lnTo>
                  <a:lnTo>
                    <a:pt x="2251" y="1314"/>
                  </a:lnTo>
                  <a:lnTo>
                    <a:pt x="1814" y="814"/>
                  </a:lnTo>
                  <a:lnTo>
                    <a:pt x="1626" y="689"/>
                  </a:lnTo>
                  <a:lnTo>
                    <a:pt x="1376" y="532"/>
                  </a:lnTo>
                  <a:lnTo>
                    <a:pt x="1095" y="407"/>
                  </a:lnTo>
                  <a:lnTo>
                    <a:pt x="782" y="282"/>
                  </a:lnTo>
                  <a:lnTo>
                    <a:pt x="220" y="63"/>
                  </a:lnTo>
                  <a:lnTo>
                    <a:pt x="1" y="1"/>
                  </a:lnTo>
                  <a:lnTo>
                    <a:pt x="1" y="1"/>
                  </a:lnTo>
                  <a:lnTo>
                    <a:pt x="189" y="2283"/>
                  </a:lnTo>
                  <a:lnTo>
                    <a:pt x="282" y="3595"/>
                  </a:lnTo>
                  <a:lnTo>
                    <a:pt x="282" y="3814"/>
                  </a:lnTo>
                  <a:lnTo>
                    <a:pt x="376" y="4033"/>
                  </a:lnTo>
                  <a:lnTo>
                    <a:pt x="470" y="4221"/>
                  </a:lnTo>
                  <a:lnTo>
                    <a:pt x="564" y="4408"/>
                  </a:lnTo>
                  <a:lnTo>
                    <a:pt x="782" y="4658"/>
                  </a:lnTo>
                  <a:lnTo>
                    <a:pt x="876" y="4752"/>
                  </a:lnTo>
                  <a:lnTo>
                    <a:pt x="5283" y="4752"/>
                  </a:lnTo>
                  <a:lnTo>
                    <a:pt x="5534" y="4658"/>
                  </a:lnTo>
                  <a:lnTo>
                    <a:pt x="5752" y="4596"/>
                  </a:lnTo>
                  <a:lnTo>
                    <a:pt x="6034" y="4564"/>
                  </a:lnTo>
                  <a:lnTo>
                    <a:pt x="15286" y="4564"/>
                  </a:lnTo>
                  <a:lnTo>
                    <a:pt x="15536" y="4596"/>
                  </a:lnTo>
                  <a:lnTo>
                    <a:pt x="15786" y="4658"/>
                  </a:lnTo>
                  <a:lnTo>
                    <a:pt x="16005" y="4752"/>
                  </a:lnTo>
                  <a:lnTo>
                    <a:pt x="20412" y="4752"/>
                  </a:lnTo>
                  <a:lnTo>
                    <a:pt x="20506" y="4658"/>
                  </a:lnTo>
                  <a:lnTo>
                    <a:pt x="20725" y="4408"/>
                  </a:lnTo>
                  <a:lnTo>
                    <a:pt x="20850" y="4221"/>
                  </a:lnTo>
                  <a:lnTo>
                    <a:pt x="20943" y="4033"/>
                  </a:lnTo>
                  <a:lnTo>
                    <a:pt x="21006" y="3814"/>
                  </a:lnTo>
                  <a:lnTo>
                    <a:pt x="21037" y="3595"/>
                  </a:lnTo>
                  <a:lnTo>
                    <a:pt x="21131" y="2283"/>
                  </a:lnTo>
                  <a:lnTo>
                    <a:pt x="21318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9"/>
            <p:cNvSpPr/>
            <p:nvPr/>
          </p:nvSpPr>
          <p:spPr>
            <a:xfrm>
              <a:off x="3684043" y="3229026"/>
              <a:ext cx="1541950" cy="343773"/>
            </a:xfrm>
            <a:custGeom>
              <a:avLst/>
              <a:gdLst/>
              <a:ahLst/>
              <a:cxnLst/>
              <a:rect l="l" t="t" r="r" b="b"/>
              <a:pathLst>
                <a:path w="21319" h="4753" fill="none" extrusionOk="0">
                  <a:moveTo>
                    <a:pt x="19506" y="814"/>
                  </a:moveTo>
                  <a:lnTo>
                    <a:pt x="19506" y="814"/>
                  </a:lnTo>
                  <a:lnTo>
                    <a:pt x="19037" y="1314"/>
                  </a:lnTo>
                  <a:lnTo>
                    <a:pt x="18818" y="1532"/>
                  </a:lnTo>
                  <a:lnTo>
                    <a:pt x="18818" y="1532"/>
                  </a:lnTo>
                  <a:lnTo>
                    <a:pt x="17036" y="2001"/>
                  </a:lnTo>
                  <a:lnTo>
                    <a:pt x="15755" y="2283"/>
                  </a:lnTo>
                  <a:lnTo>
                    <a:pt x="15098" y="2439"/>
                  </a:lnTo>
                  <a:lnTo>
                    <a:pt x="15098" y="2439"/>
                  </a:lnTo>
                  <a:lnTo>
                    <a:pt x="15067" y="2376"/>
                  </a:lnTo>
                  <a:lnTo>
                    <a:pt x="15067" y="2220"/>
                  </a:lnTo>
                  <a:lnTo>
                    <a:pt x="15067" y="2033"/>
                  </a:lnTo>
                  <a:lnTo>
                    <a:pt x="15067" y="2033"/>
                  </a:lnTo>
                  <a:lnTo>
                    <a:pt x="14973" y="2126"/>
                  </a:lnTo>
                  <a:lnTo>
                    <a:pt x="14786" y="2314"/>
                  </a:lnTo>
                  <a:lnTo>
                    <a:pt x="14629" y="2439"/>
                  </a:lnTo>
                  <a:lnTo>
                    <a:pt x="14442" y="2564"/>
                  </a:lnTo>
                  <a:lnTo>
                    <a:pt x="14192" y="2689"/>
                  </a:lnTo>
                  <a:lnTo>
                    <a:pt x="13910" y="2783"/>
                  </a:lnTo>
                  <a:lnTo>
                    <a:pt x="13910" y="2783"/>
                  </a:lnTo>
                  <a:lnTo>
                    <a:pt x="13285" y="2939"/>
                  </a:lnTo>
                  <a:lnTo>
                    <a:pt x="12691" y="3064"/>
                  </a:lnTo>
                  <a:lnTo>
                    <a:pt x="12129" y="3127"/>
                  </a:lnTo>
                  <a:lnTo>
                    <a:pt x="11629" y="3189"/>
                  </a:lnTo>
                  <a:lnTo>
                    <a:pt x="10910" y="3189"/>
                  </a:lnTo>
                  <a:lnTo>
                    <a:pt x="10660" y="3189"/>
                  </a:lnTo>
                  <a:lnTo>
                    <a:pt x="10660" y="3189"/>
                  </a:lnTo>
                  <a:lnTo>
                    <a:pt x="10378" y="3189"/>
                  </a:lnTo>
                  <a:lnTo>
                    <a:pt x="9659" y="3189"/>
                  </a:lnTo>
                  <a:lnTo>
                    <a:pt x="9159" y="3127"/>
                  </a:lnTo>
                  <a:lnTo>
                    <a:pt x="8628" y="3064"/>
                  </a:lnTo>
                  <a:lnTo>
                    <a:pt x="8034" y="2939"/>
                  </a:lnTo>
                  <a:lnTo>
                    <a:pt x="7409" y="2783"/>
                  </a:lnTo>
                  <a:lnTo>
                    <a:pt x="7409" y="2783"/>
                  </a:lnTo>
                  <a:lnTo>
                    <a:pt x="6534" y="2533"/>
                  </a:lnTo>
                  <a:lnTo>
                    <a:pt x="6252" y="2439"/>
                  </a:lnTo>
                  <a:lnTo>
                    <a:pt x="6252" y="2439"/>
                  </a:lnTo>
                  <a:lnTo>
                    <a:pt x="6221" y="2220"/>
                  </a:lnTo>
                  <a:lnTo>
                    <a:pt x="6221" y="2095"/>
                  </a:lnTo>
                  <a:lnTo>
                    <a:pt x="6190" y="2033"/>
                  </a:lnTo>
                  <a:lnTo>
                    <a:pt x="6190" y="2033"/>
                  </a:lnTo>
                  <a:lnTo>
                    <a:pt x="5534" y="1970"/>
                  </a:lnTo>
                  <a:lnTo>
                    <a:pt x="4252" y="1783"/>
                  </a:lnTo>
                  <a:lnTo>
                    <a:pt x="2470" y="1532"/>
                  </a:lnTo>
                  <a:lnTo>
                    <a:pt x="2470" y="1532"/>
                  </a:lnTo>
                  <a:lnTo>
                    <a:pt x="2251" y="1314"/>
                  </a:lnTo>
                  <a:lnTo>
                    <a:pt x="1814" y="814"/>
                  </a:lnTo>
                  <a:lnTo>
                    <a:pt x="1814" y="814"/>
                  </a:lnTo>
                  <a:lnTo>
                    <a:pt x="1626" y="689"/>
                  </a:lnTo>
                  <a:lnTo>
                    <a:pt x="1376" y="532"/>
                  </a:lnTo>
                  <a:lnTo>
                    <a:pt x="1095" y="407"/>
                  </a:lnTo>
                  <a:lnTo>
                    <a:pt x="782" y="282"/>
                  </a:lnTo>
                  <a:lnTo>
                    <a:pt x="220" y="63"/>
                  </a:lnTo>
                  <a:lnTo>
                    <a:pt x="1" y="1"/>
                  </a:lnTo>
                  <a:lnTo>
                    <a:pt x="1" y="1"/>
                  </a:lnTo>
                  <a:lnTo>
                    <a:pt x="189" y="2283"/>
                  </a:lnTo>
                  <a:lnTo>
                    <a:pt x="282" y="3595"/>
                  </a:lnTo>
                  <a:lnTo>
                    <a:pt x="282" y="3595"/>
                  </a:lnTo>
                  <a:lnTo>
                    <a:pt x="282" y="3814"/>
                  </a:lnTo>
                  <a:lnTo>
                    <a:pt x="376" y="4033"/>
                  </a:lnTo>
                  <a:lnTo>
                    <a:pt x="470" y="4221"/>
                  </a:lnTo>
                  <a:lnTo>
                    <a:pt x="564" y="4408"/>
                  </a:lnTo>
                  <a:lnTo>
                    <a:pt x="782" y="4658"/>
                  </a:lnTo>
                  <a:lnTo>
                    <a:pt x="876" y="4752"/>
                  </a:lnTo>
                  <a:lnTo>
                    <a:pt x="5283" y="4752"/>
                  </a:lnTo>
                  <a:lnTo>
                    <a:pt x="5283" y="4752"/>
                  </a:lnTo>
                  <a:lnTo>
                    <a:pt x="5534" y="4658"/>
                  </a:lnTo>
                  <a:lnTo>
                    <a:pt x="5752" y="4596"/>
                  </a:lnTo>
                  <a:lnTo>
                    <a:pt x="6034" y="4564"/>
                  </a:lnTo>
                  <a:lnTo>
                    <a:pt x="6034" y="4564"/>
                  </a:lnTo>
                  <a:lnTo>
                    <a:pt x="10660" y="4564"/>
                  </a:lnTo>
                  <a:lnTo>
                    <a:pt x="10660" y="4564"/>
                  </a:lnTo>
                  <a:lnTo>
                    <a:pt x="15286" y="4564"/>
                  </a:lnTo>
                  <a:lnTo>
                    <a:pt x="15286" y="4564"/>
                  </a:lnTo>
                  <a:lnTo>
                    <a:pt x="15536" y="4596"/>
                  </a:lnTo>
                  <a:lnTo>
                    <a:pt x="15786" y="4658"/>
                  </a:lnTo>
                  <a:lnTo>
                    <a:pt x="16005" y="4752"/>
                  </a:lnTo>
                  <a:lnTo>
                    <a:pt x="20412" y="4752"/>
                  </a:lnTo>
                  <a:lnTo>
                    <a:pt x="20412" y="4752"/>
                  </a:lnTo>
                  <a:lnTo>
                    <a:pt x="20506" y="4658"/>
                  </a:lnTo>
                  <a:lnTo>
                    <a:pt x="20725" y="4408"/>
                  </a:lnTo>
                  <a:lnTo>
                    <a:pt x="20850" y="4221"/>
                  </a:lnTo>
                  <a:lnTo>
                    <a:pt x="20943" y="4033"/>
                  </a:lnTo>
                  <a:lnTo>
                    <a:pt x="21006" y="3814"/>
                  </a:lnTo>
                  <a:lnTo>
                    <a:pt x="21037" y="3595"/>
                  </a:lnTo>
                  <a:lnTo>
                    <a:pt x="21037" y="3595"/>
                  </a:lnTo>
                  <a:lnTo>
                    <a:pt x="21131" y="2283"/>
                  </a:lnTo>
                  <a:lnTo>
                    <a:pt x="21318" y="1"/>
                  </a:lnTo>
                  <a:lnTo>
                    <a:pt x="21318" y="1"/>
                  </a:lnTo>
                  <a:lnTo>
                    <a:pt x="21068" y="63"/>
                  </a:lnTo>
                  <a:lnTo>
                    <a:pt x="20506" y="282"/>
                  </a:lnTo>
                  <a:lnTo>
                    <a:pt x="20193" y="407"/>
                  </a:lnTo>
                  <a:lnTo>
                    <a:pt x="19912" y="532"/>
                  </a:lnTo>
                  <a:lnTo>
                    <a:pt x="19662" y="689"/>
                  </a:lnTo>
                  <a:lnTo>
                    <a:pt x="19506" y="81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9"/>
            <p:cNvSpPr/>
            <p:nvPr/>
          </p:nvSpPr>
          <p:spPr>
            <a:xfrm>
              <a:off x="4136256" y="3405369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2E44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9"/>
            <p:cNvSpPr/>
            <p:nvPr/>
          </p:nvSpPr>
          <p:spPr>
            <a:xfrm>
              <a:off x="4136256" y="3405369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29"/>
            <p:cNvSpPr/>
            <p:nvPr/>
          </p:nvSpPr>
          <p:spPr>
            <a:xfrm>
              <a:off x="3751889" y="3366961"/>
              <a:ext cx="237451" cy="128960"/>
            </a:xfrm>
            <a:custGeom>
              <a:avLst/>
              <a:gdLst/>
              <a:ahLst/>
              <a:cxnLst/>
              <a:rect l="l" t="t" r="r" b="b"/>
              <a:pathLst>
                <a:path w="3283" h="1783" extrusionOk="0">
                  <a:moveTo>
                    <a:pt x="251" y="63"/>
                  </a:moveTo>
                  <a:lnTo>
                    <a:pt x="2032" y="126"/>
                  </a:lnTo>
                  <a:lnTo>
                    <a:pt x="2220" y="94"/>
                  </a:lnTo>
                  <a:lnTo>
                    <a:pt x="2376" y="94"/>
                  </a:lnTo>
                  <a:lnTo>
                    <a:pt x="2533" y="157"/>
                  </a:lnTo>
                  <a:lnTo>
                    <a:pt x="2658" y="219"/>
                  </a:lnTo>
                  <a:lnTo>
                    <a:pt x="2720" y="282"/>
                  </a:lnTo>
                  <a:lnTo>
                    <a:pt x="2751" y="344"/>
                  </a:lnTo>
                  <a:lnTo>
                    <a:pt x="3126" y="1563"/>
                  </a:lnTo>
                  <a:lnTo>
                    <a:pt x="3001" y="1563"/>
                  </a:lnTo>
                  <a:lnTo>
                    <a:pt x="2626" y="1532"/>
                  </a:lnTo>
                  <a:lnTo>
                    <a:pt x="2095" y="1501"/>
                  </a:lnTo>
                  <a:lnTo>
                    <a:pt x="1532" y="1407"/>
                  </a:lnTo>
                  <a:lnTo>
                    <a:pt x="1282" y="1345"/>
                  </a:lnTo>
                  <a:lnTo>
                    <a:pt x="1095" y="1282"/>
                  </a:lnTo>
                  <a:lnTo>
                    <a:pt x="1063" y="1251"/>
                  </a:lnTo>
                  <a:lnTo>
                    <a:pt x="1032" y="1220"/>
                  </a:lnTo>
                  <a:lnTo>
                    <a:pt x="688" y="938"/>
                  </a:lnTo>
                  <a:lnTo>
                    <a:pt x="376" y="594"/>
                  </a:lnTo>
                  <a:lnTo>
                    <a:pt x="251" y="438"/>
                  </a:lnTo>
                  <a:lnTo>
                    <a:pt x="188" y="313"/>
                  </a:lnTo>
                  <a:lnTo>
                    <a:pt x="157" y="188"/>
                  </a:lnTo>
                  <a:lnTo>
                    <a:pt x="188" y="126"/>
                  </a:lnTo>
                  <a:lnTo>
                    <a:pt x="251" y="63"/>
                  </a:lnTo>
                  <a:close/>
                  <a:moveTo>
                    <a:pt x="94" y="1"/>
                  </a:moveTo>
                  <a:lnTo>
                    <a:pt x="32" y="32"/>
                  </a:lnTo>
                  <a:lnTo>
                    <a:pt x="1" y="94"/>
                  </a:lnTo>
                  <a:lnTo>
                    <a:pt x="1" y="251"/>
                  </a:lnTo>
                  <a:lnTo>
                    <a:pt x="94" y="407"/>
                  </a:lnTo>
                  <a:lnTo>
                    <a:pt x="219" y="594"/>
                  </a:lnTo>
                  <a:lnTo>
                    <a:pt x="376" y="782"/>
                  </a:lnTo>
                  <a:lnTo>
                    <a:pt x="532" y="970"/>
                  </a:lnTo>
                  <a:lnTo>
                    <a:pt x="907" y="1313"/>
                  </a:lnTo>
                  <a:lnTo>
                    <a:pt x="1032" y="1376"/>
                  </a:lnTo>
                  <a:lnTo>
                    <a:pt x="1157" y="1438"/>
                  </a:lnTo>
                  <a:lnTo>
                    <a:pt x="1470" y="1563"/>
                  </a:lnTo>
                  <a:lnTo>
                    <a:pt x="1876" y="1626"/>
                  </a:lnTo>
                  <a:lnTo>
                    <a:pt x="2282" y="1688"/>
                  </a:lnTo>
                  <a:lnTo>
                    <a:pt x="2970" y="1751"/>
                  </a:lnTo>
                  <a:lnTo>
                    <a:pt x="3283" y="1782"/>
                  </a:lnTo>
                  <a:lnTo>
                    <a:pt x="3126" y="1188"/>
                  </a:lnTo>
                  <a:lnTo>
                    <a:pt x="2876" y="313"/>
                  </a:lnTo>
                  <a:lnTo>
                    <a:pt x="2845" y="219"/>
                  </a:lnTo>
                  <a:lnTo>
                    <a:pt x="2783" y="157"/>
                  </a:lnTo>
                  <a:lnTo>
                    <a:pt x="2658" y="63"/>
                  </a:lnTo>
                  <a:lnTo>
                    <a:pt x="2470" y="32"/>
                  </a:lnTo>
                  <a:lnTo>
                    <a:pt x="2064" y="32"/>
                  </a:lnTo>
                  <a:lnTo>
                    <a:pt x="94" y="1"/>
                  </a:lnTo>
                  <a:close/>
                </a:path>
              </a:pathLst>
            </a:custGeom>
            <a:solidFill>
              <a:srgbClr val="0293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29"/>
            <p:cNvSpPr/>
            <p:nvPr/>
          </p:nvSpPr>
          <p:spPr>
            <a:xfrm>
              <a:off x="3763173" y="3371518"/>
              <a:ext cx="214885" cy="108564"/>
            </a:xfrm>
            <a:custGeom>
              <a:avLst/>
              <a:gdLst/>
              <a:ahLst/>
              <a:cxnLst/>
              <a:rect l="l" t="t" r="r" b="b"/>
              <a:pathLst>
                <a:path w="2971" h="1501" fill="none" extrusionOk="0">
                  <a:moveTo>
                    <a:pt x="907" y="1188"/>
                  </a:moveTo>
                  <a:lnTo>
                    <a:pt x="907" y="1188"/>
                  </a:lnTo>
                  <a:lnTo>
                    <a:pt x="876" y="1157"/>
                  </a:lnTo>
                  <a:lnTo>
                    <a:pt x="876" y="1157"/>
                  </a:lnTo>
                  <a:lnTo>
                    <a:pt x="532" y="875"/>
                  </a:lnTo>
                  <a:lnTo>
                    <a:pt x="220" y="531"/>
                  </a:lnTo>
                  <a:lnTo>
                    <a:pt x="95" y="375"/>
                  </a:lnTo>
                  <a:lnTo>
                    <a:pt x="32" y="250"/>
                  </a:lnTo>
                  <a:lnTo>
                    <a:pt x="1" y="125"/>
                  </a:lnTo>
                  <a:lnTo>
                    <a:pt x="32" y="63"/>
                  </a:lnTo>
                  <a:lnTo>
                    <a:pt x="95" y="0"/>
                  </a:lnTo>
                  <a:lnTo>
                    <a:pt x="1876" y="63"/>
                  </a:lnTo>
                  <a:lnTo>
                    <a:pt x="1876" y="63"/>
                  </a:lnTo>
                  <a:lnTo>
                    <a:pt x="2064" y="31"/>
                  </a:lnTo>
                  <a:lnTo>
                    <a:pt x="2064" y="31"/>
                  </a:lnTo>
                  <a:lnTo>
                    <a:pt x="2064" y="31"/>
                  </a:lnTo>
                  <a:lnTo>
                    <a:pt x="2064" y="31"/>
                  </a:lnTo>
                  <a:lnTo>
                    <a:pt x="2064" y="31"/>
                  </a:lnTo>
                  <a:lnTo>
                    <a:pt x="2064" y="31"/>
                  </a:lnTo>
                  <a:lnTo>
                    <a:pt x="2095" y="31"/>
                  </a:lnTo>
                  <a:lnTo>
                    <a:pt x="2095" y="31"/>
                  </a:lnTo>
                  <a:lnTo>
                    <a:pt x="2220" y="31"/>
                  </a:lnTo>
                  <a:lnTo>
                    <a:pt x="2377" y="94"/>
                  </a:lnTo>
                  <a:lnTo>
                    <a:pt x="2502" y="156"/>
                  </a:lnTo>
                  <a:lnTo>
                    <a:pt x="2564" y="219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970" y="1500"/>
                  </a:lnTo>
                  <a:lnTo>
                    <a:pt x="2970" y="1500"/>
                  </a:lnTo>
                  <a:lnTo>
                    <a:pt x="2970" y="1500"/>
                  </a:lnTo>
                  <a:lnTo>
                    <a:pt x="2970" y="1500"/>
                  </a:lnTo>
                  <a:lnTo>
                    <a:pt x="2970" y="1500"/>
                  </a:lnTo>
                  <a:lnTo>
                    <a:pt x="2908" y="1500"/>
                  </a:lnTo>
                  <a:lnTo>
                    <a:pt x="2908" y="1500"/>
                  </a:lnTo>
                  <a:lnTo>
                    <a:pt x="2908" y="1500"/>
                  </a:lnTo>
                  <a:lnTo>
                    <a:pt x="2908" y="1500"/>
                  </a:lnTo>
                  <a:lnTo>
                    <a:pt x="2908" y="1500"/>
                  </a:lnTo>
                  <a:lnTo>
                    <a:pt x="2908" y="1500"/>
                  </a:lnTo>
                  <a:lnTo>
                    <a:pt x="2845" y="1500"/>
                  </a:lnTo>
                  <a:lnTo>
                    <a:pt x="2845" y="1500"/>
                  </a:lnTo>
                  <a:lnTo>
                    <a:pt x="2470" y="1469"/>
                  </a:lnTo>
                  <a:lnTo>
                    <a:pt x="1939" y="1438"/>
                  </a:lnTo>
                  <a:lnTo>
                    <a:pt x="1376" y="1344"/>
                  </a:lnTo>
                  <a:lnTo>
                    <a:pt x="1126" y="1282"/>
                  </a:lnTo>
                  <a:lnTo>
                    <a:pt x="939" y="1219"/>
                  </a:lnTo>
                  <a:lnTo>
                    <a:pt x="939" y="1219"/>
                  </a:lnTo>
                  <a:lnTo>
                    <a:pt x="939" y="1219"/>
                  </a:lnTo>
                  <a:lnTo>
                    <a:pt x="939" y="1219"/>
                  </a:lnTo>
                  <a:lnTo>
                    <a:pt x="939" y="1219"/>
                  </a:lnTo>
                  <a:lnTo>
                    <a:pt x="939" y="1219"/>
                  </a:lnTo>
                  <a:lnTo>
                    <a:pt x="939" y="1219"/>
                  </a:lnTo>
                  <a:lnTo>
                    <a:pt x="939" y="1219"/>
                  </a:lnTo>
                  <a:lnTo>
                    <a:pt x="907" y="1188"/>
                  </a:lnTo>
                  <a:lnTo>
                    <a:pt x="907" y="1188"/>
                  </a:lnTo>
                  <a:lnTo>
                    <a:pt x="907" y="118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9"/>
            <p:cNvSpPr/>
            <p:nvPr/>
          </p:nvSpPr>
          <p:spPr>
            <a:xfrm>
              <a:off x="3751889" y="3366961"/>
              <a:ext cx="237451" cy="128960"/>
            </a:xfrm>
            <a:custGeom>
              <a:avLst/>
              <a:gdLst/>
              <a:ahLst/>
              <a:cxnLst/>
              <a:rect l="l" t="t" r="r" b="b"/>
              <a:pathLst>
                <a:path w="3283" h="1783" fill="none" extrusionOk="0">
                  <a:moveTo>
                    <a:pt x="94" y="1"/>
                  </a:moveTo>
                  <a:lnTo>
                    <a:pt x="94" y="1"/>
                  </a:lnTo>
                  <a:lnTo>
                    <a:pt x="32" y="32"/>
                  </a:lnTo>
                  <a:lnTo>
                    <a:pt x="1" y="94"/>
                  </a:lnTo>
                  <a:lnTo>
                    <a:pt x="1" y="251"/>
                  </a:lnTo>
                  <a:lnTo>
                    <a:pt x="94" y="407"/>
                  </a:lnTo>
                  <a:lnTo>
                    <a:pt x="219" y="594"/>
                  </a:lnTo>
                  <a:lnTo>
                    <a:pt x="376" y="782"/>
                  </a:lnTo>
                  <a:lnTo>
                    <a:pt x="532" y="970"/>
                  </a:lnTo>
                  <a:lnTo>
                    <a:pt x="907" y="1313"/>
                  </a:lnTo>
                  <a:lnTo>
                    <a:pt x="907" y="1313"/>
                  </a:lnTo>
                  <a:lnTo>
                    <a:pt x="1032" y="1376"/>
                  </a:lnTo>
                  <a:lnTo>
                    <a:pt x="1157" y="1438"/>
                  </a:lnTo>
                  <a:lnTo>
                    <a:pt x="1470" y="1563"/>
                  </a:lnTo>
                  <a:lnTo>
                    <a:pt x="1876" y="1626"/>
                  </a:lnTo>
                  <a:lnTo>
                    <a:pt x="2282" y="1688"/>
                  </a:lnTo>
                  <a:lnTo>
                    <a:pt x="2970" y="1751"/>
                  </a:lnTo>
                  <a:lnTo>
                    <a:pt x="3283" y="1782"/>
                  </a:lnTo>
                  <a:lnTo>
                    <a:pt x="3283" y="1782"/>
                  </a:lnTo>
                  <a:lnTo>
                    <a:pt x="3126" y="1188"/>
                  </a:lnTo>
                  <a:lnTo>
                    <a:pt x="2876" y="313"/>
                  </a:lnTo>
                  <a:lnTo>
                    <a:pt x="2876" y="313"/>
                  </a:lnTo>
                  <a:lnTo>
                    <a:pt x="2845" y="219"/>
                  </a:lnTo>
                  <a:lnTo>
                    <a:pt x="2783" y="157"/>
                  </a:lnTo>
                  <a:lnTo>
                    <a:pt x="2658" y="63"/>
                  </a:lnTo>
                  <a:lnTo>
                    <a:pt x="2470" y="32"/>
                  </a:lnTo>
                  <a:lnTo>
                    <a:pt x="2282" y="32"/>
                  </a:lnTo>
                  <a:lnTo>
                    <a:pt x="2282" y="32"/>
                  </a:lnTo>
                  <a:lnTo>
                    <a:pt x="2064" y="32"/>
                  </a:lnTo>
                  <a:lnTo>
                    <a:pt x="9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9"/>
            <p:cNvSpPr/>
            <p:nvPr/>
          </p:nvSpPr>
          <p:spPr>
            <a:xfrm>
              <a:off x="3763173" y="3371518"/>
              <a:ext cx="214885" cy="108564"/>
            </a:xfrm>
            <a:custGeom>
              <a:avLst/>
              <a:gdLst/>
              <a:ahLst/>
              <a:cxnLst/>
              <a:rect l="l" t="t" r="r" b="b"/>
              <a:pathLst>
                <a:path w="2971" h="1501" extrusionOk="0">
                  <a:moveTo>
                    <a:pt x="95" y="0"/>
                  </a:moveTo>
                  <a:lnTo>
                    <a:pt x="32" y="63"/>
                  </a:lnTo>
                  <a:lnTo>
                    <a:pt x="1" y="125"/>
                  </a:lnTo>
                  <a:lnTo>
                    <a:pt x="32" y="250"/>
                  </a:lnTo>
                  <a:lnTo>
                    <a:pt x="95" y="375"/>
                  </a:lnTo>
                  <a:lnTo>
                    <a:pt x="220" y="531"/>
                  </a:lnTo>
                  <a:lnTo>
                    <a:pt x="532" y="875"/>
                  </a:lnTo>
                  <a:lnTo>
                    <a:pt x="876" y="1157"/>
                  </a:lnTo>
                  <a:lnTo>
                    <a:pt x="970" y="1219"/>
                  </a:lnTo>
                  <a:lnTo>
                    <a:pt x="1095" y="1282"/>
                  </a:lnTo>
                  <a:lnTo>
                    <a:pt x="1376" y="1375"/>
                  </a:lnTo>
                  <a:lnTo>
                    <a:pt x="1720" y="1407"/>
                  </a:lnTo>
                  <a:lnTo>
                    <a:pt x="2064" y="1469"/>
                  </a:lnTo>
                  <a:lnTo>
                    <a:pt x="2689" y="1500"/>
                  </a:lnTo>
                  <a:lnTo>
                    <a:pt x="2970" y="1500"/>
                  </a:lnTo>
                  <a:lnTo>
                    <a:pt x="2595" y="281"/>
                  </a:lnTo>
                  <a:lnTo>
                    <a:pt x="2533" y="188"/>
                  </a:lnTo>
                  <a:lnTo>
                    <a:pt x="2439" y="94"/>
                  </a:lnTo>
                  <a:lnTo>
                    <a:pt x="2314" y="63"/>
                  </a:lnTo>
                  <a:lnTo>
                    <a:pt x="2189" y="31"/>
                  </a:lnTo>
                  <a:lnTo>
                    <a:pt x="1970" y="31"/>
                  </a:lnTo>
                  <a:lnTo>
                    <a:pt x="1876" y="63"/>
                  </a:lnTo>
                  <a:lnTo>
                    <a:pt x="95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9"/>
            <p:cNvSpPr/>
            <p:nvPr/>
          </p:nvSpPr>
          <p:spPr>
            <a:xfrm>
              <a:off x="3763173" y="3371518"/>
              <a:ext cx="214885" cy="108564"/>
            </a:xfrm>
            <a:custGeom>
              <a:avLst/>
              <a:gdLst/>
              <a:ahLst/>
              <a:cxnLst/>
              <a:rect l="l" t="t" r="r" b="b"/>
              <a:pathLst>
                <a:path w="2971" h="1501" fill="none" extrusionOk="0">
                  <a:moveTo>
                    <a:pt x="95" y="0"/>
                  </a:moveTo>
                  <a:lnTo>
                    <a:pt x="1876" y="63"/>
                  </a:lnTo>
                  <a:lnTo>
                    <a:pt x="1876" y="63"/>
                  </a:lnTo>
                  <a:lnTo>
                    <a:pt x="1970" y="31"/>
                  </a:lnTo>
                  <a:lnTo>
                    <a:pt x="2189" y="31"/>
                  </a:lnTo>
                  <a:lnTo>
                    <a:pt x="2314" y="63"/>
                  </a:lnTo>
                  <a:lnTo>
                    <a:pt x="2439" y="94"/>
                  </a:lnTo>
                  <a:lnTo>
                    <a:pt x="2533" y="188"/>
                  </a:lnTo>
                  <a:lnTo>
                    <a:pt x="2595" y="281"/>
                  </a:lnTo>
                  <a:lnTo>
                    <a:pt x="2595" y="281"/>
                  </a:lnTo>
                  <a:lnTo>
                    <a:pt x="2970" y="1500"/>
                  </a:lnTo>
                  <a:lnTo>
                    <a:pt x="2970" y="1500"/>
                  </a:lnTo>
                  <a:lnTo>
                    <a:pt x="2689" y="1500"/>
                  </a:lnTo>
                  <a:lnTo>
                    <a:pt x="2064" y="1469"/>
                  </a:lnTo>
                  <a:lnTo>
                    <a:pt x="1720" y="1407"/>
                  </a:lnTo>
                  <a:lnTo>
                    <a:pt x="1376" y="1375"/>
                  </a:lnTo>
                  <a:lnTo>
                    <a:pt x="1095" y="1282"/>
                  </a:lnTo>
                  <a:lnTo>
                    <a:pt x="970" y="1219"/>
                  </a:lnTo>
                  <a:lnTo>
                    <a:pt x="876" y="1157"/>
                  </a:lnTo>
                  <a:lnTo>
                    <a:pt x="876" y="1157"/>
                  </a:lnTo>
                  <a:lnTo>
                    <a:pt x="532" y="875"/>
                  </a:lnTo>
                  <a:lnTo>
                    <a:pt x="220" y="531"/>
                  </a:lnTo>
                  <a:lnTo>
                    <a:pt x="95" y="375"/>
                  </a:lnTo>
                  <a:lnTo>
                    <a:pt x="32" y="250"/>
                  </a:lnTo>
                  <a:lnTo>
                    <a:pt x="1" y="125"/>
                  </a:lnTo>
                  <a:lnTo>
                    <a:pt x="32" y="63"/>
                  </a:lnTo>
                  <a:lnTo>
                    <a:pt x="9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29"/>
            <p:cNvSpPr/>
            <p:nvPr/>
          </p:nvSpPr>
          <p:spPr>
            <a:xfrm>
              <a:off x="3828777" y="3373760"/>
              <a:ext cx="149284" cy="106321"/>
            </a:xfrm>
            <a:custGeom>
              <a:avLst/>
              <a:gdLst/>
              <a:ahLst/>
              <a:cxnLst/>
              <a:rect l="l" t="t" r="r" b="b"/>
              <a:pathLst>
                <a:path w="2064" h="1470" extrusionOk="0">
                  <a:moveTo>
                    <a:pt x="1938" y="1469"/>
                  </a:moveTo>
                  <a:lnTo>
                    <a:pt x="1938" y="1469"/>
                  </a:lnTo>
                  <a:lnTo>
                    <a:pt x="2001" y="1469"/>
                  </a:lnTo>
                  <a:lnTo>
                    <a:pt x="2001" y="1469"/>
                  </a:lnTo>
                  <a:lnTo>
                    <a:pt x="2001" y="1469"/>
                  </a:lnTo>
                  <a:lnTo>
                    <a:pt x="1938" y="1469"/>
                  </a:lnTo>
                  <a:close/>
                  <a:moveTo>
                    <a:pt x="2063" y="1469"/>
                  </a:moveTo>
                  <a:lnTo>
                    <a:pt x="2063" y="1469"/>
                  </a:lnTo>
                  <a:lnTo>
                    <a:pt x="2001" y="1469"/>
                  </a:lnTo>
                  <a:lnTo>
                    <a:pt x="2001" y="1469"/>
                  </a:lnTo>
                  <a:lnTo>
                    <a:pt x="2063" y="1469"/>
                  </a:lnTo>
                  <a:close/>
                  <a:moveTo>
                    <a:pt x="32" y="1188"/>
                  </a:moveTo>
                  <a:lnTo>
                    <a:pt x="32" y="1188"/>
                  </a:lnTo>
                  <a:lnTo>
                    <a:pt x="32" y="1188"/>
                  </a:lnTo>
                  <a:lnTo>
                    <a:pt x="32" y="1188"/>
                  </a:lnTo>
                  <a:lnTo>
                    <a:pt x="32" y="1188"/>
                  </a:lnTo>
                  <a:close/>
                  <a:moveTo>
                    <a:pt x="32" y="1188"/>
                  </a:moveTo>
                  <a:lnTo>
                    <a:pt x="32" y="1188"/>
                  </a:lnTo>
                  <a:lnTo>
                    <a:pt x="32" y="1188"/>
                  </a:lnTo>
                  <a:lnTo>
                    <a:pt x="32" y="1188"/>
                  </a:lnTo>
                  <a:lnTo>
                    <a:pt x="32" y="1188"/>
                  </a:lnTo>
                  <a:close/>
                  <a:moveTo>
                    <a:pt x="0" y="1157"/>
                  </a:moveTo>
                  <a:lnTo>
                    <a:pt x="0" y="1157"/>
                  </a:lnTo>
                  <a:lnTo>
                    <a:pt x="0" y="1157"/>
                  </a:lnTo>
                  <a:lnTo>
                    <a:pt x="0" y="1157"/>
                  </a:lnTo>
                  <a:lnTo>
                    <a:pt x="0" y="1157"/>
                  </a:lnTo>
                  <a:close/>
                  <a:moveTo>
                    <a:pt x="1688" y="250"/>
                  </a:moveTo>
                  <a:lnTo>
                    <a:pt x="1688" y="250"/>
                  </a:lnTo>
                  <a:lnTo>
                    <a:pt x="1688" y="250"/>
                  </a:lnTo>
                  <a:lnTo>
                    <a:pt x="1688" y="250"/>
                  </a:lnTo>
                  <a:lnTo>
                    <a:pt x="1688" y="250"/>
                  </a:lnTo>
                  <a:close/>
                  <a:moveTo>
                    <a:pt x="1688" y="250"/>
                  </a:moveTo>
                  <a:lnTo>
                    <a:pt x="1688" y="250"/>
                  </a:lnTo>
                  <a:lnTo>
                    <a:pt x="1688" y="250"/>
                  </a:lnTo>
                  <a:lnTo>
                    <a:pt x="1688" y="250"/>
                  </a:lnTo>
                  <a:lnTo>
                    <a:pt x="1688" y="250"/>
                  </a:lnTo>
                  <a:close/>
                  <a:moveTo>
                    <a:pt x="1157" y="0"/>
                  </a:moveTo>
                  <a:lnTo>
                    <a:pt x="1157" y="0"/>
                  </a:lnTo>
                  <a:lnTo>
                    <a:pt x="969" y="32"/>
                  </a:lnTo>
                  <a:lnTo>
                    <a:pt x="969" y="32"/>
                  </a:lnTo>
                  <a:lnTo>
                    <a:pt x="969" y="32"/>
                  </a:lnTo>
                  <a:lnTo>
                    <a:pt x="1157" y="0"/>
                  </a:lnTo>
                  <a:close/>
                  <a:moveTo>
                    <a:pt x="1157" y="0"/>
                  </a:moveTo>
                  <a:lnTo>
                    <a:pt x="1157" y="0"/>
                  </a:lnTo>
                  <a:lnTo>
                    <a:pt x="1157" y="0"/>
                  </a:lnTo>
                  <a:lnTo>
                    <a:pt x="1188" y="0"/>
                  </a:lnTo>
                  <a:lnTo>
                    <a:pt x="1188" y="0"/>
                  </a:lnTo>
                  <a:lnTo>
                    <a:pt x="1157" y="0"/>
                  </a:lnTo>
                  <a:close/>
                </a:path>
              </a:pathLst>
            </a:custGeom>
            <a:solidFill>
              <a:srgbClr val="028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29"/>
            <p:cNvSpPr/>
            <p:nvPr/>
          </p:nvSpPr>
          <p:spPr>
            <a:xfrm>
              <a:off x="3968954" y="3480014"/>
              <a:ext cx="4557" cy="72"/>
            </a:xfrm>
            <a:custGeom>
              <a:avLst/>
              <a:gdLst/>
              <a:ahLst/>
              <a:cxnLst/>
              <a:rect l="l" t="t" r="r" b="b"/>
              <a:pathLst>
                <a:path w="63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29"/>
            <p:cNvSpPr/>
            <p:nvPr/>
          </p:nvSpPr>
          <p:spPr>
            <a:xfrm>
              <a:off x="3973439" y="3480014"/>
              <a:ext cx="4629" cy="72"/>
            </a:xfrm>
            <a:custGeom>
              <a:avLst/>
              <a:gdLst/>
              <a:ahLst/>
              <a:cxnLst/>
              <a:rect l="l" t="t" r="r" b="b"/>
              <a:pathLst>
                <a:path w="64" h="1" fill="none" extrusionOk="0">
                  <a:moveTo>
                    <a:pt x="63" y="0"/>
                  </a:moveTo>
                  <a:lnTo>
                    <a:pt x="63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29"/>
            <p:cNvSpPr/>
            <p:nvPr/>
          </p:nvSpPr>
          <p:spPr>
            <a:xfrm>
              <a:off x="3831019" y="3459689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29"/>
            <p:cNvSpPr/>
            <p:nvPr/>
          </p:nvSpPr>
          <p:spPr>
            <a:xfrm>
              <a:off x="3831019" y="3459689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29"/>
            <p:cNvSpPr/>
            <p:nvPr/>
          </p:nvSpPr>
          <p:spPr>
            <a:xfrm>
              <a:off x="3828777" y="3457375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29"/>
            <p:cNvSpPr/>
            <p:nvPr/>
          </p:nvSpPr>
          <p:spPr>
            <a:xfrm>
              <a:off x="3950871" y="3391843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29"/>
            <p:cNvSpPr/>
            <p:nvPr/>
          </p:nvSpPr>
          <p:spPr>
            <a:xfrm>
              <a:off x="3950871" y="3391843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29"/>
            <p:cNvSpPr/>
            <p:nvPr/>
          </p:nvSpPr>
          <p:spPr>
            <a:xfrm>
              <a:off x="3898866" y="3373760"/>
              <a:ext cx="13598" cy="2314"/>
            </a:xfrm>
            <a:custGeom>
              <a:avLst/>
              <a:gdLst/>
              <a:ahLst/>
              <a:cxnLst/>
              <a:rect l="l" t="t" r="r" b="b"/>
              <a:pathLst>
                <a:path w="188" h="32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18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29"/>
            <p:cNvSpPr/>
            <p:nvPr/>
          </p:nvSpPr>
          <p:spPr>
            <a:xfrm>
              <a:off x="3912391" y="3373760"/>
              <a:ext cx="2387" cy="72"/>
            </a:xfrm>
            <a:custGeom>
              <a:avLst/>
              <a:gdLst/>
              <a:ahLst/>
              <a:cxnLst/>
              <a:rect l="l" t="t" r="r" b="b"/>
              <a:pathLst>
                <a:path w="33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29"/>
            <p:cNvSpPr/>
            <p:nvPr/>
          </p:nvSpPr>
          <p:spPr>
            <a:xfrm>
              <a:off x="3817493" y="3373760"/>
              <a:ext cx="160567" cy="106321"/>
            </a:xfrm>
            <a:custGeom>
              <a:avLst/>
              <a:gdLst/>
              <a:ahLst/>
              <a:cxnLst/>
              <a:rect l="l" t="t" r="r" b="b"/>
              <a:pathLst>
                <a:path w="2220" h="1470" extrusionOk="0">
                  <a:moveTo>
                    <a:pt x="1313" y="0"/>
                  </a:moveTo>
                  <a:lnTo>
                    <a:pt x="1125" y="32"/>
                  </a:lnTo>
                  <a:lnTo>
                    <a:pt x="813" y="0"/>
                  </a:lnTo>
                  <a:lnTo>
                    <a:pt x="813" y="0"/>
                  </a:lnTo>
                  <a:lnTo>
                    <a:pt x="1000" y="32"/>
                  </a:lnTo>
                  <a:lnTo>
                    <a:pt x="1188" y="125"/>
                  </a:lnTo>
                  <a:lnTo>
                    <a:pt x="1344" y="250"/>
                  </a:lnTo>
                  <a:lnTo>
                    <a:pt x="1469" y="375"/>
                  </a:lnTo>
                  <a:lnTo>
                    <a:pt x="1532" y="532"/>
                  </a:lnTo>
                  <a:lnTo>
                    <a:pt x="1594" y="719"/>
                  </a:lnTo>
                  <a:lnTo>
                    <a:pt x="1594" y="876"/>
                  </a:lnTo>
                  <a:lnTo>
                    <a:pt x="1532" y="1001"/>
                  </a:lnTo>
                  <a:lnTo>
                    <a:pt x="1469" y="1094"/>
                  </a:lnTo>
                  <a:lnTo>
                    <a:pt x="1344" y="1126"/>
                  </a:lnTo>
                  <a:lnTo>
                    <a:pt x="1188" y="1157"/>
                  </a:lnTo>
                  <a:lnTo>
                    <a:pt x="657" y="1157"/>
                  </a:lnTo>
                  <a:lnTo>
                    <a:pt x="344" y="1094"/>
                  </a:lnTo>
                  <a:lnTo>
                    <a:pt x="0" y="1032"/>
                  </a:lnTo>
                  <a:lnTo>
                    <a:pt x="0" y="1032"/>
                  </a:lnTo>
                  <a:lnTo>
                    <a:pt x="125" y="1126"/>
                  </a:lnTo>
                  <a:lnTo>
                    <a:pt x="156" y="1157"/>
                  </a:lnTo>
                  <a:lnTo>
                    <a:pt x="188" y="1188"/>
                  </a:lnTo>
                  <a:lnTo>
                    <a:pt x="375" y="1251"/>
                  </a:lnTo>
                  <a:lnTo>
                    <a:pt x="625" y="1313"/>
                  </a:lnTo>
                  <a:lnTo>
                    <a:pt x="1188" y="1407"/>
                  </a:lnTo>
                  <a:lnTo>
                    <a:pt x="1719" y="1438"/>
                  </a:lnTo>
                  <a:lnTo>
                    <a:pt x="2094" y="1469"/>
                  </a:lnTo>
                  <a:lnTo>
                    <a:pt x="2219" y="1469"/>
                  </a:lnTo>
                  <a:lnTo>
                    <a:pt x="1844" y="250"/>
                  </a:lnTo>
                  <a:lnTo>
                    <a:pt x="1813" y="188"/>
                  </a:lnTo>
                  <a:lnTo>
                    <a:pt x="1751" y="125"/>
                  </a:lnTo>
                  <a:lnTo>
                    <a:pt x="1626" y="63"/>
                  </a:lnTo>
                  <a:lnTo>
                    <a:pt x="1469" y="0"/>
                  </a:lnTo>
                  <a:close/>
                </a:path>
              </a:pathLst>
            </a:custGeom>
            <a:solidFill>
              <a:srgbClr val="EFE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29"/>
            <p:cNvSpPr/>
            <p:nvPr/>
          </p:nvSpPr>
          <p:spPr>
            <a:xfrm>
              <a:off x="3817493" y="3373760"/>
              <a:ext cx="160567" cy="106321"/>
            </a:xfrm>
            <a:custGeom>
              <a:avLst/>
              <a:gdLst/>
              <a:ahLst/>
              <a:cxnLst/>
              <a:rect l="l" t="t" r="r" b="b"/>
              <a:pathLst>
                <a:path w="2220" h="1470" fill="none" extrusionOk="0">
                  <a:moveTo>
                    <a:pt x="1313" y="0"/>
                  </a:moveTo>
                  <a:lnTo>
                    <a:pt x="1313" y="0"/>
                  </a:lnTo>
                  <a:lnTo>
                    <a:pt x="1313" y="0"/>
                  </a:lnTo>
                  <a:lnTo>
                    <a:pt x="1313" y="0"/>
                  </a:lnTo>
                  <a:lnTo>
                    <a:pt x="1125" y="32"/>
                  </a:lnTo>
                  <a:lnTo>
                    <a:pt x="1125" y="32"/>
                  </a:lnTo>
                  <a:lnTo>
                    <a:pt x="813" y="0"/>
                  </a:lnTo>
                  <a:lnTo>
                    <a:pt x="813" y="0"/>
                  </a:lnTo>
                  <a:lnTo>
                    <a:pt x="1000" y="32"/>
                  </a:lnTo>
                  <a:lnTo>
                    <a:pt x="1188" y="125"/>
                  </a:lnTo>
                  <a:lnTo>
                    <a:pt x="1344" y="250"/>
                  </a:lnTo>
                  <a:lnTo>
                    <a:pt x="1469" y="375"/>
                  </a:lnTo>
                  <a:lnTo>
                    <a:pt x="1532" y="532"/>
                  </a:lnTo>
                  <a:lnTo>
                    <a:pt x="1594" y="719"/>
                  </a:lnTo>
                  <a:lnTo>
                    <a:pt x="1594" y="876"/>
                  </a:lnTo>
                  <a:lnTo>
                    <a:pt x="1532" y="1001"/>
                  </a:lnTo>
                  <a:lnTo>
                    <a:pt x="1532" y="1001"/>
                  </a:lnTo>
                  <a:lnTo>
                    <a:pt x="1469" y="1094"/>
                  </a:lnTo>
                  <a:lnTo>
                    <a:pt x="1344" y="1126"/>
                  </a:lnTo>
                  <a:lnTo>
                    <a:pt x="1188" y="1157"/>
                  </a:lnTo>
                  <a:lnTo>
                    <a:pt x="1032" y="1157"/>
                  </a:lnTo>
                  <a:lnTo>
                    <a:pt x="1032" y="1157"/>
                  </a:lnTo>
                  <a:lnTo>
                    <a:pt x="657" y="1157"/>
                  </a:lnTo>
                  <a:lnTo>
                    <a:pt x="344" y="1094"/>
                  </a:lnTo>
                  <a:lnTo>
                    <a:pt x="0" y="1032"/>
                  </a:lnTo>
                  <a:lnTo>
                    <a:pt x="0" y="1032"/>
                  </a:lnTo>
                  <a:lnTo>
                    <a:pt x="125" y="1126"/>
                  </a:lnTo>
                  <a:lnTo>
                    <a:pt x="125" y="1126"/>
                  </a:lnTo>
                  <a:lnTo>
                    <a:pt x="156" y="1157"/>
                  </a:lnTo>
                  <a:lnTo>
                    <a:pt x="156" y="1157"/>
                  </a:lnTo>
                  <a:lnTo>
                    <a:pt x="156" y="1157"/>
                  </a:lnTo>
                  <a:lnTo>
                    <a:pt x="156" y="1157"/>
                  </a:lnTo>
                  <a:lnTo>
                    <a:pt x="188" y="1188"/>
                  </a:lnTo>
                  <a:lnTo>
                    <a:pt x="188" y="1188"/>
                  </a:lnTo>
                  <a:lnTo>
                    <a:pt x="188" y="1188"/>
                  </a:lnTo>
                  <a:lnTo>
                    <a:pt x="188" y="1188"/>
                  </a:lnTo>
                  <a:lnTo>
                    <a:pt x="188" y="1188"/>
                  </a:lnTo>
                  <a:lnTo>
                    <a:pt x="188" y="1188"/>
                  </a:lnTo>
                  <a:lnTo>
                    <a:pt x="188" y="1188"/>
                  </a:lnTo>
                  <a:lnTo>
                    <a:pt x="188" y="1188"/>
                  </a:lnTo>
                  <a:lnTo>
                    <a:pt x="375" y="1251"/>
                  </a:lnTo>
                  <a:lnTo>
                    <a:pt x="625" y="1313"/>
                  </a:lnTo>
                  <a:lnTo>
                    <a:pt x="1188" y="1407"/>
                  </a:lnTo>
                  <a:lnTo>
                    <a:pt x="1719" y="1438"/>
                  </a:lnTo>
                  <a:lnTo>
                    <a:pt x="2094" y="1469"/>
                  </a:lnTo>
                  <a:lnTo>
                    <a:pt x="2094" y="1469"/>
                  </a:lnTo>
                  <a:lnTo>
                    <a:pt x="2157" y="1469"/>
                  </a:lnTo>
                  <a:lnTo>
                    <a:pt x="2157" y="1469"/>
                  </a:lnTo>
                  <a:lnTo>
                    <a:pt x="2157" y="1469"/>
                  </a:lnTo>
                  <a:lnTo>
                    <a:pt x="2157" y="1469"/>
                  </a:lnTo>
                  <a:lnTo>
                    <a:pt x="2219" y="1469"/>
                  </a:lnTo>
                  <a:lnTo>
                    <a:pt x="2219" y="1469"/>
                  </a:lnTo>
                  <a:lnTo>
                    <a:pt x="2219" y="1469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44" y="250"/>
                  </a:lnTo>
                  <a:lnTo>
                    <a:pt x="1813" y="188"/>
                  </a:lnTo>
                  <a:lnTo>
                    <a:pt x="1751" y="125"/>
                  </a:lnTo>
                  <a:lnTo>
                    <a:pt x="1626" y="63"/>
                  </a:lnTo>
                  <a:lnTo>
                    <a:pt x="1469" y="0"/>
                  </a:lnTo>
                  <a:lnTo>
                    <a:pt x="1344" y="0"/>
                  </a:lnTo>
                  <a:lnTo>
                    <a:pt x="1344" y="0"/>
                  </a:lnTo>
                  <a:lnTo>
                    <a:pt x="131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29"/>
            <p:cNvSpPr/>
            <p:nvPr/>
          </p:nvSpPr>
          <p:spPr>
            <a:xfrm>
              <a:off x="4923071" y="3366961"/>
              <a:ext cx="235137" cy="128960"/>
            </a:xfrm>
            <a:custGeom>
              <a:avLst/>
              <a:gdLst/>
              <a:ahLst/>
              <a:cxnLst/>
              <a:rect l="l" t="t" r="r" b="b"/>
              <a:pathLst>
                <a:path w="3251" h="1783" extrusionOk="0">
                  <a:moveTo>
                    <a:pt x="3032" y="63"/>
                  </a:moveTo>
                  <a:lnTo>
                    <a:pt x="3094" y="157"/>
                  </a:lnTo>
                  <a:lnTo>
                    <a:pt x="3094" y="282"/>
                  </a:lnTo>
                  <a:lnTo>
                    <a:pt x="3032" y="407"/>
                  </a:lnTo>
                  <a:lnTo>
                    <a:pt x="2938" y="532"/>
                  </a:lnTo>
                  <a:lnTo>
                    <a:pt x="2688" y="845"/>
                  </a:lnTo>
                  <a:lnTo>
                    <a:pt x="2376" y="1126"/>
                  </a:lnTo>
                  <a:lnTo>
                    <a:pt x="2344" y="1126"/>
                  </a:lnTo>
                  <a:lnTo>
                    <a:pt x="2219" y="1220"/>
                  </a:lnTo>
                  <a:lnTo>
                    <a:pt x="2219" y="1251"/>
                  </a:lnTo>
                  <a:lnTo>
                    <a:pt x="2188" y="1251"/>
                  </a:lnTo>
                  <a:lnTo>
                    <a:pt x="2157" y="1282"/>
                  </a:lnTo>
                  <a:lnTo>
                    <a:pt x="1969" y="1376"/>
                  </a:lnTo>
                  <a:lnTo>
                    <a:pt x="1719" y="1438"/>
                  </a:lnTo>
                  <a:lnTo>
                    <a:pt x="1188" y="1501"/>
                  </a:lnTo>
                  <a:lnTo>
                    <a:pt x="656" y="1532"/>
                  </a:lnTo>
                  <a:lnTo>
                    <a:pt x="250" y="1563"/>
                  </a:lnTo>
                  <a:lnTo>
                    <a:pt x="156" y="1563"/>
                  </a:lnTo>
                  <a:lnTo>
                    <a:pt x="500" y="344"/>
                  </a:lnTo>
                  <a:lnTo>
                    <a:pt x="563" y="282"/>
                  </a:lnTo>
                  <a:lnTo>
                    <a:pt x="594" y="219"/>
                  </a:lnTo>
                  <a:lnTo>
                    <a:pt x="719" y="157"/>
                  </a:lnTo>
                  <a:lnTo>
                    <a:pt x="875" y="94"/>
                  </a:lnTo>
                  <a:lnTo>
                    <a:pt x="1031" y="94"/>
                  </a:lnTo>
                  <a:lnTo>
                    <a:pt x="1250" y="126"/>
                  </a:lnTo>
                  <a:lnTo>
                    <a:pt x="3032" y="63"/>
                  </a:lnTo>
                  <a:close/>
                  <a:moveTo>
                    <a:pt x="3188" y="1"/>
                  </a:moveTo>
                  <a:lnTo>
                    <a:pt x="1188" y="32"/>
                  </a:lnTo>
                  <a:lnTo>
                    <a:pt x="813" y="32"/>
                  </a:lnTo>
                  <a:lnTo>
                    <a:pt x="625" y="63"/>
                  </a:lnTo>
                  <a:lnTo>
                    <a:pt x="469" y="157"/>
                  </a:lnTo>
                  <a:lnTo>
                    <a:pt x="406" y="219"/>
                  </a:lnTo>
                  <a:lnTo>
                    <a:pt x="375" y="313"/>
                  </a:lnTo>
                  <a:lnTo>
                    <a:pt x="156" y="1188"/>
                  </a:lnTo>
                  <a:lnTo>
                    <a:pt x="0" y="1782"/>
                  </a:lnTo>
                  <a:lnTo>
                    <a:pt x="281" y="1751"/>
                  </a:lnTo>
                  <a:lnTo>
                    <a:pt x="1000" y="1688"/>
                  </a:lnTo>
                  <a:lnTo>
                    <a:pt x="1407" y="1626"/>
                  </a:lnTo>
                  <a:lnTo>
                    <a:pt x="1782" y="1563"/>
                  </a:lnTo>
                  <a:lnTo>
                    <a:pt x="2126" y="1438"/>
                  </a:lnTo>
                  <a:lnTo>
                    <a:pt x="2251" y="1376"/>
                  </a:lnTo>
                  <a:lnTo>
                    <a:pt x="2344" y="1313"/>
                  </a:lnTo>
                  <a:lnTo>
                    <a:pt x="2719" y="970"/>
                  </a:lnTo>
                  <a:lnTo>
                    <a:pt x="2907" y="782"/>
                  </a:lnTo>
                  <a:lnTo>
                    <a:pt x="3063" y="594"/>
                  </a:lnTo>
                  <a:lnTo>
                    <a:pt x="3188" y="407"/>
                  </a:lnTo>
                  <a:lnTo>
                    <a:pt x="3251" y="251"/>
                  </a:lnTo>
                  <a:lnTo>
                    <a:pt x="3251" y="94"/>
                  </a:lnTo>
                  <a:lnTo>
                    <a:pt x="3251" y="32"/>
                  </a:lnTo>
                  <a:lnTo>
                    <a:pt x="3188" y="1"/>
                  </a:lnTo>
                  <a:close/>
                </a:path>
              </a:pathLst>
            </a:custGeom>
            <a:solidFill>
              <a:srgbClr val="0293A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29"/>
            <p:cNvSpPr/>
            <p:nvPr/>
          </p:nvSpPr>
          <p:spPr>
            <a:xfrm>
              <a:off x="4934355" y="3371518"/>
              <a:ext cx="212571" cy="108564"/>
            </a:xfrm>
            <a:custGeom>
              <a:avLst/>
              <a:gdLst/>
              <a:ahLst/>
              <a:cxnLst/>
              <a:rect l="l" t="t" r="r" b="b"/>
              <a:pathLst>
                <a:path w="2939" h="1501" fill="none" extrusionOk="0">
                  <a:moveTo>
                    <a:pt x="1094" y="63"/>
                  </a:moveTo>
                  <a:lnTo>
                    <a:pt x="2876" y="0"/>
                  </a:lnTo>
                  <a:lnTo>
                    <a:pt x="2876" y="0"/>
                  </a:lnTo>
                  <a:lnTo>
                    <a:pt x="2938" y="94"/>
                  </a:lnTo>
                  <a:lnTo>
                    <a:pt x="2938" y="219"/>
                  </a:lnTo>
                  <a:lnTo>
                    <a:pt x="2876" y="344"/>
                  </a:lnTo>
                  <a:lnTo>
                    <a:pt x="2782" y="469"/>
                  </a:lnTo>
                  <a:lnTo>
                    <a:pt x="2532" y="782"/>
                  </a:lnTo>
                  <a:lnTo>
                    <a:pt x="2220" y="1063"/>
                  </a:lnTo>
                  <a:lnTo>
                    <a:pt x="2220" y="1063"/>
                  </a:lnTo>
                  <a:lnTo>
                    <a:pt x="2220" y="1063"/>
                  </a:lnTo>
                  <a:lnTo>
                    <a:pt x="2220" y="1063"/>
                  </a:lnTo>
                  <a:lnTo>
                    <a:pt x="2220" y="1063"/>
                  </a:lnTo>
                  <a:lnTo>
                    <a:pt x="2188" y="1063"/>
                  </a:lnTo>
                  <a:lnTo>
                    <a:pt x="2188" y="1063"/>
                  </a:lnTo>
                  <a:lnTo>
                    <a:pt x="2063" y="1157"/>
                  </a:lnTo>
                  <a:lnTo>
                    <a:pt x="2063" y="1157"/>
                  </a:lnTo>
                  <a:lnTo>
                    <a:pt x="2063" y="1157"/>
                  </a:lnTo>
                  <a:lnTo>
                    <a:pt x="2063" y="1157"/>
                  </a:lnTo>
                  <a:lnTo>
                    <a:pt x="2063" y="1157"/>
                  </a:lnTo>
                  <a:lnTo>
                    <a:pt x="2063" y="1157"/>
                  </a:lnTo>
                  <a:lnTo>
                    <a:pt x="2063" y="1188"/>
                  </a:lnTo>
                  <a:lnTo>
                    <a:pt x="2063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32" y="1188"/>
                  </a:lnTo>
                  <a:lnTo>
                    <a:pt x="2001" y="1219"/>
                  </a:lnTo>
                  <a:lnTo>
                    <a:pt x="2001" y="1219"/>
                  </a:lnTo>
                  <a:lnTo>
                    <a:pt x="2001" y="1219"/>
                  </a:lnTo>
                  <a:lnTo>
                    <a:pt x="2001" y="1219"/>
                  </a:lnTo>
                  <a:lnTo>
                    <a:pt x="2001" y="1219"/>
                  </a:lnTo>
                  <a:lnTo>
                    <a:pt x="2001" y="1219"/>
                  </a:lnTo>
                  <a:lnTo>
                    <a:pt x="1813" y="1313"/>
                  </a:lnTo>
                  <a:lnTo>
                    <a:pt x="1563" y="1375"/>
                  </a:lnTo>
                  <a:lnTo>
                    <a:pt x="1032" y="1438"/>
                  </a:lnTo>
                  <a:lnTo>
                    <a:pt x="500" y="1469"/>
                  </a:lnTo>
                  <a:lnTo>
                    <a:pt x="94" y="1500"/>
                  </a:lnTo>
                  <a:lnTo>
                    <a:pt x="94" y="1500"/>
                  </a:lnTo>
                  <a:lnTo>
                    <a:pt x="63" y="1500"/>
                  </a:lnTo>
                  <a:lnTo>
                    <a:pt x="63" y="1500"/>
                  </a:lnTo>
                  <a:lnTo>
                    <a:pt x="63" y="1500"/>
                  </a:lnTo>
                  <a:lnTo>
                    <a:pt x="63" y="1500"/>
                  </a:lnTo>
                  <a:lnTo>
                    <a:pt x="63" y="1500"/>
                  </a:lnTo>
                  <a:lnTo>
                    <a:pt x="63" y="1500"/>
                  </a:lnTo>
                  <a:lnTo>
                    <a:pt x="0" y="1500"/>
                  </a:lnTo>
                  <a:lnTo>
                    <a:pt x="0" y="1500"/>
                  </a:lnTo>
                  <a:lnTo>
                    <a:pt x="0" y="1500"/>
                  </a:lnTo>
                  <a:lnTo>
                    <a:pt x="0" y="1500"/>
                  </a:lnTo>
                  <a:lnTo>
                    <a:pt x="0" y="1500"/>
                  </a:lnTo>
                  <a:lnTo>
                    <a:pt x="344" y="281"/>
                  </a:lnTo>
                  <a:lnTo>
                    <a:pt x="344" y="281"/>
                  </a:lnTo>
                  <a:lnTo>
                    <a:pt x="344" y="281"/>
                  </a:lnTo>
                  <a:lnTo>
                    <a:pt x="344" y="281"/>
                  </a:lnTo>
                  <a:lnTo>
                    <a:pt x="407" y="219"/>
                  </a:lnTo>
                  <a:lnTo>
                    <a:pt x="438" y="156"/>
                  </a:lnTo>
                  <a:lnTo>
                    <a:pt x="563" y="94"/>
                  </a:lnTo>
                  <a:lnTo>
                    <a:pt x="719" y="31"/>
                  </a:lnTo>
                  <a:lnTo>
                    <a:pt x="875" y="31"/>
                  </a:lnTo>
                  <a:lnTo>
                    <a:pt x="875" y="31"/>
                  </a:lnTo>
                  <a:lnTo>
                    <a:pt x="875" y="31"/>
                  </a:lnTo>
                  <a:lnTo>
                    <a:pt x="875" y="31"/>
                  </a:lnTo>
                  <a:lnTo>
                    <a:pt x="875" y="31"/>
                  </a:lnTo>
                  <a:lnTo>
                    <a:pt x="875" y="31"/>
                  </a:lnTo>
                  <a:lnTo>
                    <a:pt x="875" y="31"/>
                  </a:lnTo>
                  <a:lnTo>
                    <a:pt x="875" y="31"/>
                  </a:lnTo>
                  <a:lnTo>
                    <a:pt x="1094" y="63"/>
                  </a:lnTo>
                  <a:lnTo>
                    <a:pt x="1094" y="63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29"/>
            <p:cNvSpPr/>
            <p:nvPr/>
          </p:nvSpPr>
          <p:spPr>
            <a:xfrm>
              <a:off x="4923071" y="3366961"/>
              <a:ext cx="235137" cy="128960"/>
            </a:xfrm>
            <a:custGeom>
              <a:avLst/>
              <a:gdLst/>
              <a:ahLst/>
              <a:cxnLst/>
              <a:rect l="l" t="t" r="r" b="b"/>
              <a:pathLst>
                <a:path w="3251" h="1783" fill="none" extrusionOk="0">
                  <a:moveTo>
                    <a:pt x="3188" y="1"/>
                  </a:moveTo>
                  <a:lnTo>
                    <a:pt x="1188" y="32"/>
                  </a:lnTo>
                  <a:lnTo>
                    <a:pt x="1188" y="32"/>
                  </a:lnTo>
                  <a:lnTo>
                    <a:pt x="969" y="32"/>
                  </a:lnTo>
                  <a:lnTo>
                    <a:pt x="969" y="32"/>
                  </a:lnTo>
                  <a:lnTo>
                    <a:pt x="813" y="32"/>
                  </a:lnTo>
                  <a:lnTo>
                    <a:pt x="625" y="63"/>
                  </a:lnTo>
                  <a:lnTo>
                    <a:pt x="469" y="157"/>
                  </a:lnTo>
                  <a:lnTo>
                    <a:pt x="406" y="219"/>
                  </a:lnTo>
                  <a:lnTo>
                    <a:pt x="375" y="313"/>
                  </a:lnTo>
                  <a:lnTo>
                    <a:pt x="375" y="313"/>
                  </a:lnTo>
                  <a:lnTo>
                    <a:pt x="156" y="1188"/>
                  </a:lnTo>
                  <a:lnTo>
                    <a:pt x="0" y="1782"/>
                  </a:lnTo>
                  <a:lnTo>
                    <a:pt x="0" y="1782"/>
                  </a:lnTo>
                  <a:lnTo>
                    <a:pt x="281" y="1751"/>
                  </a:lnTo>
                  <a:lnTo>
                    <a:pt x="1000" y="1688"/>
                  </a:lnTo>
                  <a:lnTo>
                    <a:pt x="1407" y="1626"/>
                  </a:lnTo>
                  <a:lnTo>
                    <a:pt x="1782" y="1563"/>
                  </a:lnTo>
                  <a:lnTo>
                    <a:pt x="2126" y="1438"/>
                  </a:lnTo>
                  <a:lnTo>
                    <a:pt x="2251" y="1376"/>
                  </a:lnTo>
                  <a:lnTo>
                    <a:pt x="2344" y="1313"/>
                  </a:lnTo>
                  <a:lnTo>
                    <a:pt x="2344" y="1313"/>
                  </a:lnTo>
                  <a:lnTo>
                    <a:pt x="2719" y="970"/>
                  </a:lnTo>
                  <a:lnTo>
                    <a:pt x="2907" y="782"/>
                  </a:lnTo>
                  <a:lnTo>
                    <a:pt x="3063" y="594"/>
                  </a:lnTo>
                  <a:lnTo>
                    <a:pt x="3188" y="407"/>
                  </a:lnTo>
                  <a:lnTo>
                    <a:pt x="3251" y="251"/>
                  </a:lnTo>
                  <a:lnTo>
                    <a:pt x="3251" y="94"/>
                  </a:lnTo>
                  <a:lnTo>
                    <a:pt x="3251" y="32"/>
                  </a:lnTo>
                  <a:lnTo>
                    <a:pt x="3188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29"/>
            <p:cNvSpPr/>
            <p:nvPr/>
          </p:nvSpPr>
          <p:spPr>
            <a:xfrm>
              <a:off x="4934355" y="3371518"/>
              <a:ext cx="212571" cy="108564"/>
            </a:xfrm>
            <a:custGeom>
              <a:avLst/>
              <a:gdLst/>
              <a:ahLst/>
              <a:cxnLst/>
              <a:rect l="l" t="t" r="r" b="b"/>
              <a:pathLst>
                <a:path w="2939" h="1501" extrusionOk="0">
                  <a:moveTo>
                    <a:pt x="2876" y="0"/>
                  </a:moveTo>
                  <a:lnTo>
                    <a:pt x="1094" y="63"/>
                  </a:lnTo>
                  <a:lnTo>
                    <a:pt x="1001" y="31"/>
                  </a:lnTo>
                  <a:lnTo>
                    <a:pt x="750" y="31"/>
                  </a:lnTo>
                  <a:lnTo>
                    <a:pt x="625" y="63"/>
                  </a:lnTo>
                  <a:lnTo>
                    <a:pt x="500" y="94"/>
                  </a:lnTo>
                  <a:lnTo>
                    <a:pt x="407" y="188"/>
                  </a:lnTo>
                  <a:lnTo>
                    <a:pt x="344" y="281"/>
                  </a:lnTo>
                  <a:lnTo>
                    <a:pt x="0" y="1500"/>
                  </a:lnTo>
                  <a:lnTo>
                    <a:pt x="250" y="1500"/>
                  </a:lnTo>
                  <a:lnTo>
                    <a:pt x="875" y="1469"/>
                  </a:lnTo>
                  <a:lnTo>
                    <a:pt x="1219" y="1407"/>
                  </a:lnTo>
                  <a:lnTo>
                    <a:pt x="1563" y="1375"/>
                  </a:lnTo>
                  <a:lnTo>
                    <a:pt x="1876" y="1282"/>
                  </a:lnTo>
                  <a:lnTo>
                    <a:pt x="1970" y="1219"/>
                  </a:lnTo>
                  <a:lnTo>
                    <a:pt x="2063" y="1157"/>
                  </a:lnTo>
                  <a:lnTo>
                    <a:pt x="2407" y="875"/>
                  </a:lnTo>
                  <a:lnTo>
                    <a:pt x="2751" y="531"/>
                  </a:lnTo>
                  <a:lnTo>
                    <a:pt x="2845" y="375"/>
                  </a:lnTo>
                  <a:lnTo>
                    <a:pt x="2938" y="250"/>
                  </a:lnTo>
                  <a:lnTo>
                    <a:pt x="2938" y="125"/>
                  </a:lnTo>
                  <a:lnTo>
                    <a:pt x="2907" y="63"/>
                  </a:lnTo>
                  <a:lnTo>
                    <a:pt x="2876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9"/>
            <p:cNvSpPr/>
            <p:nvPr/>
          </p:nvSpPr>
          <p:spPr>
            <a:xfrm>
              <a:off x="4934355" y="3371518"/>
              <a:ext cx="212571" cy="108564"/>
            </a:xfrm>
            <a:custGeom>
              <a:avLst/>
              <a:gdLst/>
              <a:ahLst/>
              <a:cxnLst/>
              <a:rect l="l" t="t" r="r" b="b"/>
              <a:pathLst>
                <a:path w="2939" h="1501" fill="none" extrusionOk="0">
                  <a:moveTo>
                    <a:pt x="2876" y="0"/>
                  </a:moveTo>
                  <a:lnTo>
                    <a:pt x="1094" y="63"/>
                  </a:lnTo>
                  <a:lnTo>
                    <a:pt x="1094" y="63"/>
                  </a:lnTo>
                  <a:lnTo>
                    <a:pt x="1001" y="31"/>
                  </a:lnTo>
                  <a:lnTo>
                    <a:pt x="750" y="31"/>
                  </a:lnTo>
                  <a:lnTo>
                    <a:pt x="625" y="63"/>
                  </a:lnTo>
                  <a:lnTo>
                    <a:pt x="500" y="94"/>
                  </a:lnTo>
                  <a:lnTo>
                    <a:pt x="407" y="188"/>
                  </a:lnTo>
                  <a:lnTo>
                    <a:pt x="344" y="281"/>
                  </a:lnTo>
                  <a:lnTo>
                    <a:pt x="344" y="281"/>
                  </a:lnTo>
                  <a:lnTo>
                    <a:pt x="0" y="1500"/>
                  </a:lnTo>
                  <a:lnTo>
                    <a:pt x="0" y="1500"/>
                  </a:lnTo>
                  <a:lnTo>
                    <a:pt x="250" y="1500"/>
                  </a:lnTo>
                  <a:lnTo>
                    <a:pt x="875" y="1469"/>
                  </a:lnTo>
                  <a:lnTo>
                    <a:pt x="1219" y="1407"/>
                  </a:lnTo>
                  <a:lnTo>
                    <a:pt x="1563" y="1375"/>
                  </a:lnTo>
                  <a:lnTo>
                    <a:pt x="1876" y="1282"/>
                  </a:lnTo>
                  <a:lnTo>
                    <a:pt x="1970" y="1219"/>
                  </a:lnTo>
                  <a:lnTo>
                    <a:pt x="2063" y="1157"/>
                  </a:lnTo>
                  <a:lnTo>
                    <a:pt x="2063" y="1157"/>
                  </a:lnTo>
                  <a:lnTo>
                    <a:pt x="2407" y="875"/>
                  </a:lnTo>
                  <a:lnTo>
                    <a:pt x="2751" y="531"/>
                  </a:lnTo>
                  <a:lnTo>
                    <a:pt x="2845" y="375"/>
                  </a:lnTo>
                  <a:lnTo>
                    <a:pt x="2938" y="250"/>
                  </a:lnTo>
                  <a:lnTo>
                    <a:pt x="2938" y="125"/>
                  </a:lnTo>
                  <a:lnTo>
                    <a:pt x="2907" y="63"/>
                  </a:lnTo>
                  <a:lnTo>
                    <a:pt x="287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9"/>
            <p:cNvSpPr/>
            <p:nvPr/>
          </p:nvSpPr>
          <p:spPr>
            <a:xfrm>
              <a:off x="4934355" y="3373760"/>
              <a:ext cx="160567" cy="106321"/>
            </a:xfrm>
            <a:custGeom>
              <a:avLst/>
              <a:gdLst/>
              <a:ahLst/>
              <a:cxnLst/>
              <a:rect l="l" t="t" r="r" b="b"/>
              <a:pathLst>
                <a:path w="2220" h="1470" extrusionOk="0">
                  <a:moveTo>
                    <a:pt x="94" y="1469"/>
                  </a:moveTo>
                  <a:lnTo>
                    <a:pt x="94" y="1469"/>
                  </a:lnTo>
                  <a:lnTo>
                    <a:pt x="63" y="1469"/>
                  </a:lnTo>
                  <a:lnTo>
                    <a:pt x="63" y="1469"/>
                  </a:lnTo>
                  <a:lnTo>
                    <a:pt x="63" y="1469"/>
                  </a:lnTo>
                  <a:lnTo>
                    <a:pt x="94" y="1469"/>
                  </a:lnTo>
                  <a:close/>
                  <a:moveTo>
                    <a:pt x="0" y="1469"/>
                  </a:moveTo>
                  <a:lnTo>
                    <a:pt x="0" y="1469"/>
                  </a:lnTo>
                  <a:lnTo>
                    <a:pt x="63" y="1469"/>
                  </a:lnTo>
                  <a:lnTo>
                    <a:pt x="63" y="1469"/>
                  </a:lnTo>
                  <a:lnTo>
                    <a:pt x="0" y="1469"/>
                  </a:lnTo>
                  <a:close/>
                  <a:moveTo>
                    <a:pt x="2001" y="1188"/>
                  </a:moveTo>
                  <a:lnTo>
                    <a:pt x="2001" y="1188"/>
                  </a:lnTo>
                  <a:lnTo>
                    <a:pt x="2001" y="1188"/>
                  </a:lnTo>
                  <a:lnTo>
                    <a:pt x="2001" y="1188"/>
                  </a:lnTo>
                  <a:lnTo>
                    <a:pt x="2001" y="1188"/>
                  </a:lnTo>
                  <a:close/>
                  <a:moveTo>
                    <a:pt x="2032" y="1157"/>
                  </a:moveTo>
                  <a:lnTo>
                    <a:pt x="2032" y="1157"/>
                  </a:lnTo>
                  <a:lnTo>
                    <a:pt x="2001" y="1188"/>
                  </a:lnTo>
                  <a:lnTo>
                    <a:pt x="2001" y="1188"/>
                  </a:lnTo>
                  <a:lnTo>
                    <a:pt x="2032" y="1157"/>
                  </a:lnTo>
                  <a:close/>
                  <a:moveTo>
                    <a:pt x="2032" y="1157"/>
                  </a:move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close/>
                  <a:moveTo>
                    <a:pt x="2032" y="1157"/>
                  </a:move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close/>
                  <a:moveTo>
                    <a:pt x="2063" y="1157"/>
                  </a:moveTo>
                  <a:lnTo>
                    <a:pt x="2063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63" y="1157"/>
                  </a:lnTo>
                  <a:close/>
                  <a:moveTo>
                    <a:pt x="2063" y="1126"/>
                  </a:moveTo>
                  <a:lnTo>
                    <a:pt x="2063" y="1126"/>
                  </a:lnTo>
                  <a:lnTo>
                    <a:pt x="2063" y="1126"/>
                  </a:lnTo>
                  <a:lnTo>
                    <a:pt x="2063" y="1126"/>
                  </a:lnTo>
                  <a:lnTo>
                    <a:pt x="2063" y="1126"/>
                  </a:lnTo>
                  <a:close/>
                  <a:moveTo>
                    <a:pt x="2220" y="1032"/>
                  </a:moveTo>
                  <a:lnTo>
                    <a:pt x="2220" y="1032"/>
                  </a:lnTo>
                  <a:lnTo>
                    <a:pt x="2220" y="1032"/>
                  </a:lnTo>
                  <a:lnTo>
                    <a:pt x="2188" y="1032"/>
                  </a:lnTo>
                  <a:lnTo>
                    <a:pt x="2188" y="1032"/>
                  </a:lnTo>
                  <a:lnTo>
                    <a:pt x="2220" y="1032"/>
                  </a:lnTo>
                  <a:close/>
                  <a:moveTo>
                    <a:pt x="344" y="250"/>
                  </a:moveTo>
                  <a:lnTo>
                    <a:pt x="344" y="250"/>
                  </a:lnTo>
                  <a:lnTo>
                    <a:pt x="344" y="250"/>
                  </a:lnTo>
                  <a:lnTo>
                    <a:pt x="344" y="250"/>
                  </a:lnTo>
                  <a:lnTo>
                    <a:pt x="0" y="1469"/>
                  </a:lnTo>
                  <a:lnTo>
                    <a:pt x="0" y="1469"/>
                  </a:lnTo>
                  <a:lnTo>
                    <a:pt x="0" y="1469"/>
                  </a:lnTo>
                  <a:lnTo>
                    <a:pt x="344" y="250"/>
                  </a:lnTo>
                  <a:lnTo>
                    <a:pt x="344" y="250"/>
                  </a:lnTo>
                  <a:lnTo>
                    <a:pt x="344" y="250"/>
                  </a:lnTo>
                  <a:close/>
                  <a:moveTo>
                    <a:pt x="875" y="0"/>
                  </a:moveTo>
                  <a:lnTo>
                    <a:pt x="875" y="0"/>
                  </a:lnTo>
                  <a:lnTo>
                    <a:pt x="1094" y="32"/>
                  </a:lnTo>
                  <a:lnTo>
                    <a:pt x="1094" y="32"/>
                  </a:lnTo>
                  <a:lnTo>
                    <a:pt x="1094" y="32"/>
                  </a:lnTo>
                  <a:lnTo>
                    <a:pt x="875" y="0"/>
                  </a:lnTo>
                  <a:close/>
                  <a:moveTo>
                    <a:pt x="875" y="0"/>
                  </a:moveTo>
                  <a:lnTo>
                    <a:pt x="875" y="0"/>
                  </a:lnTo>
                  <a:lnTo>
                    <a:pt x="875" y="0"/>
                  </a:lnTo>
                  <a:lnTo>
                    <a:pt x="875" y="0"/>
                  </a:lnTo>
                  <a:lnTo>
                    <a:pt x="875" y="0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028E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9"/>
            <p:cNvSpPr/>
            <p:nvPr/>
          </p:nvSpPr>
          <p:spPr>
            <a:xfrm>
              <a:off x="4938839" y="3480014"/>
              <a:ext cx="2387" cy="72"/>
            </a:xfrm>
            <a:custGeom>
              <a:avLst/>
              <a:gdLst/>
              <a:ahLst/>
              <a:cxnLst/>
              <a:rect l="l" t="t" r="r" b="b"/>
              <a:pathLst>
                <a:path w="33" h="1" fill="none" extrusionOk="0">
                  <a:moveTo>
                    <a:pt x="32" y="0"/>
                  </a:moveTo>
                  <a:lnTo>
                    <a:pt x="32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3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9"/>
            <p:cNvSpPr/>
            <p:nvPr/>
          </p:nvSpPr>
          <p:spPr>
            <a:xfrm>
              <a:off x="4934355" y="3480014"/>
              <a:ext cx="4557" cy="72"/>
            </a:xfrm>
            <a:custGeom>
              <a:avLst/>
              <a:gdLst/>
              <a:ahLst/>
              <a:cxnLst/>
              <a:rect l="l" t="t" r="r" b="b"/>
              <a:pathLst>
                <a:path w="63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63" y="0"/>
                  </a:lnTo>
                  <a:lnTo>
                    <a:pt x="63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9"/>
            <p:cNvSpPr/>
            <p:nvPr/>
          </p:nvSpPr>
          <p:spPr>
            <a:xfrm>
              <a:off x="5079017" y="3459689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29"/>
            <p:cNvSpPr/>
            <p:nvPr/>
          </p:nvSpPr>
          <p:spPr>
            <a:xfrm>
              <a:off x="5079017" y="3457375"/>
              <a:ext cx="2387" cy="2387"/>
            </a:xfrm>
            <a:custGeom>
              <a:avLst/>
              <a:gdLst/>
              <a:ahLst/>
              <a:cxnLst/>
              <a:rect l="l" t="t" r="r" b="b"/>
              <a:pathLst>
                <a:path w="33" h="33" fill="none" extrusionOk="0">
                  <a:moveTo>
                    <a:pt x="32" y="1"/>
                  </a:moveTo>
                  <a:lnTo>
                    <a:pt x="32" y="1"/>
                  </a:lnTo>
                  <a:lnTo>
                    <a:pt x="1" y="32"/>
                  </a:lnTo>
                  <a:lnTo>
                    <a:pt x="1" y="32"/>
                  </a:lnTo>
                  <a:lnTo>
                    <a:pt x="3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29"/>
            <p:cNvSpPr/>
            <p:nvPr/>
          </p:nvSpPr>
          <p:spPr>
            <a:xfrm>
              <a:off x="5081331" y="3457375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29"/>
            <p:cNvSpPr/>
            <p:nvPr/>
          </p:nvSpPr>
          <p:spPr>
            <a:xfrm>
              <a:off x="5081331" y="3457375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29"/>
            <p:cNvSpPr/>
            <p:nvPr/>
          </p:nvSpPr>
          <p:spPr>
            <a:xfrm>
              <a:off x="5081331" y="3457375"/>
              <a:ext cx="2314" cy="72"/>
            </a:xfrm>
            <a:custGeom>
              <a:avLst/>
              <a:gdLst/>
              <a:ahLst/>
              <a:cxnLst/>
              <a:rect l="l" t="t" r="r" b="b"/>
              <a:pathLst>
                <a:path w="32" h="1" fill="none" extrusionOk="0">
                  <a:moveTo>
                    <a:pt x="31" y="1"/>
                  </a:moveTo>
                  <a:lnTo>
                    <a:pt x="31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3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29"/>
            <p:cNvSpPr/>
            <p:nvPr/>
          </p:nvSpPr>
          <p:spPr>
            <a:xfrm>
              <a:off x="5083573" y="3455132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29"/>
            <p:cNvSpPr/>
            <p:nvPr/>
          </p:nvSpPr>
          <p:spPr>
            <a:xfrm>
              <a:off x="5092615" y="3448333"/>
              <a:ext cx="2314" cy="72"/>
            </a:xfrm>
            <a:custGeom>
              <a:avLst/>
              <a:gdLst/>
              <a:ahLst/>
              <a:cxnLst/>
              <a:rect l="l" t="t" r="r" b="b"/>
              <a:pathLst>
                <a:path w="32" h="1" fill="none" extrusionOk="0">
                  <a:moveTo>
                    <a:pt x="32" y="1"/>
                  </a:moveTo>
                  <a:lnTo>
                    <a:pt x="32" y="1"/>
                  </a:lnTo>
                  <a:lnTo>
                    <a:pt x="3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3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29"/>
            <p:cNvSpPr/>
            <p:nvPr/>
          </p:nvSpPr>
          <p:spPr>
            <a:xfrm>
              <a:off x="4934355" y="3391843"/>
              <a:ext cx="24953" cy="88240"/>
            </a:xfrm>
            <a:custGeom>
              <a:avLst/>
              <a:gdLst/>
              <a:ahLst/>
              <a:cxnLst/>
              <a:rect l="l" t="t" r="r" b="b"/>
              <a:pathLst>
                <a:path w="345" h="1220" fill="none" extrusionOk="0">
                  <a:moveTo>
                    <a:pt x="344" y="0"/>
                  </a:moveTo>
                  <a:lnTo>
                    <a:pt x="344" y="0"/>
                  </a:lnTo>
                  <a:lnTo>
                    <a:pt x="344" y="0"/>
                  </a:lnTo>
                  <a:lnTo>
                    <a:pt x="344" y="0"/>
                  </a:lnTo>
                  <a:lnTo>
                    <a:pt x="0" y="1219"/>
                  </a:lnTo>
                  <a:lnTo>
                    <a:pt x="0" y="1219"/>
                  </a:lnTo>
                  <a:lnTo>
                    <a:pt x="0" y="1219"/>
                  </a:lnTo>
                  <a:lnTo>
                    <a:pt x="344" y="0"/>
                  </a:lnTo>
                  <a:lnTo>
                    <a:pt x="344" y="0"/>
                  </a:lnTo>
                  <a:lnTo>
                    <a:pt x="344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29"/>
            <p:cNvSpPr/>
            <p:nvPr/>
          </p:nvSpPr>
          <p:spPr>
            <a:xfrm>
              <a:off x="4997644" y="3373760"/>
              <a:ext cx="15912" cy="2314"/>
            </a:xfrm>
            <a:custGeom>
              <a:avLst/>
              <a:gdLst/>
              <a:ahLst/>
              <a:cxnLst/>
              <a:rect l="l" t="t" r="r" b="b"/>
              <a:pathLst>
                <a:path w="220" h="32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219" y="32"/>
                  </a:lnTo>
                  <a:lnTo>
                    <a:pt x="219" y="32"/>
                  </a:lnTo>
                  <a:lnTo>
                    <a:pt x="219" y="32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29"/>
            <p:cNvSpPr/>
            <p:nvPr/>
          </p:nvSpPr>
          <p:spPr>
            <a:xfrm>
              <a:off x="4997644" y="3373760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29"/>
            <p:cNvSpPr/>
            <p:nvPr/>
          </p:nvSpPr>
          <p:spPr>
            <a:xfrm>
              <a:off x="4934355" y="3373760"/>
              <a:ext cx="160567" cy="106321"/>
            </a:xfrm>
            <a:custGeom>
              <a:avLst/>
              <a:gdLst/>
              <a:ahLst/>
              <a:cxnLst/>
              <a:rect l="l" t="t" r="r" b="b"/>
              <a:pathLst>
                <a:path w="2220" h="1470" extrusionOk="0">
                  <a:moveTo>
                    <a:pt x="2188" y="1032"/>
                  </a:moveTo>
                  <a:lnTo>
                    <a:pt x="2178" y="1039"/>
                  </a:lnTo>
                  <a:lnTo>
                    <a:pt x="2178" y="1039"/>
                  </a:lnTo>
                  <a:lnTo>
                    <a:pt x="2220" y="1032"/>
                  </a:lnTo>
                  <a:close/>
                  <a:moveTo>
                    <a:pt x="719" y="0"/>
                  </a:moveTo>
                  <a:lnTo>
                    <a:pt x="563" y="63"/>
                  </a:lnTo>
                  <a:lnTo>
                    <a:pt x="438" y="125"/>
                  </a:lnTo>
                  <a:lnTo>
                    <a:pt x="407" y="188"/>
                  </a:lnTo>
                  <a:lnTo>
                    <a:pt x="344" y="250"/>
                  </a:lnTo>
                  <a:lnTo>
                    <a:pt x="0" y="1469"/>
                  </a:lnTo>
                  <a:lnTo>
                    <a:pt x="94" y="1469"/>
                  </a:lnTo>
                  <a:lnTo>
                    <a:pt x="500" y="1438"/>
                  </a:lnTo>
                  <a:lnTo>
                    <a:pt x="1032" y="1407"/>
                  </a:lnTo>
                  <a:lnTo>
                    <a:pt x="1563" y="1344"/>
                  </a:lnTo>
                  <a:lnTo>
                    <a:pt x="1813" y="1282"/>
                  </a:lnTo>
                  <a:lnTo>
                    <a:pt x="2001" y="1188"/>
                  </a:lnTo>
                  <a:lnTo>
                    <a:pt x="2032" y="1157"/>
                  </a:lnTo>
                  <a:lnTo>
                    <a:pt x="2063" y="1157"/>
                  </a:lnTo>
                  <a:lnTo>
                    <a:pt x="2063" y="1126"/>
                  </a:lnTo>
                  <a:lnTo>
                    <a:pt x="2178" y="1039"/>
                  </a:lnTo>
                  <a:lnTo>
                    <a:pt x="2178" y="1039"/>
                  </a:lnTo>
                  <a:lnTo>
                    <a:pt x="1876" y="1094"/>
                  </a:lnTo>
                  <a:lnTo>
                    <a:pt x="1532" y="1157"/>
                  </a:lnTo>
                  <a:lnTo>
                    <a:pt x="1032" y="1157"/>
                  </a:lnTo>
                  <a:lnTo>
                    <a:pt x="875" y="1126"/>
                  </a:lnTo>
                  <a:lnTo>
                    <a:pt x="750" y="1094"/>
                  </a:lnTo>
                  <a:lnTo>
                    <a:pt x="657" y="1001"/>
                  </a:lnTo>
                  <a:lnTo>
                    <a:pt x="625" y="876"/>
                  </a:lnTo>
                  <a:lnTo>
                    <a:pt x="625" y="719"/>
                  </a:lnTo>
                  <a:lnTo>
                    <a:pt x="657" y="532"/>
                  </a:lnTo>
                  <a:lnTo>
                    <a:pt x="750" y="375"/>
                  </a:lnTo>
                  <a:lnTo>
                    <a:pt x="875" y="250"/>
                  </a:lnTo>
                  <a:lnTo>
                    <a:pt x="1032" y="125"/>
                  </a:lnTo>
                  <a:lnTo>
                    <a:pt x="1219" y="32"/>
                  </a:lnTo>
                  <a:lnTo>
                    <a:pt x="1407" y="0"/>
                  </a:lnTo>
                  <a:lnTo>
                    <a:pt x="1407" y="0"/>
                  </a:lnTo>
                  <a:lnTo>
                    <a:pt x="1094" y="32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rgbClr val="EFE2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29"/>
            <p:cNvSpPr/>
            <p:nvPr/>
          </p:nvSpPr>
          <p:spPr>
            <a:xfrm>
              <a:off x="4934355" y="3373760"/>
              <a:ext cx="160567" cy="106321"/>
            </a:xfrm>
            <a:custGeom>
              <a:avLst/>
              <a:gdLst/>
              <a:ahLst/>
              <a:cxnLst/>
              <a:rect l="l" t="t" r="r" b="b"/>
              <a:pathLst>
                <a:path w="2220" h="1470" fill="none" extrusionOk="0">
                  <a:moveTo>
                    <a:pt x="875" y="0"/>
                  </a:moveTo>
                  <a:lnTo>
                    <a:pt x="875" y="0"/>
                  </a:lnTo>
                  <a:lnTo>
                    <a:pt x="875" y="0"/>
                  </a:lnTo>
                  <a:lnTo>
                    <a:pt x="875" y="0"/>
                  </a:lnTo>
                  <a:lnTo>
                    <a:pt x="719" y="0"/>
                  </a:lnTo>
                  <a:lnTo>
                    <a:pt x="563" y="63"/>
                  </a:lnTo>
                  <a:lnTo>
                    <a:pt x="438" y="125"/>
                  </a:lnTo>
                  <a:lnTo>
                    <a:pt x="407" y="188"/>
                  </a:lnTo>
                  <a:lnTo>
                    <a:pt x="344" y="250"/>
                  </a:lnTo>
                  <a:lnTo>
                    <a:pt x="344" y="250"/>
                  </a:lnTo>
                  <a:lnTo>
                    <a:pt x="344" y="250"/>
                  </a:lnTo>
                  <a:lnTo>
                    <a:pt x="344" y="250"/>
                  </a:lnTo>
                  <a:lnTo>
                    <a:pt x="0" y="1469"/>
                  </a:lnTo>
                  <a:lnTo>
                    <a:pt x="0" y="1469"/>
                  </a:lnTo>
                  <a:lnTo>
                    <a:pt x="0" y="1469"/>
                  </a:lnTo>
                  <a:lnTo>
                    <a:pt x="63" y="1469"/>
                  </a:lnTo>
                  <a:lnTo>
                    <a:pt x="63" y="1469"/>
                  </a:lnTo>
                  <a:lnTo>
                    <a:pt x="63" y="1469"/>
                  </a:lnTo>
                  <a:lnTo>
                    <a:pt x="63" y="1469"/>
                  </a:lnTo>
                  <a:lnTo>
                    <a:pt x="94" y="1469"/>
                  </a:lnTo>
                  <a:lnTo>
                    <a:pt x="94" y="1469"/>
                  </a:lnTo>
                  <a:lnTo>
                    <a:pt x="500" y="1438"/>
                  </a:lnTo>
                  <a:lnTo>
                    <a:pt x="1032" y="1407"/>
                  </a:lnTo>
                  <a:lnTo>
                    <a:pt x="1563" y="1344"/>
                  </a:lnTo>
                  <a:lnTo>
                    <a:pt x="1813" y="1282"/>
                  </a:lnTo>
                  <a:lnTo>
                    <a:pt x="2001" y="1188"/>
                  </a:lnTo>
                  <a:lnTo>
                    <a:pt x="2001" y="1188"/>
                  </a:lnTo>
                  <a:lnTo>
                    <a:pt x="2001" y="1188"/>
                  </a:lnTo>
                  <a:lnTo>
                    <a:pt x="2001" y="1188"/>
                  </a:lnTo>
                  <a:lnTo>
                    <a:pt x="2001" y="1188"/>
                  </a:lnTo>
                  <a:lnTo>
                    <a:pt x="2001" y="1188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32" y="1157"/>
                  </a:lnTo>
                  <a:lnTo>
                    <a:pt x="2063" y="1157"/>
                  </a:lnTo>
                  <a:lnTo>
                    <a:pt x="2063" y="1157"/>
                  </a:lnTo>
                  <a:lnTo>
                    <a:pt x="2063" y="1126"/>
                  </a:lnTo>
                  <a:lnTo>
                    <a:pt x="2063" y="1126"/>
                  </a:lnTo>
                  <a:lnTo>
                    <a:pt x="2063" y="1126"/>
                  </a:lnTo>
                  <a:lnTo>
                    <a:pt x="2063" y="1126"/>
                  </a:lnTo>
                  <a:lnTo>
                    <a:pt x="2063" y="1126"/>
                  </a:lnTo>
                  <a:lnTo>
                    <a:pt x="2063" y="1126"/>
                  </a:lnTo>
                  <a:lnTo>
                    <a:pt x="2188" y="1032"/>
                  </a:lnTo>
                  <a:lnTo>
                    <a:pt x="2188" y="1032"/>
                  </a:lnTo>
                  <a:lnTo>
                    <a:pt x="2220" y="1032"/>
                  </a:lnTo>
                  <a:lnTo>
                    <a:pt x="2220" y="1032"/>
                  </a:lnTo>
                  <a:lnTo>
                    <a:pt x="1876" y="1094"/>
                  </a:lnTo>
                  <a:lnTo>
                    <a:pt x="1532" y="1157"/>
                  </a:lnTo>
                  <a:lnTo>
                    <a:pt x="1188" y="1157"/>
                  </a:lnTo>
                  <a:lnTo>
                    <a:pt x="1188" y="1157"/>
                  </a:lnTo>
                  <a:lnTo>
                    <a:pt x="1032" y="1157"/>
                  </a:lnTo>
                  <a:lnTo>
                    <a:pt x="875" y="1126"/>
                  </a:lnTo>
                  <a:lnTo>
                    <a:pt x="750" y="1094"/>
                  </a:lnTo>
                  <a:lnTo>
                    <a:pt x="657" y="1001"/>
                  </a:lnTo>
                  <a:lnTo>
                    <a:pt x="657" y="1001"/>
                  </a:lnTo>
                  <a:lnTo>
                    <a:pt x="625" y="876"/>
                  </a:lnTo>
                  <a:lnTo>
                    <a:pt x="625" y="719"/>
                  </a:lnTo>
                  <a:lnTo>
                    <a:pt x="657" y="532"/>
                  </a:lnTo>
                  <a:lnTo>
                    <a:pt x="750" y="375"/>
                  </a:lnTo>
                  <a:lnTo>
                    <a:pt x="875" y="250"/>
                  </a:lnTo>
                  <a:lnTo>
                    <a:pt x="1032" y="125"/>
                  </a:lnTo>
                  <a:lnTo>
                    <a:pt x="1219" y="32"/>
                  </a:lnTo>
                  <a:lnTo>
                    <a:pt x="1407" y="0"/>
                  </a:lnTo>
                  <a:lnTo>
                    <a:pt x="1094" y="32"/>
                  </a:lnTo>
                  <a:lnTo>
                    <a:pt x="1094" y="32"/>
                  </a:lnTo>
                  <a:lnTo>
                    <a:pt x="875" y="0"/>
                  </a:lnTo>
                  <a:lnTo>
                    <a:pt x="875" y="0"/>
                  </a:lnTo>
                  <a:lnTo>
                    <a:pt x="87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9"/>
            <p:cNvSpPr/>
            <p:nvPr/>
          </p:nvSpPr>
          <p:spPr>
            <a:xfrm>
              <a:off x="4054883" y="3287831"/>
              <a:ext cx="798134" cy="190004"/>
            </a:xfrm>
            <a:custGeom>
              <a:avLst/>
              <a:gdLst/>
              <a:ahLst/>
              <a:cxnLst/>
              <a:rect l="l" t="t" r="r" b="b"/>
              <a:pathLst>
                <a:path w="11035" h="2627" extrusionOk="0">
                  <a:moveTo>
                    <a:pt x="0" y="1"/>
                  </a:moveTo>
                  <a:lnTo>
                    <a:pt x="281" y="719"/>
                  </a:lnTo>
                  <a:lnTo>
                    <a:pt x="719" y="1782"/>
                  </a:lnTo>
                  <a:lnTo>
                    <a:pt x="813" y="1970"/>
                  </a:lnTo>
                  <a:lnTo>
                    <a:pt x="938" y="2126"/>
                  </a:lnTo>
                  <a:lnTo>
                    <a:pt x="1188" y="2376"/>
                  </a:lnTo>
                  <a:lnTo>
                    <a:pt x="1407" y="2564"/>
                  </a:lnTo>
                  <a:lnTo>
                    <a:pt x="1501" y="2626"/>
                  </a:lnTo>
                  <a:lnTo>
                    <a:pt x="9534" y="2626"/>
                  </a:lnTo>
                  <a:lnTo>
                    <a:pt x="9627" y="2564"/>
                  </a:lnTo>
                  <a:lnTo>
                    <a:pt x="9846" y="2376"/>
                  </a:lnTo>
                  <a:lnTo>
                    <a:pt x="10128" y="2126"/>
                  </a:lnTo>
                  <a:lnTo>
                    <a:pt x="10221" y="1970"/>
                  </a:lnTo>
                  <a:lnTo>
                    <a:pt x="10346" y="1782"/>
                  </a:lnTo>
                  <a:lnTo>
                    <a:pt x="10784" y="719"/>
                  </a:lnTo>
                  <a:lnTo>
                    <a:pt x="11034" y="1"/>
                  </a:lnTo>
                  <a:lnTo>
                    <a:pt x="5533" y="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9"/>
            <p:cNvSpPr/>
            <p:nvPr/>
          </p:nvSpPr>
          <p:spPr>
            <a:xfrm>
              <a:off x="4269634" y="3310471"/>
              <a:ext cx="368581" cy="90482"/>
            </a:xfrm>
            <a:custGeom>
              <a:avLst/>
              <a:gdLst/>
              <a:ahLst/>
              <a:cxnLst/>
              <a:rect l="l" t="t" r="r" b="b"/>
              <a:pathLst>
                <a:path w="5096" h="1251" extrusionOk="0">
                  <a:moveTo>
                    <a:pt x="1" y="0"/>
                  </a:moveTo>
                  <a:lnTo>
                    <a:pt x="1" y="1250"/>
                  </a:lnTo>
                  <a:lnTo>
                    <a:pt x="5096" y="1250"/>
                  </a:lnTo>
                  <a:lnTo>
                    <a:pt x="509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9"/>
            <p:cNvSpPr/>
            <p:nvPr/>
          </p:nvSpPr>
          <p:spPr>
            <a:xfrm>
              <a:off x="3731564" y="2684158"/>
              <a:ext cx="1442427" cy="490670"/>
            </a:xfrm>
            <a:custGeom>
              <a:avLst/>
              <a:gdLst/>
              <a:ahLst/>
              <a:cxnLst/>
              <a:rect l="l" t="t" r="r" b="b"/>
              <a:pathLst>
                <a:path w="19943" h="6784" extrusionOk="0">
                  <a:moveTo>
                    <a:pt x="2220" y="1"/>
                  </a:moveTo>
                  <a:lnTo>
                    <a:pt x="1094" y="2939"/>
                  </a:lnTo>
                  <a:lnTo>
                    <a:pt x="594" y="4127"/>
                  </a:lnTo>
                  <a:lnTo>
                    <a:pt x="250" y="4971"/>
                  </a:lnTo>
                  <a:lnTo>
                    <a:pt x="94" y="5252"/>
                  </a:lnTo>
                  <a:lnTo>
                    <a:pt x="0" y="5377"/>
                  </a:lnTo>
                  <a:lnTo>
                    <a:pt x="32" y="5408"/>
                  </a:lnTo>
                  <a:lnTo>
                    <a:pt x="63" y="5408"/>
                  </a:lnTo>
                  <a:lnTo>
                    <a:pt x="250" y="5471"/>
                  </a:lnTo>
                  <a:lnTo>
                    <a:pt x="1001" y="5658"/>
                  </a:lnTo>
                  <a:lnTo>
                    <a:pt x="3376" y="6127"/>
                  </a:lnTo>
                  <a:lnTo>
                    <a:pt x="6877" y="6784"/>
                  </a:lnTo>
                  <a:lnTo>
                    <a:pt x="9190" y="6784"/>
                  </a:lnTo>
                  <a:lnTo>
                    <a:pt x="11222" y="6752"/>
                  </a:lnTo>
                  <a:lnTo>
                    <a:pt x="13066" y="6690"/>
                  </a:lnTo>
                  <a:lnTo>
                    <a:pt x="13941" y="6627"/>
                  </a:lnTo>
                  <a:lnTo>
                    <a:pt x="15004" y="6440"/>
                  </a:lnTo>
                  <a:lnTo>
                    <a:pt x="16129" y="6252"/>
                  </a:lnTo>
                  <a:lnTo>
                    <a:pt x="17286" y="6002"/>
                  </a:lnTo>
                  <a:lnTo>
                    <a:pt x="19161" y="5565"/>
                  </a:lnTo>
                  <a:lnTo>
                    <a:pt x="19943" y="5377"/>
                  </a:lnTo>
                  <a:lnTo>
                    <a:pt x="19192" y="3033"/>
                  </a:lnTo>
                  <a:lnTo>
                    <a:pt x="17755" y="1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9"/>
            <p:cNvSpPr/>
            <p:nvPr/>
          </p:nvSpPr>
          <p:spPr>
            <a:xfrm>
              <a:off x="3731564" y="2684158"/>
              <a:ext cx="1442427" cy="490670"/>
            </a:xfrm>
            <a:custGeom>
              <a:avLst/>
              <a:gdLst/>
              <a:ahLst/>
              <a:cxnLst/>
              <a:rect l="l" t="t" r="r" b="b"/>
              <a:pathLst>
                <a:path w="19943" h="6784" fill="none" extrusionOk="0">
                  <a:moveTo>
                    <a:pt x="17755" y="1"/>
                  </a:moveTo>
                  <a:lnTo>
                    <a:pt x="19192" y="3033"/>
                  </a:lnTo>
                  <a:lnTo>
                    <a:pt x="19943" y="5377"/>
                  </a:lnTo>
                  <a:lnTo>
                    <a:pt x="19943" y="5377"/>
                  </a:lnTo>
                  <a:lnTo>
                    <a:pt x="19161" y="5565"/>
                  </a:lnTo>
                  <a:lnTo>
                    <a:pt x="17286" y="6002"/>
                  </a:lnTo>
                  <a:lnTo>
                    <a:pt x="16129" y="6252"/>
                  </a:lnTo>
                  <a:lnTo>
                    <a:pt x="15004" y="6440"/>
                  </a:lnTo>
                  <a:lnTo>
                    <a:pt x="13941" y="6627"/>
                  </a:lnTo>
                  <a:lnTo>
                    <a:pt x="13066" y="6690"/>
                  </a:lnTo>
                  <a:lnTo>
                    <a:pt x="13066" y="6690"/>
                  </a:lnTo>
                  <a:lnTo>
                    <a:pt x="11222" y="6752"/>
                  </a:lnTo>
                  <a:lnTo>
                    <a:pt x="9190" y="6784"/>
                  </a:lnTo>
                  <a:lnTo>
                    <a:pt x="6877" y="6784"/>
                  </a:lnTo>
                  <a:lnTo>
                    <a:pt x="6877" y="6784"/>
                  </a:lnTo>
                  <a:lnTo>
                    <a:pt x="3376" y="6127"/>
                  </a:lnTo>
                  <a:lnTo>
                    <a:pt x="1001" y="5658"/>
                  </a:lnTo>
                  <a:lnTo>
                    <a:pt x="250" y="5471"/>
                  </a:lnTo>
                  <a:lnTo>
                    <a:pt x="63" y="5408"/>
                  </a:lnTo>
                  <a:lnTo>
                    <a:pt x="32" y="5408"/>
                  </a:lnTo>
                  <a:lnTo>
                    <a:pt x="0" y="5377"/>
                  </a:lnTo>
                  <a:lnTo>
                    <a:pt x="0" y="5377"/>
                  </a:lnTo>
                  <a:lnTo>
                    <a:pt x="94" y="5252"/>
                  </a:lnTo>
                  <a:lnTo>
                    <a:pt x="250" y="4971"/>
                  </a:lnTo>
                  <a:lnTo>
                    <a:pt x="594" y="4127"/>
                  </a:lnTo>
                  <a:lnTo>
                    <a:pt x="1094" y="2939"/>
                  </a:lnTo>
                  <a:lnTo>
                    <a:pt x="2220" y="1"/>
                  </a:lnTo>
                  <a:lnTo>
                    <a:pt x="17755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9"/>
            <p:cNvSpPr/>
            <p:nvPr/>
          </p:nvSpPr>
          <p:spPr>
            <a:xfrm>
              <a:off x="4163380" y="3240382"/>
              <a:ext cx="581079" cy="22639"/>
            </a:xfrm>
            <a:custGeom>
              <a:avLst/>
              <a:gdLst/>
              <a:ahLst/>
              <a:cxnLst/>
              <a:rect l="l" t="t" r="r" b="b"/>
              <a:pathLst>
                <a:path w="8034" h="313" extrusionOk="0">
                  <a:moveTo>
                    <a:pt x="1" y="0"/>
                  </a:moveTo>
                  <a:lnTo>
                    <a:pt x="376" y="156"/>
                  </a:lnTo>
                  <a:lnTo>
                    <a:pt x="719" y="250"/>
                  </a:lnTo>
                  <a:lnTo>
                    <a:pt x="1063" y="313"/>
                  </a:lnTo>
                  <a:lnTo>
                    <a:pt x="6690" y="313"/>
                  </a:lnTo>
                  <a:lnTo>
                    <a:pt x="6971" y="281"/>
                  </a:lnTo>
                  <a:lnTo>
                    <a:pt x="7471" y="156"/>
                  </a:lnTo>
                  <a:lnTo>
                    <a:pt x="8034" y="0"/>
                  </a:lnTo>
                  <a:close/>
                </a:path>
              </a:pathLst>
            </a:custGeom>
            <a:solidFill>
              <a:srgbClr val="D4D4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9"/>
            <p:cNvSpPr/>
            <p:nvPr/>
          </p:nvSpPr>
          <p:spPr>
            <a:xfrm>
              <a:off x="4251551" y="3201902"/>
              <a:ext cx="406987" cy="15912"/>
            </a:xfrm>
            <a:custGeom>
              <a:avLst/>
              <a:gdLst/>
              <a:ahLst/>
              <a:cxnLst/>
              <a:rect l="l" t="t" r="r" b="b"/>
              <a:pathLst>
                <a:path w="5627" h="220" extrusionOk="0">
                  <a:moveTo>
                    <a:pt x="1" y="1"/>
                  </a:moveTo>
                  <a:lnTo>
                    <a:pt x="251" y="126"/>
                  </a:lnTo>
                  <a:lnTo>
                    <a:pt x="501" y="188"/>
                  </a:lnTo>
                  <a:lnTo>
                    <a:pt x="719" y="220"/>
                  </a:lnTo>
                  <a:lnTo>
                    <a:pt x="4502" y="220"/>
                  </a:lnTo>
                  <a:lnTo>
                    <a:pt x="4877" y="188"/>
                  </a:lnTo>
                  <a:lnTo>
                    <a:pt x="5221" y="126"/>
                  </a:lnTo>
                  <a:lnTo>
                    <a:pt x="5627" y="1"/>
                  </a:lnTo>
                  <a:close/>
                </a:path>
              </a:pathLst>
            </a:custGeom>
            <a:solidFill>
              <a:srgbClr val="D4D4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29"/>
            <p:cNvSpPr/>
            <p:nvPr/>
          </p:nvSpPr>
          <p:spPr>
            <a:xfrm>
              <a:off x="4072966" y="3021075"/>
              <a:ext cx="761898" cy="101765"/>
            </a:xfrm>
            <a:custGeom>
              <a:avLst/>
              <a:gdLst/>
              <a:ahLst/>
              <a:cxnLst/>
              <a:rect l="l" t="t" r="r" b="b"/>
              <a:pathLst>
                <a:path w="10534" h="1407" extrusionOk="0">
                  <a:moveTo>
                    <a:pt x="0" y="0"/>
                  </a:moveTo>
                  <a:lnTo>
                    <a:pt x="282" y="407"/>
                  </a:lnTo>
                  <a:lnTo>
                    <a:pt x="688" y="969"/>
                  </a:lnTo>
                  <a:lnTo>
                    <a:pt x="782" y="1063"/>
                  </a:lnTo>
                  <a:lnTo>
                    <a:pt x="907" y="1157"/>
                  </a:lnTo>
                  <a:lnTo>
                    <a:pt x="1157" y="1282"/>
                  </a:lnTo>
                  <a:lnTo>
                    <a:pt x="1438" y="1407"/>
                  </a:lnTo>
                  <a:lnTo>
                    <a:pt x="9096" y="1407"/>
                  </a:lnTo>
                  <a:lnTo>
                    <a:pt x="9409" y="1282"/>
                  </a:lnTo>
                  <a:lnTo>
                    <a:pt x="9659" y="1157"/>
                  </a:lnTo>
                  <a:lnTo>
                    <a:pt x="9753" y="1063"/>
                  </a:lnTo>
                  <a:lnTo>
                    <a:pt x="9846" y="969"/>
                  </a:lnTo>
                  <a:lnTo>
                    <a:pt x="10284" y="407"/>
                  </a:lnTo>
                  <a:lnTo>
                    <a:pt x="10534" y="0"/>
                  </a:lnTo>
                  <a:lnTo>
                    <a:pt x="5283" y="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6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29"/>
            <p:cNvSpPr/>
            <p:nvPr/>
          </p:nvSpPr>
          <p:spPr>
            <a:xfrm>
              <a:off x="4807703" y="2702241"/>
              <a:ext cx="178721" cy="294011"/>
            </a:xfrm>
            <a:custGeom>
              <a:avLst/>
              <a:gdLst/>
              <a:ahLst/>
              <a:cxnLst/>
              <a:rect l="l" t="t" r="r" b="b"/>
              <a:pathLst>
                <a:path w="2471" h="4065" extrusionOk="0">
                  <a:moveTo>
                    <a:pt x="2470" y="1"/>
                  </a:moveTo>
                  <a:lnTo>
                    <a:pt x="2376" y="95"/>
                  </a:lnTo>
                  <a:lnTo>
                    <a:pt x="1" y="4064"/>
                  </a:lnTo>
                  <a:lnTo>
                    <a:pt x="470" y="4064"/>
                  </a:lnTo>
                  <a:lnTo>
                    <a:pt x="2470" y="1"/>
                  </a:lnTo>
                  <a:close/>
                </a:path>
              </a:pathLst>
            </a:custGeom>
            <a:solidFill>
              <a:srgbClr val="68DE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9"/>
            <p:cNvSpPr/>
            <p:nvPr/>
          </p:nvSpPr>
          <p:spPr>
            <a:xfrm>
              <a:off x="4807703" y="2702241"/>
              <a:ext cx="178721" cy="294011"/>
            </a:xfrm>
            <a:custGeom>
              <a:avLst/>
              <a:gdLst/>
              <a:ahLst/>
              <a:cxnLst/>
              <a:rect l="l" t="t" r="r" b="b"/>
              <a:pathLst>
                <a:path w="2471" h="4065" fill="none" extrusionOk="0">
                  <a:moveTo>
                    <a:pt x="2470" y="1"/>
                  </a:moveTo>
                  <a:lnTo>
                    <a:pt x="2376" y="95"/>
                  </a:lnTo>
                  <a:lnTo>
                    <a:pt x="1" y="4064"/>
                  </a:lnTo>
                  <a:lnTo>
                    <a:pt x="470" y="4064"/>
                  </a:lnTo>
                  <a:lnTo>
                    <a:pt x="247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9"/>
            <p:cNvSpPr/>
            <p:nvPr/>
          </p:nvSpPr>
          <p:spPr>
            <a:xfrm>
              <a:off x="3921433" y="2702241"/>
              <a:ext cx="178721" cy="294011"/>
            </a:xfrm>
            <a:custGeom>
              <a:avLst/>
              <a:gdLst/>
              <a:ahLst/>
              <a:cxnLst/>
              <a:rect l="l" t="t" r="r" b="b"/>
              <a:pathLst>
                <a:path w="2471" h="4065" extrusionOk="0">
                  <a:moveTo>
                    <a:pt x="1" y="1"/>
                  </a:moveTo>
                  <a:lnTo>
                    <a:pt x="2001" y="4064"/>
                  </a:lnTo>
                  <a:lnTo>
                    <a:pt x="2470" y="4064"/>
                  </a:lnTo>
                  <a:lnTo>
                    <a:pt x="95" y="9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68DEE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9"/>
            <p:cNvSpPr/>
            <p:nvPr/>
          </p:nvSpPr>
          <p:spPr>
            <a:xfrm>
              <a:off x="3921433" y="2702241"/>
              <a:ext cx="178721" cy="294011"/>
            </a:xfrm>
            <a:custGeom>
              <a:avLst/>
              <a:gdLst/>
              <a:ahLst/>
              <a:cxnLst/>
              <a:rect l="l" t="t" r="r" b="b"/>
              <a:pathLst>
                <a:path w="2471" h="4065" fill="none" extrusionOk="0">
                  <a:moveTo>
                    <a:pt x="1" y="1"/>
                  </a:moveTo>
                  <a:lnTo>
                    <a:pt x="2001" y="4064"/>
                  </a:lnTo>
                  <a:lnTo>
                    <a:pt x="2470" y="4064"/>
                  </a:lnTo>
                  <a:lnTo>
                    <a:pt x="95" y="95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29"/>
            <p:cNvSpPr/>
            <p:nvPr/>
          </p:nvSpPr>
          <p:spPr>
            <a:xfrm>
              <a:off x="3717966" y="2896738"/>
              <a:ext cx="282656" cy="235137"/>
            </a:xfrm>
            <a:custGeom>
              <a:avLst/>
              <a:gdLst/>
              <a:ahLst/>
              <a:cxnLst/>
              <a:rect l="l" t="t" r="r" b="b"/>
              <a:pathLst>
                <a:path w="3908" h="3251" extrusionOk="0">
                  <a:moveTo>
                    <a:pt x="1282" y="0"/>
                  </a:moveTo>
                  <a:lnTo>
                    <a:pt x="1032" y="63"/>
                  </a:lnTo>
                  <a:lnTo>
                    <a:pt x="751" y="94"/>
                  </a:lnTo>
                  <a:lnTo>
                    <a:pt x="595" y="125"/>
                  </a:lnTo>
                  <a:lnTo>
                    <a:pt x="438" y="219"/>
                  </a:lnTo>
                  <a:lnTo>
                    <a:pt x="313" y="344"/>
                  </a:lnTo>
                  <a:lnTo>
                    <a:pt x="188" y="500"/>
                  </a:lnTo>
                  <a:lnTo>
                    <a:pt x="95" y="656"/>
                  </a:lnTo>
                  <a:lnTo>
                    <a:pt x="32" y="813"/>
                  </a:lnTo>
                  <a:lnTo>
                    <a:pt x="1" y="969"/>
                  </a:lnTo>
                  <a:lnTo>
                    <a:pt x="1" y="1094"/>
                  </a:lnTo>
                  <a:lnTo>
                    <a:pt x="126" y="1907"/>
                  </a:lnTo>
                  <a:lnTo>
                    <a:pt x="188" y="2438"/>
                  </a:lnTo>
                  <a:lnTo>
                    <a:pt x="313" y="2282"/>
                  </a:lnTo>
                  <a:lnTo>
                    <a:pt x="220" y="1782"/>
                  </a:lnTo>
                  <a:lnTo>
                    <a:pt x="126" y="1032"/>
                  </a:lnTo>
                  <a:lnTo>
                    <a:pt x="95" y="969"/>
                  </a:lnTo>
                  <a:lnTo>
                    <a:pt x="126" y="813"/>
                  </a:lnTo>
                  <a:lnTo>
                    <a:pt x="157" y="688"/>
                  </a:lnTo>
                  <a:lnTo>
                    <a:pt x="220" y="563"/>
                  </a:lnTo>
                  <a:lnTo>
                    <a:pt x="313" y="406"/>
                  </a:lnTo>
                  <a:lnTo>
                    <a:pt x="438" y="313"/>
                  </a:lnTo>
                  <a:lnTo>
                    <a:pt x="563" y="188"/>
                  </a:lnTo>
                  <a:lnTo>
                    <a:pt x="688" y="125"/>
                  </a:lnTo>
                  <a:lnTo>
                    <a:pt x="814" y="94"/>
                  </a:lnTo>
                  <a:lnTo>
                    <a:pt x="1095" y="63"/>
                  </a:lnTo>
                  <a:lnTo>
                    <a:pt x="1282" y="0"/>
                  </a:lnTo>
                  <a:close/>
                  <a:moveTo>
                    <a:pt x="1407" y="2751"/>
                  </a:moveTo>
                  <a:lnTo>
                    <a:pt x="2814" y="3095"/>
                  </a:lnTo>
                  <a:lnTo>
                    <a:pt x="3408" y="3220"/>
                  </a:lnTo>
                  <a:lnTo>
                    <a:pt x="3814" y="3251"/>
                  </a:lnTo>
                  <a:lnTo>
                    <a:pt x="3908" y="3251"/>
                  </a:lnTo>
                  <a:lnTo>
                    <a:pt x="1407" y="2751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9"/>
            <p:cNvSpPr/>
            <p:nvPr/>
          </p:nvSpPr>
          <p:spPr>
            <a:xfrm>
              <a:off x="3819736" y="3095648"/>
              <a:ext cx="180891" cy="36236"/>
            </a:xfrm>
            <a:custGeom>
              <a:avLst/>
              <a:gdLst/>
              <a:ahLst/>
              <a:cxnLst/>
              <a:rect l="l" t="t" r="r" b="b"/>
              <a:pathLst>
                <a:path w="2501" h="50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1407" y="345"/>
                  </a:lnTo>
                  <a:lnTo>
                    <a:pt x="2001" y="470"/>
                  </a:lnTo>
                  <a:lnTo>
                    <a:pt x="2407" y="501"/>
                  </a:lnTo>
                  <a:lnTo>
                    <a:pt x="2407" y="501"/>
                  </a:lnTo>
                  <a:lnTo>
                    <a:pt x="2470" y="501"/>
                  </a:lnTo>
                  <a:lnTo>
                    <a:pt x="2470" y="501"/>
                  </a:lnTo>
                  <a:lnTo>
                    <a:pt x="2501" y="501"/>
                  </a:lnTo>
                  <a:lnTo>
                    <a:pt x="2501" y="50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9"/>
            <p:cNvSpPr/>
            <p:nvPr/>
          </p:nvSpPr>
          <p:spPr>
            <a:xfrm>
              <a:off x="3717966" y="2896738"/>
              <a:ext cx="92796" cy="176407"/>
            </a:xfrm>
            <a:custGeom>
              <a:avLst/>
              <a:gdLst/>
              <a:ahLst/>
              <a:cxnLst/>
              <a:rect l="l" t="t" r="r" b="b"/>
              <a:pathLst>
                <a:path w="1283" h="2439" fill="none" extrusionOk="0">
                  <a:moveTo>
                    <a:pt x="1282" y="0"/>
                  </a:moveTo>
                  <a:lnTo>
                    <a:pt x="1282" y="0"/>
                  </a:lnTo>
                  <a:lnTo>
                    <a:pt x="1032" y="63"/>
                  </a:lnTo>
                  <a:lnTo>
                    <a:pt x="751" y="94"/>
                  </a:lnTo>
                  <a:lnTo>
                    <a:pt x="751" y="94"/>
                  </a:lnTo>
                  <a:lnTo>
                    <a:pt x="595" y="125"/>
                  </a:lnTo>
                  <a:lnTo>
                    <a:pt x="438" y="219"/>
                  </a:lnTo>
                  <a:lnTo>
                    <a:pt x="313" y="344"/>
                  </a:lnTo>
                  <a:lnTo>
                    <a:pt x="188" y="500"/>
                  </a:lnTo>
                  <a:lnTo>
                    <a:pt x="95" y="656"/>
                  </a:lnTo>
                  <a:lnTo>
                    <a:pt x="32" y="813"/>
                  </a:lnTo>
                  <a:lnTo>
                    <a:pt x="1" y="969"/>
                  </a:lnTo>
                  <a:lnTo>
                    <a:pt x="1" y="1094"/>
                  </a:lnTo>
                  <a:lnTo>
                    <a:pt x="1" y="1094"/>
                  </a:lnTo>
                  <a:lnTo>
                    <a:pt x="126" y="1907"/>
                  </a:lnTo>
                  <a:lnTo>
                    <a:pt x="188" y="2438"/>
                  </a:lnTo>
                  <a:lnTo>
                    <a:pt x="188" y="2438"/>
                  </a:lnTo>
                  <a:lnTo>
                    <a:pt x="188" y="2438"/>
                  </a:lnTo>
                  <a:lnTo>
                    <a:pt x="313" y="2282"/>
                  </a:lnTo>
                  <a:lnTo>
                    <a:pt x="313" y="2282"/>
                  </a:lnTo>
                  <a:lnTo>
                    <a:pt x="220" y="1782"/>
                  </a:lnTo>
                  <a:lnTo>
                    <a:pt x="126" y="1032"/>
                  </a:lnTo>
                  <a:lnTo>
                    <a:pt x="126" y="1032"/>
                  </a:lnTo>
                  <a:lnTo>
                    <a:pt x="95" y="969"/>
                  </a:lnTo>
                  <a:lnTo>
                    <a:pt x="95" y="969"/>
                  </a:lnTo>
                  <a:lnTo>
                    <a:pt x="126" y="813"/>
                  </a:lnTo>
                  <a:lnTo>
                    <a:pt x="157" y="688"/>
                  </a:lnTo>
                  <a:lnTo>
                    <a:pt x="220" y="563"/>
                  </a:lnTo>
                  <a:lnTo>
                    <a:pt x="313" y="406"/>
                  </a:lnTo>
                  <a:lnTo>
                    <a:pt x="438" y="313"/>
                  </a:lnTo>
                  <a:lnTo>
                    <a:pt x="563" y="188"/>
                  </a:lnTo>
                  <a:lnTo>
                    <a:pt x="688" y="125"/>
                  </a:lnTo>
                  <a:lnTo>
                    <a:pt x="814" y="94"/>
                  </a:lnTo>
                  <a:lnTo>
                    <a:pt x="814" y="94"/>
                  </a:lnTo>
                  <a:lnTo>
                    <a:pt x="814" y="94"/>
                  </a:lnTo>
                  <a:lnTo>
                    <a:pt x="1095" y="63"/>
                  </a:lnTo>
                  <a:lnTo>
                    <a:pt x="1095" y="63"/>
                  </a:lnTo>
                  <a:lnTo>
                    <a:pt x="1282" y="0"/>
                  </a:lnTo>
                  <a:lnTo>
                    <a:pt x="1282" y="0"/>
                  </a:lnTo>
                  <a:lnTo>
                    <a:pt x="128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29"/>
            <p:cNvSpPr/>
            <p:nvPr/>
          </p:nvSpPr>
          <p:spPr>
            <a:xfrm>
              <a:off x="3731564" y="2887697"/>
              <a:ext cx="307537" cy="244178"/>
            </a:xfrm>
            <a:custGeom>
              <a:avLst/>
              <a:gdLst/>
              <a:ahLst/>
              <a:cxnLst/>
              <a:rect l="l" t="t" r="r" b="b"/>
              <a:pathLst>
                <a:path w="4252" h="3376" extrusionOk="0">
                  <a:moveTo>
                    <a:pt x="1563" y="0"/>
                  </a:moveTo>
                  <a:lnTo>
                    <a:pt x="1344" y="31"/>
                  </a:lnTo>
                  <a:lnTo>
                    <a:pt x="1094" y="125"/>
                  </a:lnTo>
                  <a:lnTo>
                    <a:pt x="1126" y="125"/>
                  </a:lnTo>
                  <a:lnTo>
                    <a:pt x="1188" y="94"/>
                  </a:lnTo>
                  <a:lnTo>
                    <a:pt x="1407" y="31"/>
                  </a:lnTo>
                  <a:lnTo>
                    <a:pt x="1688" y="31"/>
                  </a:lnTo>
                  <a:lnTo>
                    <a:pt x="1563" y="0"/>
                  </a:lnTo>
                  <a:close/>
                  <a:moveTo>
                    <a:pt x="1688" y="31"/>
                  </a:moveTo>
                  <a:lnTo>
                    <a:pt x="2001" y="188"/>
                  </a:lnTo>
                  <a:lnTo>
                    <a:pt x="2501" y="531"/>
                  </a:lnTo>
                  <a:lnTo>
                    <a:pt x="3095" y="938"/>
                  </a:lnTo>
                  <a:lnTo>
                    <a:pt x="3626" y="1313"/>
                  </a:lnTo>
                  <a:lnTo>
                    <a:pt x="3939" y="1594"/>
                  </a:lnTo>
                  <a:lnTo>
                    <a:pt x="4001" y="1719"/>
                  </a:lnTo>
                  <a:lnTo>
                    <a:pt x="4033" y="1844"/>
                  </a:lnTo>
                  <a:lnTo>
                    <a:pt x="4064" y="2251"/>
                  </a:lnTo>
                  <a:lnTo>
                    <a:pt x="4033" y="2719"/>
                  </a:lnTo>
                  <a:lnTo>
                    <a:pt x="4001" y="2938"/>
                  </a:lnTo>
                  <a:lnTo>
                    <a:pt x="4001" y="2969"/>
                  </a:lnTo>
                  <a:lnTo>
                    <a:pt x="3970" y="3032"/>
                  </a:lnTo>
                  <a:lnTo>
                    <a:pt x="3814" y="3126"/>
                  </a:lnTo>
                  <a:lnTo>
                    <a:pt x="3564" y="3188"/>
                  </a:lnTo>
                  <a:lnTo>
                    <a:pt x="3501" y="3188"/>
                  </a:lnTo>
                  <a:lnTo>
                    <a:pt x="3189" y="3157"/>
                  </a:lnTo>
                  <a:lnTo>
                    <a:pt x="2720" y="3063"/>
                  </a:lnTo>
                  <a:lnTo>
                    <a:pt x="1594" y="2813"/>
                  </a:lnTo>
                  <a:lnTo>
                    <a:pt x="125" y="2407"/>
                  </a:lnTo>
                  <a:lnTo>
                    <a:pt x="0" y="2563"/>
                  </a:lnTo>
                  <a:lnTo>
                    <a:pt x="1219" y="2876"/>
                  </a:lnTo>
                  <a:lnTo>
                    <a:pt x="3720" y="3376"/>
                  </a:lnTo>
                  <a:lnTo>
                    <a:pt x="3876" y="3345"/>
                  </a:lnTo>
                  <a:lnTo>
                    <a:pt x="3970" y="3313"/>
                  </a:lnTo>
                  <a:lnTo>
                    <a:pt x="4126" y="3220"/>
                  </a:lnTo>
                  <a:lnTo>
                    <a:pt x="4189" y="3157"/>
                  </a:lnTo>
                  <a:lnTo>
                    <a:pt x="4189" y="3126"/>
                  </a:lnTo>
                  <a:lnTo>
                    <a:pt x="4220" y="2938"/>
                  </a:lnTo>
                  <a:lnTo>
                    <a:pt x="4251" y="2501"/>
                  </a:lnTo>
                  <a:lnTo>
                    <a:pt x="4251" y="2282"/>
                  </a:lnTo>
                  <a:lnTo>
                    <a:pt x="4220" y="2032"/>
                  </a:lnTo>
                  <a:lnTo>
                    <a:pt x="4189" y="1813"/>
                  </a:lnTo>
                  <a:lnTo>
                    <a:pt x="4095" y="1688"/>
                  </a:lnTo>
                  <a:lnTo>
                    <a:pt x="3939" y="1532"/>
                  </a:lnTo>
                  <a:lnTo>
                    <a:pt x="3657" y="1313"/>
                  </a:lnTo>
                  <a:lnTo>
                    <a:pt x="2907" y="781"/>
                  </a:lnTo>
                  <a:lnTo>
                    <a:pt x="2157" y="281"/>
                  </a:lnTo>
                  <a:lnTo>
                    <a:pt x="1876" y="94"/>
                  </a:lnTo>
                  <a:lnTo>
                    <a:pt x="1688" y="31"/>
                  </a:lnTo>
                  <a:close/>
                </a:path>
              </a:pathLst>
            </a:custGeom>
            <a:solidFill>
              <a:srgbClr val="00B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29"/>
            <p:cNvSpPr/>
            <p:nvPr/>
          </p:nvSpPr>
          <p:spPr>
            <a:xfrm>
              <a:off x="3731564" y="2887697"/>
              <a:ext cx="307537" cy="244178"/>
            </a:xfrm>
            <a:custGeom>
              <a:avLst/>
              <a:gdLst/>
              <a:ahLst/>
              <a:cxnLst/>
              <a:rect l="l" t="t" r="r" b="b"/>
              <a:pathLst>
                <a:path w="4252" h="3376" fill="none" extrusionOk="0">
                  <a:moveTo>
                    <a:pt x="1563" y="0"/>
                  </a:moveTo>
                  <a:lnTo>
                    <a:pt x="1563" y="0"/>
                  </a:lnTo>
                  <a:lnTo>
                    <a:pt x="1344" y="31"/>
                  </a:lnTo>
                  <a:lnTo>
                    <a:pt x="1094" y="125"/>
                  </a:lnTo>
                  <a:lnTo>
                    <a:pt x="1094" y="125"/>
                  </a:lnTo>
                  <a:lnTo>
                    <a:pt x="1094" y="125"/>
                  </a:lnTo>
                  <a:lnTo>
                    <a:pt x="1094" y="125"/>
                  </a:lnTo>
                  <a:lnTo>
                    <a:pt x="1094" y="125"/>
                  </a:lnTo>
                  <a:lnTo>
                    <a:pt x="1126" y="125"/>
                  </a:lnTo>
                  <a:lnTo>
                    <a:pt x="1126" y="125"/>
                  </a:lnTo>
                  <a:lnTo>
                    <a:pt x="1188" y="94"/>
                  </a:lnTo>
                  <a:lnTo>
                    <a:pt x="1188" y="94"/>
                  </a:lnTo>
                  <a:lnTo>
                    <a:pt x="1188" y="94"/>
                  </a:lnTo>
                  <a:lnTo>
                    <a:pt x="1188" y="94"/>
                  </a:lnTo>
                  <a:lnTo>
                    <a:pt x="1188" y="94"/>
                  </a:lnTo>
                  <a:lnTo>
                    <a:pt x="1188" y="94"/>
                  </a:lnTo>
                  <a:lnTo>
                    <a:pt x="1407" y="31"/>
                  </a:lnTo>
                  <a:lnTo>
                    <a:pt x="1563" y="31"/>
                  </a:lnTo>
                  <a:lnTo>
                    <a:pt x="1563" y="31"/>
                  </a:lnTo>
                  <a:lnTo>
                    <a:pt x="1688" y="31"/>
                  </a:lnTo>
                  <a:lnTo>
                    <a:pt x="1688" y="31"/>
                  </a:lnTo>
                  <a:lnTo>
                    <a:pt x="2001" y="188"/>
                  </a:lnTo>
                  <a:lnTo>
                    <a:pt x="2501" y="531"/>
                  </a:lnTo>
                  <a:lnTo>
                    <a:pt x="3095" y="938"/>
                  </a:lnTo>
                  <a:lnTo>
                    <a:pt x="3626" y="1313"/>
                  </a:lnTo>
                  <a:lnTo>
                    <a:pt x="3626" y="1313"/>
                  </a:lnTo>
                  <a:lnTo>
                    <a:pt x="3626" y="1313"/>
                  </a:lnTo>
                  <a:lnTo>
                    <a:pt x="3626" y="1313"/>
                  </a:lnTo>
                  <a:lnTo>
                    <a:pt x="3626" y="1313"/>
                  </a:lnTo>
                  <a:lnTo>
                    <a:pt x="3626" y="1313"/>
                  </a:lnTo>
                  <a:lnTo>
                    <a:pt x="3939" y="1594"/>
                  </a:lnTo>
                  <a:lnTo>
                    <a:pt x="3939" y="1594"/>
                  </a:lnTo>
                  <a:lnTo>
                    <a:pt x="4001" y="1719"/>
                  </a:lnTo>
                  <a:lnTo>
                    <a:pt x="4033" y="1844"/>
                  </a:lnTo>
                  <a:lnTo>
                    <a:pt x="4064" y="2251"/>
                  </a:lnTo>
                  <a:lnTo>
                    <a:pt x="4064" y="2251"/>
                  </a:lnTo>
                  <a:lnTo>
                    <a:pt x="4033" y="2719"/>
                  </a:lnTo>
                  <a:lnTo>
                    <a:pt x="4001" y="2938"/>
                  </a:lnTo>
                  <a:lnTo>
                    <a:pt x="4001" y="2938"/>
                  </a:lnTo>
                  <a:lnTo>
                    <a:pt x="4001" y="2969"/>
                  </a:lnTo>
                  <a:lnTo>
                    <a:pt x="3970" y="3032"/>
                  </a:lnTo>
                  <a:lnTo>
                    <a:pt x="3814" y="3126"/>
                  </a:lnTo>
                  <a:lnTo>
                    <a:pt x="3564" y="3188"/>
                  </a:lnTo>
                  <a:lnTo>
                    <a:pt x="3564" y="3188"/>
                  </a:lnTo>
                  <a:lnTo>
                    <a:pt x="3501" y="3188"/>
                  </a:lnTo>
                  <a:lnTo>
                    <a:pt x="3501" y="3188"/>
                  </a:lnTo>
                  <a:lnTo>
                    <a:pt x="3189" y="3157"/>
                  </a:lnTo>
                  <a:lnTo>
                    <a:pt x="2720" y="3063"/>
                  </a:lnTo>
                  <a:lnTo>
                    <a:pt x="1594" y="2813"/>
                  </a:lnTo>
                  <a:lnTo>
                    <a:pt x="125" y="2407"/>
                  </a:lnTo>
                  <a:lnTo>
                    <a:pt x="125" y="2407"/>
                  </a:lnTo>
                  <a:lnTo>
                    <a:pt x="125" y="2407"/>
                  </a:lnTo>
                  <a:lnTo>
                    <a:pt x="125" y="2407"/>
                  </a:lnTo>
                  <a:lnTo>
                    <a:pt x="0" y="2563"/>
                  </a:lnTo>
                  <a:lnTo>
                    <a:pt x="0" y="2563"/>
                  </a:lnTo>
                  <a:lnTo>
                    <a:pt x="1219" y="2876"/>
                  </a:lnTo>
                  <a:lnTo>
                    <a:pt x="1219" y="2876"/>
                  </a:lnTo>
                  <a:lnTo>
                    <a:pt x="3720" y="3376"/>
                  </a:lnTo>
                  <a:lnTo>
                    <a:pt x="3720" y="3376"/>
                  </a:lnTo>
                  <a:lnTo>
                    <a:pt x="3876" y="3345"/>
                  </a:lnTo>
                  <a:lnTo>
                    <a:pt x="3970" y="3313"/>
                  </a:lnTo>
                  <a:lnTo>
                    <a:pt x="4126" y="3220"/>
                  </a:lnTo>
                  <a:lnTo>
                    <a:pt x="4189" y="3157"/>
                  </a:lnTo>
                  <a:lnTo>
                    <a:pt x="4189" y="3126"/>
                  </a:lnTo>
                  <a:lnTo>
                    <a:pt x="4189" y="3126"/>
                  </a:lnTo>
                  <a:lnTo>
                    <a:pt x="4220" y="2938"/>
                  </a:lnTo>
                  <a:lnTo>
                    <a:pt x="4251" y="2501"/>
                  </a:lnTo>
                  <a:lnTo>
                    <a:pt x="4251" y="2282"/>
                  </a:lnTo>
                  <a:lnTo>
                    <a:pt x="4220" y="2032"/>
                  </a:lnTo>
                  <a:lnTo>
                    <a:pt x="4189" y="1813"/>
                  </a:lnTo>
                  <a:lnTo>
                    <a:pt x="4095" y="1688"/>
                  </a:lnTo>
                  <a:lnTo>
                    <a:pt x="4095" y="1688"/>
                  </a:lnTo>
                  <a:lnTo>
                    <a:pt x="3939" y="1532"/>
                  </a:lnTo>
                  <a:lnTo>
                    <a:pt x="3657" y="1313"/>
                  </a:lnTo>
                  <a:lnTo>
                    <a:pt x="2907" y="781"/>
                  </a:lnTo>
                  <a:lnTo>
                    <a:pt x="2157" y="281"/>
                  </a:lnTo>
                  <a:lnTo>
                    <a:pt x="1876" y="94"/>
                  </a:lnTo>
                  <a:lnTo>
                    <a:pt x="1688" y="31"/>
                  </a:lnTo>
                  <a:lnTo>
                    <a:pt x="1688" y="31"/>
                  </a:lnTo>
                  <a:lnTo>
                    <a:pt x="1563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7" name="Google Shape;287;p29"/>
            <p:cNvSpPr/>
            <p:nvPr/>
          </p:nvSpPr>
          <p:spPr>
            <a:xfrm>
              <a:off x="3724765" y="2889939"/>
              <a:ext cx="300738" cy="228410"/>
            </a:xfrm>
            <a:custGeom>
              <a:avLst/>
              <a:gdLst/>
              <a:ahLst/>
              <a:cxnLst/>
              <a:rect l="l" t="t" r="r" b="b"/>
              <a:pathLst>
                <a:path w="4158" h="3158" extrusionOk="0">
                  <a:moveTo>
                    <a:pt x="1563" y="0"/>
                  </a:moveTo>
                  <a:lnTo>
                    <a:pt x="1313" y="63"/>
                  </a:lnTo>
                  <a:lnTo>
                    <a:pt x="1032" y="125"/>
                  </a:lnTo>
                  <a:lnTo>
                    <a:pt x="720" y="188"/>
                  </a:lnTo>
                  <a:lnTo>
                    <a:pt x="594" y="219"/>
                  </a:lnTo>
                  <a:lnTo>
                    <a:pt x="438" y="313"/>
                  </a:lnTo>
                  <a:lnTo>
                    <a:pt x="313" y="438"/>
                  </a:lnTo>
                  <a:lnTo>
                    <a:pt x="188" y="563"/>
                  </a:lnTo>
                  <a:lnTo>
                    <a:pt x="94" y="719"/>
                  </a:lnTo>
                  <a:lnTo>
                    <a:pt x="32" y="844"/>
                  </a:lnTo>
                  <a:lnTo>
                    <a:pt x="1" y="1001"/>
                  </a:lnTo>
                  <a:lnTo>
                    <a:pt x="32" y="1126"/>
                  </a:lnTo>
                  <a:lnTo>
                    <a:pt x="126" y="1876"/>
                  </a:lnTo>
                  <a:lnTo>
                    <a:pt x="219" y="2376"/>
                  </a:lnTo>
                  <a:lnTo>
                    <a:pt x="1751" y="2782"/>
                  </a:lnTo>
                  <a:lnTo>
                    <a:pt x="2939" y="3063"/>
                  </a:lnTo>
                  <a:lnTo>
                    <a:pt x="3376" y="3126"/>
                  </a:lnTo>
                  <a:lnTo>
                    <a:pt x="3658" y="3157"/>
                  </a:lnTo>
                  <a:lnTo>
                    <a:pt x="3908" y="3095"/>
                  </a:lnTo>
                  <a:lnTo>
                    <a:pt x="4064" y="3001"/>
                  </a:lnTo>
                  <a:lnTo>
                    <a:pt x="4095" y="2938"/>
                  </a:lnTo>
                  <a:lnTo>
                    <a:pt x="4095" y="2907"/>
                  </a:lnTo>
                  <a:lnTo>
                    <a:pt x="4127" y="2720"/>
                  </a:lnTo>
                  <a:lnTo>
                    <a:pt x="4158" y="2345"/>
                  </a:lnTo>
                  <a:lnTo>
                    <a:pt x="4158" y="2095"/>
                  </a:lnTo>
                  <a:lnTo>
                    <a:pt x="4158" y="1876"/>
                  </a:lnTo>
                  <a:lnTo>
                    <a:pt x="4095" y="1688"/>
                  </a:lnTo>
                  <a:lnTo>
                    <a:pt x="4033" y="1563"/>
                  </a:lnTo>
                  <a:lnTo>
                    <a:pt x="3877" y="1407"/>
                  </a:lnTo>
                  <a:lnTo>
                    <a:pt x="3595" y="1219"/>
                  </a:lnTo>
                  <a:lnTo>
                    <a:pt x="2908" y="719"/>
                  </a:lnTo>
                  <a:lnTo>
                    <a:pt x="2220" y="250"/>
                  </a:lnTo>
                  <a:lnTo>
                    <a:pt x="1939" y="94"/>
                  </a:lnTo>
                  <a:lnTo>
                    <a:pt x="17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" name="Google Shape;288;p29"/>
            <p:cNvSpPr/>
            <p:nvPr/>
          </p:nvSpPr>
          <p:spPr>
            <a:xfrm>
              <a:off x="3724765" y="2889939"/>
              <a:ext cx="300738" cy="228410"/>
            </a:xfrm>
            <a:custGeom>
              <a:avLst/>
              <a:gdLst/>
              <a:ahLst/>
              <a:cxnLst/>
              <a:rect l="l" t="t" r="r" b="b"/>
              <a:pathLst>
                <a:path w="4158" h="3158" fill="none" extrusionOk="0">
                  <a:moveTo>
                    <a:pt x="4095" y="2907"/>
                  </a:moveTo>
                  <a:lnTo>
                    <a:pt x="4095" y="2907"/>
                  </a:lnTo>
                  <a:lnTo>
                    <a:pt x="4127" y="2720"/>
                  </a:lnTo>
                  <a:lnTo>
                    <a:pt x="4158" y="2345"/>
                  </a:lnTo>
                  <a:lnTo>
                    <a:pt x="4158" y="2095"/>
                  </a:lnTo>
                  <a:lnTo>
                    <a:pt x="4158" y="1876"/>
                  </a:lnTo>
                  <a:lnTo>
                    <a:pt x="4095" y="1688"/>
                  </a:lnTo>
                  <a:lnTo>
                    <a:pt x="4033" y="1563"/>
                  </a:lnTo>
                  <a:lnTo>
                    <a:pt x="4033" y="1563"/>
                  </a:lnTo>
                  <a:lnTo>
                    <a:pt x="3877" y="1407"/>
                  </a:lnTo>
                  <a:lnTo>
                    <a:pt x="3595" y="1219"/>
                  </a:lnTo>
                  <a:lnTo>
                    <a:pt x="2908" y="719"/>
                  </a:lnTo>
                  <a:lnTo>
                    <a:pt x="2220" y="250"/>
                  </a:lnTo>
                  <a:lnTo>
                    <a:pt x="1939" y="94"/>
                  </a:lnTo>
                  <a:lnTo>
                    <a:pt x="1782" y="0"/>
                  </a:lnTo>
                  <a:lnTo>
                    <a:pt x="1782" y="0"/>
                  </a:lnTo>
                  <a:lnTo>
                    <a:pt x="1688" y="0"/>
                  </a:lnTo>
                  <a:lnTo>
                    <a:pt x="1563" y="0"/>
                  </a:lnTo>
                  <a:lnTo>
                    <a:pt x="1313" y="63"/>
                  </a:lnTo>
                  <a:lnTo>
                    <a:pt x="1032" y="125"/>
                  </a:lnTo>
                  <a:lnTo>
                    <a:pt x="720" y="188"/>
                  </a:lnTo>
                  <a:lnTo>
                    <a:pt x="720" y="188"/>
                  </a:lnTo>
                  <a:lnTo>
                    <a:pt x="594" y="219"/>
                  </a:lnTo>
                  <a:lnTo>
                    <a:pt x="438" y="313"/>
                  </a:lnTo>
                  <a:lnTo>
                    <a:pt x="313" y="438"/>
                  </a:lnTo>
                  <a:lnTo>
                    <a:pt x="188" y="563"/>
                  </a:lnTo>
                  <a:lnTo>
                    <a:pt x="94" y="719"/>
                  </a:lnTo>
                  <a:lnTo>
                    <a:pt x="32" y="844"/>
                  </a:lnTo>
                  <a:lnTo>
                    <a:pt x="1" y="1001"/>
                  </a:lnTo>
                  <a:lnTo>
                    <a:pt x="32" y="1126"/>
                  </a:lnTo>
                  <a:lnTo>
                    <a:pt x="32" y="1126"/>
                  </a:lnTo>
                  <a:lnTo>
                    <a:pt x="126" y="1876"/>
                  </a:lnTo>
                  <a:lnTo>
                    <a:pt x="219" y="2376"/>
                  </a:lnTo>
                  <a:lnTo>
                    <a:pt x="219" y="2376"/>
                  </a:lnTo>
                  <a:lnTo>
                    <a:pt x="1751" y="2782"/>
                  </a:lnTo>
                  <a:lnTo>
                    <a:pt x="2939" y="3063"/>
                  </a:lnTo>
                  <a:lnTo>
                    <a:pt x="3376" y="3126"/>
                  </a:lnTo>
                  <a:lnTo>
                    <a:pt x="3658" y="3157"/>
                  </a:lnTo>
                  <a:lnTo>
                    <a:pt x="3658" y="3157"/>
                  </a:lnTo>
                  <a:lnTo>
                    <a:pt x="3908" y="3095"/>
                  </a:lnTo>
                  <a:lnTo>
                    <a:pt x="4064" y="3001"/>
                  </a:lnTo>
                  <a:lnTo>
                    <a:pt x="4095" y="2938"/>
                  </a:lnTo>
                  <a:lnTo>
                    <a:pt x="4095" y="290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9"/>
            <p:cNvSpPr/>
            <p:nvPr/>
          </p:nvSpPr>
          <p:spPr>
            <a:xfrm>
              <a:off x="3812936" y="2894424"/>
              <a:ext cx="4629" cy="2387"/>
            </a:xfrm>
            <a:custGeom>
              <a:avLst/>
              <a:gdLst/>
              <a:ahLst/>
              <a:cxnLst/>
              <a:rect l="l" t="t" r="r" b="b"/>
              <a:pathLst>
                <a:path w="64" h="33" extrusionOk="0">
                  <a:moveTo>
                    <a:pt x="63" y="1"/>
                  </a:moveTo>
                  <a:lnTo>
                    <a:pt x="63" y="1"/>
                  </a:lnTo>
                  <a:lnTo>
                    <a:pt x="1" y="32"/>
                  </a:lnTo>
                  <a:lnTo>
                    <a:pt x="1" y="32"/>
                  </a:lnTo>
                  <a:lnTo>
                    <a:pt x="63" y="1"/>
                  </a:lnTo>
                  <a:lnTo>
                    <a:pt x="63" y="1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rgbClr val="00A9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9"/>
            <p:cNvSpPr/>
            <p:nvPr/>
          </p:nvSpPr>
          <p:spPr>
            <a:xfrm>
              <a:off x="3812936" y="2894424"/>
              <a:ext cx="4629" cy="2387"/>
            </a:xfrm>
            <a:custGeom>
              <a:avLst/>
              <a:gdLst/>
              <a:ahLst/>
              <a:cxnLst/>
              <a:rect l="l" t="t" r="r" b="b"/>
              <a:pathLst>
                <a:path w="64" h="33" fill="none" extrusionOk="0">
                  <a:moveTo>
                    <a:pt x="63" y="1"/>
                  </a:moveTo>
                  <a:lnTo>
                    <a:pt x="63" y="1"/>
                  </a:lnTo>
                  <a:lnTo>
                    <a:pt x="1" y="32"/>
                  </a:lnTo>
                  <a:lnTo>
                    <a:pt x="1" y="32"/>
                  </a:lnTo>
                  <a:lnTo>
                    <a:pt x="63" y="1"/>
                  </a:lnTo>
                  <a:lnTo>
                    <a:pt x="63" y="1"/>
                  </a:lnTo>
                  <a:lnTo>
                    <a:pt x="6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9"/>
            <p:cNvSpPr/>
            <p:nvPr/>
          </p:nvSpPr>
          <p:spPr>
            <a:xfrm>
              <a:off x="3797096" y="2896738"/>
              <a:ext cx="13670" cy="4557"/>
            </a:xfrm>
            <a:custGeom>
              <a:avLst/>
              <a:gdLst/>
              <a:ahLst/>
              <a:cxnLst/>
              <a:rect l="l" t="t" r="r" b="b"/>
              <a:pathLst>
                <a:path w="189" h="63" extrusionOk="0">
                  <a:moveTo>
                    <a:pt x="188" y="0"/>
                  </a:moveTo>
                  <a:lnTo>
                    <a:pt x="188" y="0"/>
                  </a:lnTo>
                  <a:lnTo>
                    <a:pt x="188" y="0"/>
                  </a:lnTo>
                  <a:lnTo>
                    <a:pt x="1" y="63"/>
                  </a:lnTo>
                  <a:lnTo>
                    <a:pt x="1" y="63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88" y="0"/>
                  </a:lnTo>
                  <a:close/>
                </a:path>
              </a:pathLst>
            </a:custGeom>
            <a:solidFill>
              <a:srgbClr val="D9D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9"/>
            <p:cNvSpPr/>
            <p:nvPr/>
          </p:nvSpPr>
          <p:spPr>
            <a:xfrm>
              <a:off x="3797096" y="2896738"/>
              <a:ext cx="13670" cy="4557"/>
            </a:xfrm>
            <a:custGeom>
              <a:avLst/>
              <a:gdLst/>
              <a:ahLst/>
              <a:cxnLst/>
              <a:rect l="l" t="t" r="r" b="b"/>
              <a:pathLst>
                <a:path w="189" h="6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188" y="0"/>
                  </a:lnTo>
                  <a:lnTo>
                    <a:pt x="1" y="63"/>
                  </a:lnTo>
                  <a:lnTo>
                    <a:pt x="1" y="63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8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9"/>
            <p:cNvSpPr/>
            <p:nvPr/>
          </p:nvSpPr>
          <p:spPr>
            <a:xfrm>
              <a:off x="3810694" y="2896738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A9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29"/>
            <p:cNvSpPr/>
            <p:nvPr/>
          </p:nvSpPr>
          <p:spPr>
            <a:xfrm>
              <a:off x="3810694" y="2896738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29"/>
            <p:cNvSpPr/>
            <p:nvPr/>
          </p:nvSpPr>
          <p:spPr>
            <a:xfrm>
              <a:off x="3993836" y="2982595"/>
              <a:ext cx="31679" cy="67916"/>
            </a:xfrm>
            <a:custGeom>
              <a:avLst/>
              <a:gdLst/>
              <a:ahLst/>
              <a:cxnLst/>
              <a:rect l="l" t="t" r="r" b="b"/>
              <a:pathLst>
                <a:path w="438" h="939" extrusionOk="0">
                  <a:moveTo>
                    <a:pt x="0" y="1"/>
                  </a:moveTo>
                  <a:lnTo>
                    <a:pt x="0" y="1"/>
                  </a:lnTo>
                  <a:lnTo>
                    <a:pt x="313" y="282"/>
                  </a:lnTo>
                  <a:lnTo>
                    <a:pt x="313" y="282"/>
                  </a:lnTo>
                  <a:lnTo>
                    <a:pt x="375" y="407"/>
                  </a:lnTo>
                  <a:lnTo>
                    <a:pt x="407" y="532"/>
                  </a:lnTo>
                  <a:lnTo>
                    <a:pt x="438" y="939"/>
                  </a:lnTo>
                  <a:lnTo>
                    <a:pt x="438" y="939"/>
                  </a:lnTo>
                  <a:lnTo>
                    <a:pt x="407" y="532"/>
                  </a:lnTo>
                  <a:lnTo>
                    <a:pt x="375" y="407"/>
                  </a:lnTo>
                  <a:lnTo>
                    <a:pt x="313" y="282"/>
                  </a:lnTo>
                  <a:lnTo>
                    <a:pt x="313" y="282"/>
                  </a:lnTo>
                  <a:lnTo>
                    <a:pt x="0" y="1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A9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29"/>
            <p:cNvSpPr/>
            <p:nvPr/>
          </p:nvSpPr>
          <p:spPr>
            <a:xfrm>
              <a:off x="3993836" y="2982595"/>
              <a:ext cx="31679" cy="67916"/>
            </a:xfrm>
            <a:custGeom>
              <a:avLst/>
              <a:gdLst/>
              <a:ahLst/>
              <a:cxnLst/>
              <a:rect l="l" t="t" r="r" b="b"/>
              <a:pathLst>
                <a:path w="438" h="939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313" y="282"/>
                  </a:lnTo>
                  <a:lnTo>
                    <a:pt x="313" y="282"/>
                  </a:lnTo>
                  <a:lnTo>
                    <a:pt x="375" y="407"/>
                  </a:lnTo>
                  <a:lnTo>
                    <a:pt x="407" y="532"/>
                  </a:lnTo>
                  <a:lnTo>
                    <a:pt x="438" y="939"/>
                  </a:lnTo>
                  <a:lnTo>
                    <a:pt x="438" y="939"/>
                  </a:lnTo>
                  <a:lnTo>
                    <a:pt x="407" y="532"/>
                  </a:lnTo>
                  <a:lnTo>
                    <a:pt x="375" y="407"/>
                  </a:lnTo>
                  <a:lnTo>
                    <a:pt x="313" y="282"/>
                  </a:lnTo>
                  <a:lnTo>
                    <a:pt x="313" y="28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29"/>
            <p:cNvSpPr/>
            <p:nvPr/>
          </p:nvSpPr>
          <p:spPr>
            <a:xfrm>
              <a:off x="3993836" y="2982595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29"/>
            <p:cNvSpPr/>
            <p:nvPr/>
          </p:nvSpPr>
          <p:spPr>
            <a:xfrm>
              <a:off x="3724765" y="2894424"/>
              <a:ext cx="300738" cy="223926"/>
            </a:xfrm>
            <a:custGeom>
              <a:avLst/>
              <a:gdLst/>
              <a:ahLst/>
              <a:cxnLst/>
              <a:rect l="l" t="t" r="r" b="b"/>
              <a:pathLst>
                <a:path w="4158" h="3096" extrusionOk="0">
                  <a:moveTo>
                    <a:pt x="1282" y="1"/>
                  </a:moveTo>
                  <a:lnTo>
                    <a:pt x="1188" y="32"/>
                  </a:lnTo>
                  <a:lnTo>
                    <a:pt x="1220" y="32"/>
                  </a:lnTo>
                  <a:lnTo>
                    <a:pt x="1282" y="1"/>
                  </a:lnTo>
                  <a:close/>
                  <a:moveTo>
                    <a:pt x="1001" y="95"/>
                  </a:moveTo>
                  <a:lnTo>
                    <a:pt x="720" y="126"/>
                  </a:lnTo>
                  <a:lnTo>
                    <a:pt x="594" y="157"/>
                  </a:lnTo>
                  <a:lnTo>
                    <a:pt x="469" y="220"/>
                  </a:lnTo>
                  <a:lnTo>
                    <a:pt x="344" y="345"/>
                  </a:lnTo>
                  <a:lnTo>
                    <a:pt x="219" y="438"/>
                  </a:lnTo>
                  <a:lnTo>
                    <a:pt x="126" y="595"/>
                  </a:lnTo>
                  <a:lnTo>
                    <a:pt x="63" y="720"/>
                  </a:lnTo>
                  <a:lnTo>
                    <a:pt x="32" y="845"/>
                  </a:lnTo>
                  <a:lnTo>
                    <a:pt x="1" y="1001"/>
                  </a:lnTo>
                  <a:lnTo>
                    <a:pt x="32" y="1064"/>
                  </a:lnTo>
                  <a:lnTo>
                    <a:pt x="126" y="1814"/>
                  </a:lnTo>
                  <a:lnTo>
                    <a:pt x="219" y="2314"/>
                  </a:lnTo>
                  <a:lnTo>
                    <a:pt x="1688" y="2720"/>
                  </a:lnTo>
                  <a:lnTo>
                    <a:pt x="2814" y="2970"/>
                  </a:lnTo>
                  <a:lnTo>
                    <a:pt x="3283" y="3064"/>
                  </a:lnTo>
                  <a:lnTo>
                    <a:pt x="3595" y="3095"/>
                  </a:lnTo>
                  <a:lnTo>
                    <a:pt x="3658" y="3095"/>
                  </a:lnTo>
                  <a:lnTo>
                    <a:pt x="3908" y="3033"/>
                  </a:lnTo>
                  <a:lnTo>
                    <a:pt x="4064" y="2939"/>
                  </a:lnTo>
                  <a:lnTo>
                    <a:pt x="4095" y="2876"/>
                  </a:lnTo>
                  <a:lnTo>
                    <a:pt x="4095" y="2845"/>
                  </a:lnTo>
                  <a:lnTo>
                    <a:pt x="4127" y="2626"/>
                  </a:lnTo>
                  <a:lnTo>
                    <a:pt x="4158" y="2158"/>
                  </a:lnTo>
                  <a:lnTo>
                    <a:pt x="4127" y="1751"/>
                  </a:lnTo>
                  <a:lnTo>
                    <a:pt x="4095" y="1626"/>
                  </a:lnTo>
                  <a:lnTo>
                    <a:pt x="4033" y="1501"/>
                  </a:lnTo>
                  <a:lnTo>
                    <a:pt x="3720" y="1220"/>
                  </a:lnTo>
                  <a:lnTo>
                    <a:pt x="3095" y="751"/>
                  </a:lnTo>
                  <a:lnTo>
                    <a:pt x="3470" y="1126"/>
                  </a:lnTo>
                  <a:lnTo>
                    <a:pt x="3751" y="1470"/>
                  </a:lnTo>
                  <a:lnTo>
                    <a:pt x="3877" y="1657"/>
                  </a:lnTo>
                  <a:lnTo>
                    <a:pt x="3970" y="1814"/>
                  </a:lnTo>
                  <a:lnTo>
                    <a:pt x="4033" y="2095"/>
                  </a:lnTo>
                  <a:lnTo>
                    <a:pt x="4033" y="2251"/>
                  </a:lnTo>
                  <a:lnTo>
                    <a:pt x="4033" y="2376"/>
                  </a:lnTo>
                  <a:lnTo>
                    <a:pt x="4033" y="2533"/>
                  </a:lnTo>
                  <a:lnTo>
                    <a:pt x="3970" y="2626"/>
                  </a:lnTo>
                  <a:lnTo>
                    <a:pt x="3877" y="2720"/>
                  </a:lnTo>
                  <a:lnTo>
                    <a:pt x="3783" y="2751"/>
                  </a:lnTo>
                  <a:lnTo>
                    <a:pt x="3126" y="2658"/>
                  </a:lnTo>
                  <a:lnTo>
                    <a:pt x="2064" y="2470"/>
                  </a:lnTo>
                  <a:lnTo>
                    <a:pt x="1532" y="2314"/>
                  </a:lnTo>
                  <a:lnTo>
                    <a:pt x="1032" y="2189"/>
                  </a:lnTo>
                  <a:lnTo>
                    <a:pt x="688" y="2033"/>
                  </a:lnTo>
                  <a:lnTo>
                    <a:pt x="594" y="1970"/>
                  </a:lnTo>
                  <a:lnTo>
                    <a:pt x="532" y="1907"/>
                  </a:lnTo>
                  <a:lnTo>
                    <a:pt x="407" y="1564"/>
                  </a:lnTo>
                  <a:lnTo>
                    <a:pt x="376" y="1251"/>
                  </a:lnTo>
                  <a:lnTo>
                    <a:pt x="376" y="970"/>
                  </a:lnTo>
                  <a:lnTo>
                    <a:pt x="438" y="720"/>
                  </a:lnTo>
                  <a:lnTo>
                    <a:pt x="532" y="501"/>
                  </a:lnTo>
                  <a:lnTo>
                    <a:pt x="657" y="313"/>
                  </a:lnTo>
                  <a:lnTo>
                    <a:pt x="813" y="188"/>
                  </a:lnTo>
                  <a:lnTo>
                    <a:pt x="1001" y="95"/>
                  </a:lnTo>
                  <a:close/>
                </a:path>
              </a:pathLst>
            </a:custGeom>
            <a:solidFill>
              <a:srgbClr val="E5E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9"/>
            <p:cNvSpPr/>
            <p:nvPr/>
          </p:nvSpPr>
          <p:spPr>
            <a:xfrm>
              <a:off x="3724765" y="2901223"/>
              <a:ext cx="300738" cy="217127"/>
            </a:xfrm>
            <a:custGeom>
              <a:avLst/>
              <a:gdLst/>
              <a:ahLst/>
              <a:cxnLst/>
              <a:rect l="l" t="t" r="r" b="b"/>
              <a:pathLst>
                <a:path w="4158" h="3002" fill="none" extrusionOk="0">
                  <a:moveTo>
                    <a:pt x="1001" y="1"/>
                  </a:moveTo>
                  <a:lnTo>
                    <a:pt x="1001" y="1"/>
                  </a:lnTo>
                  <a:lnTo>
                    <a:pt x="720" y="32"/>
                  </a:lnTo>
                  <a:lnTo>
                    <a:pt x="720" y="32"/>
                  </a:lnTo>
                  <a:lnTo>
                    <a:pt x="720" y="32"/>
                  </a:lnTo>
                  <a:lnTo>
                    <a:pt x="594" y="63"/>
                  </a:lnTo>
                  <a:lnTo>
                    <a:pt x="469" y="126"/>
                  </a:lnTo>
                  <a:lnTo>
                    <a:pt x="344" y="251"/>
                  </a:lnTo>
                  <a:lnTo>
                    <a:pt x="219" y="344"/>
                  </a:lnTo>
                  <a:lnTo>
                    <a:pt x="126" y="501"/>
                  </a:lnTo>
                  <a:lnTo>
                    <a:pt x="63" y="626"/>
                  </a:lnTo>
                  <a:lnTo>
                    <a:pt x="32" y="751"/>
                  </a:lnTo>
                  <a:lnTo>
                    <a:pt x="1" y="907"/>
                  </a:lnTo>
                  <a:lnTo>
                    <a:pt x="1" y="907"/>
                  </a:lnTo>
                  <a:lnTo>
                    <a:pt x="32" y="970"/>
                  </a:lnTo>
                  <a:lnTo>
                    <a:pt x="32" y="970"/>
                  </a:lnTo>
                  <a:lnTo>
                    <a:pt x="126" y="1720"/>
                  </a:lnTo>
                  <a:lnTo>
                    <a:pt x="219" y="2220"/>
                  </a:lnTo>
                  <a:lnTo>
                    <a:pt x="219" y="2220"/>
                  </a:lnTo>
                  <a:lnTo>
                    <a:pt x="1688" y="2626"/>
                  </a:lnTo>
                  <a:lnTo>
                    <a:pt x="2814" y="2876"/>
                  </a:lnTo>
                  <a:lnTo>
                    <a:pt x="3283" y="2970"/>
                  </a:lnTo>
                  <a:lnTo>
                    <a:pt x="3595" y="3001"/>
                  </a:lnTo>
                  <a:lnTo>
                    <a:pt x="3595" y="3001"/>
                  </a:lnTo>
                  <a:lnTo>
                    <a:pt x="3658" y="3001"/>
                  </a:lnTo>
                  <a:lnTo>
                    <a:pt x="3658" y="3001"/>
                  </a:lnTo>
                  <a:lnTo>
                    <a:pt x="3908" y="2939"/>
                  </a:lnTo>
                  <a:lnTo>
                    <a:pt x="4064" y="2845"/>
                  </a:lnTo>
                  <a:lnTo>
                    <a:pt x="4095" y="2782"/>
                  </a:lnTo>
                  <a:lnTo>
                    <a:pt x="4095" y="2751"/>
                  </a:lnTo>
                  <a:lnTo>
                    <a:pt x="4095" y="2751"/>
                  </a:lnTo>
                  <a:lnTo>
                    <a:pt x="4127" y="2532"/>
                  </a:lnTo>
                  <a:lnTo>
                    <a:pt x="4158" y="2064"/>
                  </a:lnTo>
                  <a:lnTo>
                    <a:pt x="4158" y="2064"/>
                  </a:lnTo>
                  <a:lnTo>
                    <a:pt x="4127" y="1657"/>
                  </a:lnTo>
                  <a:lnTo>
                    <a:pt x="4095" y="1532"/>
                  </a:lnTo>
                  <a:lnTo>
                    <a:pt x="4033" y="1407"/>
                  </a:lnTo>
                  <a:lnTo>
                    <a:pt x="4033" y="1407"/>
                  </a:lnTo>
                  <a:lnTo>
                    <a:pt x="3720" y="1126"/>
                  </a:lnTo>
                  <a:lnTo>
                    <a:pt x="3720" y="1126"/>
                  </a:lnTo>
                  <a:lnTo>
                    <a:pt x="3720" y="1126"/>
                  </a:lnTo>
                  <a:lnTo>
                    <a:pt x="3720" y="1126"/>
                  </a:lnTo>
                  <a:lnTo>
                    <a:pt x="3720" y="1126"/>
                  </a:lnTo>
                  <a:lnTo>
                    <a:pt x="3720" y="1126"/>
                  </a:lnTo>
                  <a:lnTo>
                    <a:pt x="3095" y="657"/>
                  </a:lnTo>
                  <a:lnTo>
                    <a:pt x="3095" y="657"/>
                  </a:lnTo>
                  <a:lnTo>
                    <a:pt x="3470" y="1032"/>
                  </a:lnTo>
                  <a:lnTo>
                    <a:pt x="3751" y="1376"/>
                  </a:lnTo>
                  <a:lnTo>
                    <a:pt x="3877" y="1563"/>
                  </a:lnTo>
                  <a:lnTo>
                    <a:pt x="3970" y="1720"/>
                  </a:lnTo>
                  <a:lnTo>
                    <a:pt x="3970" y="1720"/>
                  </a:lnTo>
                  <a:lnTo>
                    <a:pt x="4033" y="2001"/>
                  </a:lnTo>
                  <a:lnTo>
                    <a:pt x="4033" y="2157"/>
                  </a:lnTo>
                  <a:lnTo>
                    <a:pt x="4033" y="2282"/>
                  </a:lnTo>
                  <a:lnTo>
                    <a:pt x="4033" y="2439"/>
                  </a:lnTo>
                  <a:lnTo>
                    <a:pt x="3970" y="2532"/>
                  </a:lnTo>
                  <a:lnTo>
                    <a:pt x="3877" y="2626"/>
                  </a:lnTo>
                  <a:lnTo>
                    <a:pt x="3783" y="2657"/>
                  </a:lnTo>
                  <a:lnTo>
                    <a:pt x="3783" y="2657"/>
                  </a:lnTo>
                  <a:lnTo>
                    <a:pt x="3126" y="2564"/>
                  </a:lnTo>
                  <a:lnTo>
                    <a:pt x="2064" y="2376"/>
                  </a:lnTo>
                  <a:lnTo>
                    <a:pt x="1532" y="2220"/>
                  </a:lnTo>
                  <a:lnTo>
                    <a:pt x="1032" y="2095"/>
                  </a:lnTo>
                  <a:lnTo>
                    <a:pt x="688" y="1939"/>
                  </a:lnTo>
                  <a:lnTo>
                    <a:pt x="594" y="1876"/>
                  </a:lnTo>
                  <a:lnTo>
                    <a:pt x="532" y="1813"/>
                  </a:lnTo>
                  <a:lnTo>
                    <a:pt x="532" y="1813"/>
                  </a:lnTo>
                  <a:lnTo>
                    <a:pt x="407" y="1470"/>
                  </a:lnTo>
                  <a:lnTo>
                    <a:pt x="376" y="1157"/>
                  </a:lnTo>
                  <a:lnTo>
                    <a:pt x="376" y="876"/>
                  </a:lnTo>
                  <a:lnTo>
                    <a:pt x="438" y="626"/>
                  </a:lnTo>
                  <a:lnTo>
                    <a:pt x="532" y="407"/>
                  </a:lnTo>
                  <a:lnTo>
                    <a:pt x="657" y="219"/>
                  </a:lnTo>
                  <a:lnTo>
                    <a:pt x="813" y="94"/>
                  </a:lnTo>
                  <a:lnTo>
                    <a:pt x="100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9"/>
            <p:cNvSpPr/>
            <p:nvPr/>
          </p:nvSpPr>
          <p:spPr>
            <a:xfrm>
              <a:off x="3797096" y="2896738"/>
              <a:ext cx="13670" cy="4557"/>
            </a:xfrm>
            <a:custGeom>
              <a:avLst/>
              <a:gdLst/>
              <a:ahLst/>
              <a:cxnLst/>
              <a:rect l="l" t="t" r="r" b="b"/>
              <a:pathLst>
                <a:path w="189" h="63" fill="none" extrusionOk="0">
                  <a:moveTo>
                    <a:pt x="188" y="0"/>
                  </a:moveTo>
                  <a:lnTo>
                    <a:pt x="188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88" y="0"/>
                  </a:lnTo>
                  <a:lnTo>
                    <a:pt x="1" y="63"/>
                  </a:lnTo>
                  <a:lnTo>
                    <a:pt x="1" y="63"/>
                  </a:lnTo>
                  <a:lnTo>
                    <a:pt x="1" y="63"/>
                  </a:lnTo>
                  <a:lnTo>
                    <a:pt x="1" y="63"/>
                  </a:lnTo>
                  <a:lnTo>
                    <a:pt x="18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9"/>
            <p:cNvSpPr/>
            <p:nvPr/>
          </p:nvSpPr>
          <p:spPr>
            <a:xfrm>
              <a:off x="3810694" y="2894424"/>
              <a:ext cx="6871" cy="2387"/>
            </a:xfrm>
            <a:custGeom>
              <a:avLst/>
              <a:gdLst/>
              <a:ahLst/>
              <a:cxnLst/>
              <a:rect l="l" t="t" r="r" b="b"/>
              <a:pathLst>
                <a:path w="95" h="33" fill="none" extrusionOk="0">
                  <a:moveTo>
                    <a:pt x="94" y="1"/>
                  </a:moveTo>
                  <a:lnTo>
                    <a:pt x="94" y="1"/>
                  </a:lnTo>
                  <a:lnTo>
                    <a:pt x="32" y="32"/>
                  </a:lnTo>
                  <a:lnTo>
                    <a:pt x="32" y="32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9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29"/>
            <p:cNvSpPr/>
            <p:nvPr/>
          </p:nvSpPr>
          <p:spPr>
            <a:xfrm>
              <a:off x="4913957" y="2901223"/>
              <a:ext cx="275929" cy="230652"/>
            </a:xfrm>
            <a:custGeom>
              <a:avLst/>
              <a:gdLst/>
              <a:ahLst/>
              <a:cxnLst/>
              <a:rect l="l" t="t" r="r" b="b"/>
              <a:pathLst>
                <a:path w="3815" h="3189" extrusionOk="0">
                  <a:moveTo>
                    <a:pt x="2814" y="1"/>
                  </a:moveTo>
                  <a:lnTo>
                    <a:pt x="2887" y="11"/>
                  </a:lnTo>
                  <a:lnTo>
                    <a:pt x="2845" y="1"/>
                  </a:lnTo>
                  <a:close/>
                  <a:moveTo>
                    <a:pt x="2887" y="11"/>
                  </a:moveTo>
                  <a:lnTo>
                    <a:pt x="2970" y="32"/>
                  </a:lnTo>
                  <a:lnTo>
                    <a:pt x="3127" y="63"/>
                  </a:lnTo>
                  <a:lnTo>
                    <a:pt x="3252" y="126"/>
                  </a:lnTo>
                  <a:lnTo>
                    <a:pt x="3377" y="251"/>
                  </a:lnTo>
                  <a:lnTo>
                    <a:pt x="3471" y="344"/>
                  </a:lnTo>
                  <a:lnTo>
                    <a:pt x="3564" y="501"/>
                  </a:lnTo>
                  <a:lnTo>
                    <a:pt x="3658" y="626"/>
                  </a:lnTo>
                  <a:lnTo>
                    <a:pt x="3689" y="751"/>
                  </a:lnTo>
                  <a:lnTo>
                    <a:pt x="3689" y="907"/>
                  </a:lnTo>
                  <a:lnTo>
                    <a:pt x="3689" y="970"/>
                  </a:lnTo>
                  <a:lnTo>
                    <a:pt x="3596" y="1532"/>
                  </a:lnTo>
                  <a:lnTo>
                    <a:pt x="3533" y="2126"/>
                  </a:lnTo>
                  <a:lnTo>
                    <a:pt x="3596" y="2376"/>
                  </a:lnTo>
                  <a:lnTo>
                    <a:pt x="3689" y="1845"/>
                  </a:lnTo>
                  <a:lnTo>
                    <a:pt x="3814" y="1032"/>
                  </a:lnTo>
                  <a:lnTo>
                    <a:pt x="3814" y="907"/>
                  </a:lnTo>
                  <a:lnTo>
                    <a:pt x="3783" y="751"/>
                  </a:lnTo>
                  <a:lnTo>
                    <a:pt x="3721" y="594"/>
                  </a:lnTo>
                  <a:lnTo>
                    <a:pt x="3627" y="438"/>
                  </a:lnTo>
                  <a:lnTo>
                    <a:pt x="3502" y="282"/>
                  </a:lnTo>
                  <a:lnTo>
                    <a:pt x="3346" y="157"/>
                  </a:lnTo>
                  <a:lnTo>
                    <a:pt x="3220" y="63"/>
                  </a:lnTo>
                  <a:lnTo>
                    <a:pt x="3033" y="32"/>
                  </a:lnTo>
                  <a:lnTo>
                    <a:pt x="2887" y="11"/>
                  </a:lnTo>
                  <a:close/>
                  <a:moveTo>
                    <a:pt x="3596" y="2376"/>
                  </a:moveTo>
                  <a:lnTo>
                    <a:pt x="2502" y="2657"/>
                  </a:lnTo>
                  <a:lnTo>
                    <a:pt x="1345" y="2907"/>
                  </a:lnTo>
                  <a:lnTo>
                    <a:pt x="1" y="3189"/>
                  </a:lnTo>
                  <a:lnTo>
                    <a:pt x="314" y="3158"/>
                  </a:lnTo>
                  <a:lnTo>
                    <a:pt x="814" y="3064"/>
                  </a:lnTo>
                  <a:lnTo>
                    <a:pt x="2033" y="2782"/>
                  </a:lnTo>
                  <a:lnTo>
                    <a:pt x="3596" y="2376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9"/>
            <p:cNvSpPr/>
            <p:nvPr/>
          </p:nvSpPr>
          <p:spPr>
            <a:xfrm>
              <a:off x="4913957" y="3073081"/>
              <a:ext cx="260090" cy="58802"/>
            </a:xfrm>
            <a:custGeom>
              <a:avLst/>
              <a:gdLst/>
              <a:ahLst/>
              <a:cxnLst/>
              <a:rect l="l" t="t" r="r" b="b"/>
              <a:pathLst>
                <a:path w="3596" h="813" fill="none" extrusionOk="0">
                  <a:moveTo>
                    <a:pt x="3596" y="0"/>
                  </a:moveTo>
                  <a:lnTo>
                    <a:pt x="3596" y="0"/>
                  </a:lnTo>
                  <a:lnTo>
                    <a:pt x="2502" y="281"/>
                  </a:lnTo>
                  <a:lnTo>
                    <a:pt x="1345" y="531"/>
                  </a:lnTo>
                  <a:lnTo>
                    <a:pt x="1" y="813"/>
                  </a:lnTo>
                  <a:lnTo>
                    <a:pt x="1" y="813"/>
                  </a:lnTo>
                  <a:lnTo>
                    <a:pt x="1" y="813"/>
                  </a:lnTo>
                  <a:lnTo>
                    <a:pt x="1" y="813"/>
                  </a:lnTo>
                  <a:lnTo>
                    <a:pt x="314" y="782"/>
                  </a:lnTo>
                  <a:lnTo>
                    <a:pt x="814" y="688"/>
                  </a:lnTo>
                  <a:lnTo>
                    <a:pt x="2033" y="406"/>
                  </a:lnTo>
                  <a:lnTo>
                    <a:pt x="3596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9"/>
            <p:cNvSpPr/>
            <p:nvPr/>
          </p:nvSpPr>
          <p:spPr>
            <a:xfrm>
              <a:off x="5117497" y="2901223"/>
              <a:ext cx="72400" cy="171922"/>
            </a:xfrm>
            <a:custGeom>
              <a:avLst/>
              <a:gdLst/>
              <a:ahLst/>
              <a:cxnLst/>
              <a:rect l="l" t="t" r="r" b="b"/>
              <a:pathLst>
                <a:path w="1001" h="2377" fill="none" extrusionOk="0">
                  <a:moveTo>
                    <a:pt x="0" y="1"/>
                  </a:moveTo>
                  <a:lnTo>
                    <a:pt x="31" y="1"/>
                  </a:lnTo>
                  <a:lnTo>
                    <a:pt x="31" y="1"/>
                  </a:lnTo>
                  <a:lnTo>
                    <a:pt x="156" y="32"/>
                  </a:lnTo>
                  <a:lnTo>
                    <a:pt x="156" y="32"/>
                  </a:lnTo>
                  <a:lnTo>
                    <a:pt x="313" y="63"/>
                  </a:lnTo>
                  <a:lnTo>
                    <a:pt x="438" y="126"/>
                  </a:lnTo>
                  <a:lnTo>
                    <a:pt x="563" y="251"/>
                  </a:lnTo>
                  <a:lnTo>
                    <a:pt x="657" y="344"/>
                  </a:lnTo>
                  <a:lnTo>
                    <a:pt x="750" y="501"/>
                  </a:lnTo>
                  <a:lnTo>
                    <a:pt x="844" y="626"/>
                  </a:lnTo>
                  <a:lnTo>
                    <a:pt x="875" y="751"/>
                  </a:lnTo>
                  <a:lnTo>
                    <a:pt x="875" y="907"/>
                  </a:lnTo>
                  <a:lnTo>
                    <a:pt x="875" y="907"/>
                  </a:lnTo>
                  <a:lnTo>
                    <a:pt x="875" y="970"/>
                  </a:lnTo>
                  <a:lnTo>
                    <a:pt x="875" y="970"/>
                  </a:lnTo>
                  <a:lnTo>
                    <a:pt x="782" y="1532"/>
                  </a:lnTo>
                  <a:lnTo>
                    <a:pt x="719" y="2126"/>
                  </a:lnTo>
                  <a:lnTo>
                    <a:pt x="782" y="2376"/>
                  </a:lnTo>
                  <a:lnTo>
                    <a:pt x="782" y="2376"/>
                  </a:lnTo>
                  <a:lnTo>
                    <a:pt x="782" y="2376"/>
                  </a:lnTo>
                  <a:lnTo>
                    <a:pt x="875" y="1845"/>
                  </a:lnTo>
                  <a:lnTo>
                    <a:pt x="1000" y="1032"/>
                  </a:lnTo>
                  <a:lnTo>
                    <a:pt x="1000" y="1032"/>
                  </a:lnTo>
                  <a:lnTo>
                    <a:pt x="1000" y="907"/>
                  </a:lnTo>
                  <a:lnTo>
                    <a:pt x="969" y="751"/>
                  </a:lnTo>
                  <a:lnTo>
                    <a:pt x="907" y="594"/>
                  </a:lnTo>
                  <a:lnTo>
                    <a:pt x="813" y="438"/>
                  </a:lnTo>
                  <a:lnTo>
                    <a:pt x="688" y="282"/>
                  </a:lnTo>
                  <a:lnTo>
                    <a:pt x="532" y="157"/>
                  </a:lnTo>
                  <a:lnTo>
                    <a:pt x="406" y="63"/>
                  </a:lnTo>
                  <a:lnTo>
                    <a:pt x="219" y="32"/>
                  </a:lnTo>
                  <a:lnTo>
                    <a:pt x="219" y="3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9"/>
            <p:cNvSpPr/>
            <p:nvPr/>
          </p:nvSpPr>
          <p:spPr>
            <a:xfrm>
              <a:off x="4868751" y="2887697"/>
              <a:ext cx="305294" cy="244178"/>
            </a:xfrm>
            <a:custGeom>
              <a:avLst/>
              <a:gdLst/>
              <a:ahLst/>
              <a:cxnLst/>
              <a:rect l="l" t="t" r="r" b="b"/>
              <a:pathLst>
                <a:path w="4221" h="3376" extrusionOk="0">
                  <a:moveTo>
                    <a:pt x="2658" y="0"/>
                  </a:moveTo>
                  <a:lnTo>
                    <a:pt x="2564" y="31"/>
                  </a:lnTo>
                  <a:lnTo>
                    <a:pt x="2845" y="31"/>
                  </a:lnTo>
                  <a:lnTo>
                    <a:pt x="2658" y="0"/>
                  </a:lnTo>
                  <a:close/>
                  <a:moveTo>
                    <a:pt x="2845" y="31"/>
                  </a:moveTo>
                  <a:lnTo>
                    <a:pt x="3064" y="94"/>
                  </a:lnTo>
                  <a:lnTo>
                    <a:pt x="3158" y="125"/>
                  </a:lnTo>
                  <a:lnTo>
                    <a:pt x="3345" y="188"/>
                  </a:lnTo>
                  <a:lnTo>
                    <a:pt x="3439" y="188"/>
                  </a:lnTo>
                  <a:lnTo>
                    <a:pt x="3033" y="63"/>
                  </a:lnTo>
                  <a:lnTo>
                    <a:pt x="2845" y="31"/>
                  </a:lnTo>
                  <a:close/>
                  <a:moveTo>
                    <a:pt x="2564" y="31"/>
                  </a:moveTo>
                  <a:lnTo>
                    <a:pt x="2376" y="94"/>
                  </a:lnTo>
                  <a:lnTo>
                    <a:pt x="2095" y="281"/>
                  </a:lnTo>
                  <a:lnTo>
                    <a:pt x="1345" y="781"/>
                  </a:lnTo>
                  <a:lnTo>
                    <a:pt x="595" y="1313"/>
                  </a:lnTo>
                  <a:lnTo>
                    <a:pt x="313" y="1532"/>
                  </a:lnTo>
                  <a:lnTo>
                    <a:pt x="157" y="1688"/>
                  </a:lnTo>
                  <a:lnTo>
                    <a:pt x="63" y="1813"/>
                  </a:lnTo>
                  <a:lnTo>
                    <a:pt x="32" y="2032"/>
                  </a:lnTo>
                  <a:lnTo>
                    <a:pt x="1" y="2282"/>
                  </a:lnTo>
                  <a:lnTo>
                    <a:pt x="1" y="2501"/>
                  </a:lnTo>
                  <a:lnTo>
                    <a:pt x="32" y="2938"/>
                  </a:lnTo>
                  <a:lnTo>
                    <a:pt x="63" y="3126"/>
                  </a:lnTo>
                  <a:lnTo>
                    <a:pt x="63" y="3157"/>
                  </a:lnTo>
                  <a:lnTo>
                    <a:pt x="126" y="3220"/>
                  </a:lnTo>
                  <a:lnTo>
                    <a:pt x="282" y="3313"/>
                  </a:lnTo>
                  <a:lnTo>
                    <a:pt x="407" y="3345"/>
                  </a:lnTo>
                  <a:lnTo>
                    <a:pt x="563" y="3376"/>
                  </a:lnTo>
                  <a:lnTo>
                    <a:pt x="626" y="3376"/>
                  </a:lnTo>
                  <a:lnTo>
                    <a:pt x="1970" y="3094"/>
                  </a:lnTo>
                  <a:lnTo>
                    <a:pt x="3127" y="2844"/>
                  </a:lnTo>
                  <a:lnTo>
                    <a:pt x="4221" y="2563"/>
                  </a:lnTo>
                  <a:lnTo>
                    <a:pt x="4158" y="2313"/>
                  </a:lnTo>
                  <a:lnTo>
                    <a:pt x="4127" y="2407"/>
                  </a:lnTo>
                  <a:lnTo>
                    <a:pt x="2658" y="2813"/>
                  </a:lnTo>
                  <a:lnTo>
                    <a:pt x="1532" y="3063"/>
                  </a:lnTo>
                  <a:lnTo>
                    <a:pt x="1064" y="3157"/>
                  </a:lnTo>
                  <a:lnTo>
                    <a:pt x="751" y="3188"/>
                  </a:lnTo>
                  <a:lnTo>
                    <a:pt x="688" y="3188"/>
                  </a:lnTo>
                  <a:lnTo>
                    <a:pt x="438" y="3126"/>
                  </a:lnTo>
                  <a:lnTo>
                    <a:pt x="282" y="3032"/>
                  </a:lnTo>
                  <a:lnTo>
                    <a:pt x="251" y="2969"/>
                  </a:lnTo>
                  <a:lnTo>
                    <a:pt x="220" y="2938"/>
                  </a:lnTo>
                  <a:lnTo>
                    <a:pt x="188" y="2719"/>
                  </a:lnTo>
                  <a:lnTo>
                    <a:pt x="188" y="2251"/>
                  </a:lnTo>
                  <a:lnTo>
                    <a:pt x="220" y="1844"/>
                  </a:lnTo>
                  <a:lnTo>
                    <a:pt x="251" y="1719"/>
                  </a:lnTo>
                  <a:lnTo>
                    <a:pt x="313" y="1594"/>
                  </a:lnTo>
                  <a:lnTo>
                    <a:pt x="345" y="1563"/>
                  </a:lnTo>
                  <a:lnTo>
                    <a:pt x="345" y="1532"/>
                  </a:lnTo>
                  <a:lnTo>
                    <a:pt x="814" y="1188"/>
                  </a:lnTo>
                  <a:lnTo>
                    <a:pt x="1501" y="688"/>
                  </a:lnTo>
                  <a:lnTo>
                    <a:pt x="2158" y="250"/>
                  </a:lnTo>
                  <a:lnTo>
                    <a:pt x="2408" y="94"/>
                  </a:lnTo>
                  <a:lnTo>
                    <a:pt x="2564" y="31"/>
                  </a:lnTo>
                  <a:close/>
                </a:path>
              </a:pathLst>
            </a:custGeom>
            <a:solidFill>
              <a:srgbClr val="00BC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9"/>
            <p:cNvSpPr/>
            <p:nvPr/>
          </p:nvSpPr>
          <p:spPr>
            <a:xfrm>
              <a:off x="5097099" y="2896738"/>
              <a:ext cx="13670" cy="4557"/>
            </a:xfrm>
            <a:custGeom>
              <a:avLst/>
              <a:gdLst/>
              <a:ahLst/>
              <a:cxnLst/>
              <a:rect l="l" t="t" r="r" b="b"/>
              <a:pathLst>
                <a:path w="189" h="63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88" y="63"/>
                  </a:lnTo>
                  <a:lnTo>
                    <a:pt x="188" y="63"/>
                  </a:lnTo>
                  <a:lnTo>
                    <a:pt x="188" y="63"/>
                  </a:lnTo>
                  <a:lnTo>
                    <a:pt x="188" y="63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9"/>
            <p:cNvSpPr/>
            <p:nvPr/>
          </p:nvSpPr>
          <p:spPr>
            <a:xfrm>
              <a:off x="4868751" y="2887697"/>
              <a:ext cx="305294" cy="244178"/>
            </a:xfrm>
            <a:custGeom>
              <a:avLst/>
              <a:gdLst/>
              <a:ahLst/>
              <a:cxnLst/>
              <a:rect l="l" t="t" r="r" b="b"/>
              <a:pathLst>
                <a:path w="4221" h="3376" fill="none" extrusionOk="0">
                  <a:moveTo>
                    <a:pt x="2658" y="0"/>
                  </a:moveTo>
                  <a:lnTo>
                    <a:pt x="2658" y="0"/>
                  </a:lnTo>
                  <a:lnTo>
                    <a:pt x="2564" y="31"/>
                  </a:lnTo>
                  <a:lnTo>
                    <a:pt x="2564" y="31"/>
                  </a:lnTo>
                  <a:lnTo>
                    <a:pt x="2376" y="94"/>
                  </a:lnTo>
                  <a:lnTo>
                    <a:pt x="2095" y="281"/>
                  </a:lnTo>
                  <a:lnTo>
                    <a:pt x="1345" y="781"/>
                  </a:lnTo>
                  <a:lnTo>
                    <a:pt x="595" y="1313"/>
                  </a:lnTo>
                  <a:lnTo>
                    <a:pt x="313" y="1532"/>
                  </a:lnTo>
                  <a:lnTo>
                    <a:pt x="157" y="1688"/>
                  </a:lnTo>
                  <a:lnTo>
                    <a:pt x="157" y="1688"/>
                  </a:lnTo>
                  <a:lnTo>
                    <a:pt x="63" y="1813"/>
                  </a:lnTo>
                  <a:lnTo>
                    <a:pt x="32" y="2032"/>
                  </a:lnTo>
                  <a:lnTo>
                    <a:pt x="1" y="2282"/>
                  </a:lnTo>
                  <a:lnTo>
                    <a:pt x="1" y="2501"/>
                  </a:lnTo>
                  <a:lnTo>
                    <a:pt x="32" y="2938"/>
                  </a:lnTo>
                  <a:lnTo>
                    <a:pt x="63" y="3126"/>
                  </a:lnTo>
                  <a:lnTo>
                    <a:pt x="63" y="3126"/>
                  </a:lnTo>
                  <a:lnTo>
                    <a:pt x="63" y="3157"/>
                  </a:lnTo>
                  <a:lnTo>
                    <a:pt x="126" y="3220"/>
                  </a:lnTo>
                  <a:lnTo>
                    <a:pt x="282" y="3313"/>
                  </a:lnTo>
                  <a:lnTo>
                    <a:pt x="407" y="3345"/>
                  </a:lnTo>
                  <a:lnTo>
                    <a:pt x="563" y="3376"/>
                  </a:lnTo>
                  <a:lnTo>
                    <a:pt x="563" y="3376"/>
                  </a:lnTo>
                  <a:lnTo>
                    <a:pt x="626" y="3376"/>
                  </a:lnTo>
                  <a:lnTo>
                    <a:pt x="626" y="3376"/>
                  </a:lnTo>
                  <a:lnTo>
                    <a:pt x="1970" y="3094"/>
                  </a:lnTo>
                  <a:lnTo>
                    <a:pt x="3127" y="2844"/>
                  </a:lnTo>
                  <a:lnTo>
                    <a:pt x="4221" y="2563"/>
                  </a:lnTo>
                  <a:lnTo>
                    <a:pt x="4221" y="2563"/>
                  </a:lnTo>
                  <a:lnTo>
                    <a:pt x="4158" y="2313"/>
                  </a:lnTo>
                  <a:lnTo>
                    <a:pt x="4158" y="2313"/>
                  </a:lnTo>
                  <a:lnTo>
                    <a:pt x="4127" y="2407"/>
                  </a:lnTo>
                  <a:lnTo>
                    <a:pt x="4127" y="2407"/>
                  </a:lnTo>
                  <a:lnTo>
                    <a:pt x="2658" y="2813"/>
                  </a:lnTo>
                  <a:lnTo>
                    <a:pt x="1532" y="3063"/>
                  </a:lnTo>
                  <a:lnTo>
                    <a:pt x="1064" y="3157"/>
                  </a:lnTo>
                  <a:lnTo>
                    <a:pt x="751" y="3188"/>
                  </a:lnTo>
                  <a:lnTo>
                    <a:pt x="751" y="3188"/>
                  </a:lnTo>
                  <a:lnTo>
                    <a:pt x="688" y="3188"/>
                  </a:lnTo>
                  <a:lnTo>
                    <a:pt x="688" y="3188"/>
                  </a:lnTo>
                  <a:lnTo>
                    <a:pt x="438" y="3126"/>
                  </a:lnTo>
                  <a:lnTo>
                    <a:pt x="282" y="3032"/>
                  </a:lnTo>
                  <a:lnTo>
                    <a:pt x="251" y="2969"/>
                  </a:lnTo>
                  <a:lnTo>
                    <a:pt x="220" y="2938"/>
                  </a:lnTo>
                  <a:lnTo>
                    <a:pt x="220" y="2938"/>
                  </a:lnTo>
                  <a:lnTo>
                    <a:pt x="188" y="2719"/>
                  </a:lnTo>
                  <a:lnTo>
                    <a:pt x="188" y="2251"/>
                  </a:lnTo>
                  <a:lnTo>
                    <a:pt x="188" y="2251"/>
                  </a:lnTo>
                  <a:lnTo>
                    <a:pt x="220" y="1844"/>
                  </a:lnTo>
                  <a:lnTo>
                    <a:pt x="251" y="1719"/>
                  </a:lnTo>
                  <a:lnTo>
                    <a:pt x="313" y="1594"/>
                  </a:lnTo>
                  <a:lnTo>
                    <a:pt x="313" y="1594"/>
                  </a:lnTo>
                  <a:lnTo>
                    <a:pt x="313" y="1594"/>
                  </a:lnTo>
                  <a:lnTo>
                    <a:pt x="313" y="1594"/>
                  </a:lnTo>
                  <a:lnTo>
                    <a:pt x="313" y="1594"/>
                  </a:lnTo>
                  <a:lnTo>
                    <a:pt x="313" y="1594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63"/>
                  </a:lnTo>
                  <a:lnTo>
                    <a:pt x="345" y="1532"/>
                  </a:lnTo>
                  <a:lnTo>
                    <a:pt x="345" y="1532"/>
                  </a:lnTo>
                  <a:lnTo>
                    <a:pt x="345" y="1532"/>
                  </a:lnTo>
                  <a:lnTo>
                    <a:pt x="345" y="1532"/>
                  </a:lnTo>
                  <a:lnTo>
                    <a:pt x="814" y="1188"/>
                  </a:lnTo>
                  <a:lnTo>
                    <a:pt x="1501" y="688"/>
                  </a:lnTo>
                  <a:lnTo>
                    <a:pt x="2158" y="250"/>
                  </a:lnTo>
                  <a:lnTo>
                    <a:pt x="2408" y="94"/>
                  </a:lnTo>
                  <a:lnTo>
                    <a:pt x="2564" y="31"/>
                  </a:lnTo>
                  <a:lnTo>
                    <a:pt x="2564" y="31"/>
                  </a:lnTo>
                  <a:lnTo>
                    <a:pt x="2689" y="31"/>
                  </a:lnTo>
                  <a:lnTo>
                    <a:pt x="2689" y="31"/>
                  </a:lnTo>
                  <a:lnTo>
                    <a:pt x="2845" y="31"/>
                  </a:lnTo>
                  <a:lnTo>
                    <a:pt x="3064" y="94"/>
                  </a:lnTo>
                  <a:lnTo>
                    <a:pt x="3064" y="94"/>
                  </a:lnTo>
                  <a:lnTo>
                    <a:pt x="3064" y="94"/>
                  </a:lnTo>
                  <a:lnTo>
                    <a:pt x="3064" y="94"/>
                  </a:lnTo>
                  <a:lnTo>
                    <a:pt x="3158" y="125"/>
                  </a:lnTo>
                  <a:lnTo>
                    <a:pt x="3158" y="125"/>
                  </a:lnTo>
                  <a:lnTo>
                    <a:pt x="3158" y="125"/>
                  </a:lnTo>
                  <a:lnTo>
                    <a:pt x="3158" y="125"/>
                  </a:lnTo>
                  <a:lnTo>
                    <a:pt x="3345" y="188"/>
                  </a:lnTo>
                  <a:lnTo>
                    <a:pt x="3345" y="188"/>
                  </a:lnTo>
                  <a:lnTo>
                    <a:pt x="3470" y="188"/>
                  </a:lnTo>
                  <a:lnTo>
                    <a:pt x="3439" y="188"/>
                  </a:lnTo>
                  <a:lnTo>
                    <a:pt x="3439" y="188"/>
                  </a:lnTo>
                  <a:lnTo>
                    <a:pt x="3033" y="63"/>
                  </a:lnTo>
                  <a:lnTo>
                    <a:pt x="2845" y="31"/>
                  </a:lnTo>
                  <a:lnTo>
                    <a:pt x="2658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9"/>
            <p:cNvSpPr/>
            <p:nvPr/>
          </p:nvSpPr>
          <p:spPr>
            <a:xfrm>
              <a:off x="4882349" y="2889939"/>
              <a:ext cx="298496" cy="228410"/>
            </a:xfrm>
            <a:custGeom>
              <a:avLst/>
              <a:gdLst/>
              <a:ahLst/>
              <a:cxnLst/>
              <a:rect l="l" t="t" r="r" b="b"/>
              <a:pathLst>
                <a:path w="4127" h="3158" extrusionOk="0">
                  <a:moveTo>
                    <a:pt x="2376" y="0"/>
                  </a:moveTo>
                  <a:lnTo>
                    <a:pt x="2220" y="94"/>
                  </a:lnTo>
                  <a:lnTo>
                    <a:pt x="1938" y="250"/>
                  </a:lnTo>
                  <a:lnTo>
                    <a:pt x="1251" y="719"/>
                  </a:lnTo>
                  <a:lnTo>
                    <a:pt x="532" y="1219"/>
                  </a:lnTo>
                  <a:lnTo>
                    <a:pt x="282" y="1407"/>
                  </a:lnTo>
                  <a:lnTo>
                    <a:pt x="125" y="1563"/>
                  </a:lnTo>
                  <a:lnTo>
                    <a:pt x="63" y="1688"/>
                  </a:lnTo>
                  <a:lnTo>
                    <a:pt x="0" y="1876"/>
                  </a:lnTo>
                  <a:lnTo>
                    <a:pt x="0" y="2095"/>
                  </a:lnTo>
                  <a:lnTo>
                    <a:pt x="0" y="2345"/>
                  </a:lnTo>
                  <a:lnTo>
                    <a:pt x="32" y="2720"/>
                  </a:lnTo>
                  <a:lnTo>
                    <a:pt x="32" y="2907"/>
                  </a:lnTo>
                  <a:lnTo>
                    <a:pt x="63" y="2938"/>
                  </a:lnTo>
                  <a:lnTo>
                    <a:pt x="94" y="3001"/>
                  </a:lnTo>
                  <a:lnTo>
                    <a:pt x="250" y="3095"/>
                  </a:lnTo>
                  <a:lnTo>
                    <a:pt x="500" y="3157"/>
                  </a:lnTo>
                  <a:lnTo>
                    <a:pt x="782" y="3126"/>
                  </a:lnTo>
                  <a:lnTo>
                    <a:pt x="1219" y="3063"/>
                  </a:lnTo>
                  <a:lnTo>
                    <a:pt x="2376" y="2782"/>
                  </a:lnTo>
                  <a:lnTo>
                    <a:pt x="3939" y="2376"/>
                  </a:lnTo>
                  <a:lnTo>
                    <a:pt x="4001" y="1876"/>
                  </a:lnTo>
                  <a:lnTo>
                    <a:pt x="4126" y="1126"/>
                  </a:lnTo>
                  <a:lnTo>
                    <a:pt x="4126" y="1001"/>
                  </a:lnTo>
                  <a:lnTo>
                    <a:pt x="4095" y="844"/>
                  </a:lnTo>
                  <a:lnTo>
                    <a:pt x="4033" y="719"/>
                  </a:lnTo>
                  <a:lnTo>
                    <a:pt x="3970" y="563"/>
                  </a:lnTo>
                  <a:lnTo>
                    <a:pt x="3845" y="438"/>
                  </a:lnTo>
                  <a:lnTo>
                    <a:pt x="3720" y="313"/>
                  </a:lnTo>
                  <a:lnTo>
                    <a:pt x="3564" y="219"/>
                  </a:lnTo>
                  <a:lnTo>
                    <a:pt x="3407" y="188"/>
                  </a:lnTo>
                  <a:lnTo>
                    <a:pt x="3095" y="125"/>
                  </a:lnTo>
                  <a:lnTo>
                    <a:pt x="2845" y="63"/>
                  </a:lnTo>
                  <a:lnTo>
                    <a:pt x="259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9"/>
            <p:cNvSpPr/>
            <p:nvPr/>
          </p:nvSpPr>
          <p:spPr>
            <a:xfrm>
              <a:off x="4882349" y="2889939"/>
              <a:ext cx="298496" cy="228410"/>
            </a:xfrm>
            <a:custGeom>
              <a:avLst/>
              <a:gdLst/>
              <a:ahLst/>
              <a:cxnLst/>
              <a:rect l="l" t="t" r="r" b="b"/>
              <a:pathLst>
                <a:path w="4127" h="3158" fill="none" extrusionOk="0">
                  <a:moveTo>
                    <a:pt x="32" y="2907"/>
                  </a:moveTo>
                  <a:lnTo>
                    <a:pt x="32" y="2907"/>
                  </a:lnTo>
                  <a:lnTo>
                    <a:pt x="32" y="2720"/>
                  </a:lnTo>
                  <a:lnTo>
                    <a:pt x="0" y="2345"/>
                  </a:lnTo>
                  <a:lnTo>
                    <a:pt x="0" y="2095"/>
                  </a:lnTo>
                  <a:lnTo>
                    <a:pt x="0" y="1876"/>
                  </a:lnTo>
                  <a:lnTo>
                    <a:pt x="63" y="1688"/>
                  </a:lnTo>
                  <a:lnTo>
                    <a:pt x="125" y="1563"/>
                  </a:lnTo>
                  <a:lnTo>
                    <a:pt x="125" y="1563"/>
                  </a:lnTo>
                  <a:lnTo>
                    <a:pt x="282" y="1407"/>
                  </a:lnTo>
                  <a:lnTo>
                    <a:pt x="532" y="1219"/>
                  </a:lnTo>
                  <a:lnTo>
                    <a:pt x="1251" y="719"/>
                  </a:lnTo>
                  <a:lnTo>
                    <a:pt x="1938" y="250"/>
                  </a:lnTo>
                  <a:lnTo>
                    <a:pt x="2220" y="94"/>
                  </a:lnTo>
                  <a:lnTo>
                    <a:pt x="2376" y="0"/>
                  </a:lnTo>
                  <a:lnTo>
                    <a:pt x="2376" y="0"/>
                  </a:lnTo>
                  <a:lnTo>
                    <a:pt x="2470" y="0"/>
                  </a:lnTo>
                  <a:lnTo>
                    <a:pt x="2595" y="0"/>
                  </a:lnTo>
                  <a:lnTo>
                    <a:pt x="2845" y="63"/>
                  </a:lnTo>
                  <a:lnTo>
                    <a:pt x="3095" y="125"/>
                  </a:lnTo>
                  <a:lnTo>
                    <a:pt x="3407" y="188"/>
                  </a:lnTo>
                  <a:lnTo>
                    <a:pt x="3407" y="188"/>
                  </a:lnTo>
                  <a:lnTo>
                    <a:pt x="3564" y="219"/>
                  </a:lnTo>
                  <a:lnTo>
                    <a:pt x="3720" y="313"/>
                  </a:lnTo>
                  <a:lnTo>
                    <a:pt x="3845" y="438"/>
                  </a:lnTo>
                  <a:lnTo>
                    <a:pt x="3970" y="563"/>
                  </a:lnTo>
                  <a:lnTo>
                    <a:pt x="4033" y="719"/>
                  </a:lnTo>
                  <a:lnTo>
                    <a:pt x="4095" y="844"/>
                  </a:lnTo>
                  <a:lnTo>
                    <a:pt x="4126" y="1001"/>
                  </a:lnTo>
                  <a:lnTo>
                    <a:pt x="4126" y="1126"/>
                  </a:lnTo>
                  <a:lnTo>
                    <a:pt x="4126" y="1126"/>
                  </a:lnTo>
                  <a:lnTo>
                    <a:pt x="4001" y="1876"/>
                  </a:lnTo>
                  <a:lnTo>
                    <a:pt x="3939" y="2376"/>
                  </a:lnTo>
                  <a:lnTo>
                    <a:pt x="3939" y="2376"/>
                  </a:lnTo>
                  <a:lnTo>
                    <a:pt x="2376" y="2782"/>
                  </a:lnTo>
                  <a:lnTo>
                    <a:pt x="1219" y="3063"/>
                  </a:lnTo>
                  <a:lnTo>
                    <a:pt x="782" y="3126"/>
                  </a:lnTo>
                  <a:lnTo>
                    <a:pt x="500" y="3157"/>
                  </a:lnTo>
                  <a:lnTo>
                    <a:pt x="500" y="3157"/>
                  </a:lnTo>
                  <a:lnTo>
                    <a:pt x="250" y="3095"/>
                  </a:lnTo>
                  <a:lnTo>
                    <a:pt x="94" y="3001"/>
                  </a:lnTo>
                  <a:lnTo>
                    <a:pt x="63" y="2938"/>
                  </a:lnTo>
                  <a:lnTo>
                    <a:pt x="32" y="290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9"/>
            <p:cNvSpPr/>
            <p:nvPr/>
          </p:nvSpPr>
          <p:spPr>
            <a:xfrm>
              <a:off x="5090373" y="2894424"/>
              <a:ext cx="20396" cy="6871"/>
            </a:xfrm>
            <a:custGeom>
              <a:avLst/>
              <a:gdLst/>
              <a:ahLst/>
              <a:cxnLst/>
              <a:rect l="l" t="t" r="r" b="b"/>
              <a:pathLst>
                <a:path w="282" h="95" extrusionOk="0">
                  <a:moveTo>
                    <a:pt x="94" y="32"/>
                  </a:moveTo>
                  <a:lnTo>
                    <a:pt x="94" y="32"/>
                  </a:lnTo>
                  <a:lnTo>
                    <a:pt x="281" y="95"/>
                  </a:lnTo>
                  <a:lnTo>
                    <a:pt x="281" y="95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94" y="32"/>
                  </a:lnTo>
                  <a:close/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0A9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9"/>
            <p:cNvSpPr/>
            <p:nvPr/>
          </p:nvSpPr>
          <p:spPr>
            <a:xfrm>
              <a:off x="5097099" y="2896738"/>
              <a:ext cx="13670" cy="4557"/>
            </a:xfrm>
            <a:custGeom>
              <a:avLst/>
              <a:gdLst/>
              <a:ahLst/>
              <a:cxnLst/>
              <a:rect l="l" t="t" r="r" b="b"/>
              <a:pathLst>
                <a:path w="189" h="63" fill="none" extrusionOk="0">
                  <a:moveTo>
                    <a:pt x="1" y="0"/>
                  </a:moveTo>
                  <a:lnTo>
                    <a:pt x="1" y="0"/>
                  </a:lnTo>
                  <a:lnTo>
                    <a:pt x="188" y="63"/>
                  </a:lnTo>
                  <a:lnTo>
                    <a:pt x="188" y="63"/>
                  </a:ln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9"/>
            <p:cNvSpPr/>
            <p:nvPr/>
          </p:nvSpPr>
          <p:spPr>
            <a:xfrm>
              <a:off x="5090373" y="2894424"/>
              <a:ext cx="6799" cy="2387"/>
            </a:xfrm>
            <a:custGeom>
              <a:avLst/>
              <a:gdLst/>
              <a:ahLst/>
              <a:cxnLst/>
              <a:rect l="l" t="t" r="r" b="b"/>
              <a:pathLst>
                <a:path w="94" h="3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9"/>
            <p:cNvSpPr/>
            <p:nvPr/>
          </p:nvSpPr>
          <p:spPr>
            <a:xfrm>
              <a:off x="5119739" y="2901223"/>
              <a:ext cx="61117" cy="65673"/>
            </a:xfrm>
            <a:custGeom>
              <a:avLst/>
              <a:gdLst/>
              <a:ahLst/>
              <a:cxnLst/>
              <a:rect l="l" t="t" r="r" b="b"/>
              <a:pathLst>
                <a:path w="845" h="908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125" y="32"/>
                  </a:lnTo>
                  <a:lnTo>
                    <a:pt x="125" y="32"/>
                  </a:lnTo>
                  <a:lnTo>
                    <a:pt x="282" y="63"/>
                  </a:lnTo>
                  <a:lnTo>
                    <a:pt x="407" y="126"/>
                  </a:lnTo>
                  <a:lnTo>
                    <a:pt x="532" y="251"/>
                  </a:lnTo>
                  <a:lnTo>
                    <a:pt x="626" y="344"/>
                  </a:lnTo>
                  <a:lnTo>
                    <a:pt x="719" y="501"/>
                  </a:lnTo>
                  <a:lnTo>
                    <a:pt x="813" y="626"/>
                  </a:lnTo>
                  <a:lnTo>
                    <a:pt x="844" y="751"/>
                  </a:lnTo>
                  <a:lnTo>
                    <a:pt x="844" y="907"/>
                  </a:lnTo>
                  <a:lnTo>
                    <a:pt x="844" y="907"/>
                  </a:lnTo>
                  <a:lnTo>
                    <a:pt x="844" y="751"/>
                  </a:lnTo>
                  <a:lnTo>
                    <a:pt x="813" y="626"/>
                  </a:lnTo>
                  <a:lnTo>
                    <a:pt x="719" y="501"/>
                  </a:lnTo>
                  <a:lnTo>
                    <a:pt x="626" y="344"/>
                  </a:lnTo>
                  <a:lnTo>
                    <a:pt x="532" y="251"/>
                  </a:lnTo>
                  <a:lnTo>
                    <a:pt x="407" y="126"/>
                  </a:lnTo>
                  <a:lnTo>
                    <a:pt x="282" y="63"/>
                  </a:lnTo>
                  <a:lnTo>
                    <a:pt x="125" y="32"/>
                  </a:lnTo>
                  <a:lnTo>
                    <a:pt x="125" y="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9D9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9"/>
            <p:cNvSpPr/>
            <p:nvPr/>
          </p:nvSpPr>
          <p:spPr>
            <a:xfrm>
              <a:off x="5119739" y="2901223"/>
              <a:ext cx="61117" cy="65673"/>
            </a:xfrm>
            <a:custGeom>
              <a:avLst/>
              <a:gdLst/>
              <a:ahLst/>
              <a:cxnLst/>
              <a:rect l="l" t="t" r="r" b="b"/>
              <a:pathLst>
                <a:path w="845" h="908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125" y="32"/>
                  </a:lnTo>
                  <a:lnTo>
                    <a:pt x="125" y="32"/>
                  </a:lnTo>
                  <a:lnTo>
                    <a:pt x="282" y="63"/>
                  </a:lnTo>
                  <a:lnTo>
                    <a:pt x="407" y="126"/>
                  </a:lnTo>
                  <a:lnTo>
                    <a:pt x="532" y="251"/>
                  </a:lnTo>
                  <a:lnTo>
                    <a:pt x="626" y="344"/>
                  </a:lnTo>
                  <a:lnTo>
                    <a:pt x="719" y="501"/>
                  </a:lnTo>
                  <a:lnTo>
                    <a:pt x="813" y="626"/>
                  </a:lnTo>
                  <a:lnTo>
                    <a:pt x="844" y="751"/>
                  </a:lnTo>
                  <a:lnTo>
                    <a:pt x="844" y="907"/>
                  </a:lnTo>
                  <a:lnTo>
                    <a:pt x="844" y="907"/>
                  </a:lnTo>
                  <a:lnTo>
                    <a:pt x="844" y="751"/>
                  </a:lnTo>
                  <a:lnTo>
                    <a:pt x="813" y="626"/>
                  </a:lnTo>
                  <a:lnTo>
                    <a:pt x="719" y="501"/>
                  </a:lnTo>
                  <a:lnTo>
                    <a:pt x="626" y="344"/>
                  </a:lnTo>
                  <a:lnTo>
                    <a:pt x="532" y="251"/>
                  </a:lnTo>
                  <a:lnTo>
                    <a:pt x="407" y="126"/>
                  </a:lnTo>
                  <a:lnTo>
                    <a:pt x="282" y="63"/>
                  </a:lnTo>
                  <a:lnTo>
                    <a:pt x="125" y="32"/>
                  </a:lnTo>
                  <a:lnTo>
                    <a:pt x="125" y="3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9"/>
            <p:cNvSpPr/>
            <p:nvPr/>
          </p:nvSpPr>
          <p:spPr>
            <a:xfrm>
              <a:off x="4882349" y="2901223"/>
              <a:ext cx="237451" cy="149284"/>
            </a:xfrm>
            <a:custGeom>
              <a:avLst/>
              <a:gdLst/>
              <a:ahLst/>
              <a:cxnLst/>
              <a:rect l="l" t="t" r="r" b="b"/>
              <a:pathLst>
                <a:path w="3283" h="2064" extrusionOk="0">
                  <a:moveTo>
                    <a:pt x="125" y="1407"/>
                  </a:moveTo>
                  <a:lnTo>
                    <a:pt x="125" y="1407"/>
                  </a:lnTo>
                  <a:lnTo>
                    <a:pt x="125" y="1407"/>
                  </a:lnTo>
                  <a:lnTo>
                    <a:pt x="125" y="1407"/>
                  </a:lnTo>
                  <a:lnTo>
                    <a:pt x="63" y="1532"/>
                  </a:lnTo>
                  <a:lnTo>
                    <a:pt x="32" y="1657"/>
                  </a:lnTo>
                  <a:lnTo>
                    <a:pt x="0" y="2064"/>
                  </a:lnTo>
                  <a:lnTo>
                    <a:pt x="0" y="2064"/>
                  </a:lnTo>
                  <a:lnTo>
                    <a:pt x="32" y="1657"/>
                  </a:lnTo>
                  <a:lnTo>
                    <a:pt x="63" y="1532"/>
                  </a:lnTo>
                  <a:lnTo>
                    <a:pt x="125" y="1407"/>
                  </a:lnTo>
                  <a:lnTo>
                    <a:pt x="125" y="1407"/>
                  </a:lnTo>
                  <a:lnTo>
                    <a:pt x="125" y="1407"/>
                  </a:lnTo>
                  <a:close/>
                  <a:moveTo>
                    <a:pt x="157" y="1376"/>
                  </a:moveTo>
                  <a:lnTo>
                    <a:pt x="157" y="1376"/>
                  </a:lnTo>
                  <a:lnTo>
                    <a:pt x="125" y="1407"/>
                  </a:lnTo>
                  <a:lnTo>
                    <a:pt x="125" y="1407"/>
                  </a:lnTo>
                  <a:lnTo>
                    <a:pt x="157" y="1376"/>
                  </a:lnTo>
                  <a:close/>
                  <a:moveTo>
                    <a:pt x="157" y="1376"/>
                  </a:move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close/>
                  <a:moveTo>
                    <a:pt x="157" y="1376"/>
                  </a:move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close/>
                  <a:moveTo>
                    <a:pt x="157" y="1345"/>
                  </a:moveTo>
                  <a:lnTo>
                    <a:pt x="157" y="1345"/>
                  </a:lnTo>
                  <a:lnTo>
                    <a:pt x="157" y="1345"/>
                  </a:lnTo>
                  <a:lnTo>
                    <a:pt x="157" y="1345"/>
                  </a:lnTo>
                  <a:lnTo>
                    <a:pt x="157" y="1345"/>
                  </a:lnTo>
                  <a:close/>
                  <a:moveTo>
                    <a:pt x="3157" y="1"/>
                  </a:moveTo>
                  <a:lnTo>
                    <a:pt x="3157" y="1"/>
                  </a:lnTo>
                  <a:lnTo>
                    <a:pt x="3157" y="1"/>
                  </a:lnTo>
                  <a:lnTo>
                    <a:pt x="3157" y="1"/>
                  </a:lnTo>
                  <a:lnTo>
                    <a:pt x="3282" y="1"/>
                  </a:lnTo>
                  <a:lnTo>
                    <a:pt x="3282" y="1"/>
                  </a:lnTo>
                  <a:lnTo>
                    <a:pt x="3282" y="1"/>
                  </a:lnTo>
                  <a:lnTo>
                    <a:pt x="3157" y="1"/>
                  </a:lnTo>
                  <a:close/>
                </a:path>
              </a:pathLst>
            </a:custGeom>
            <a:solidFill>
              <a:srgbClr val="00A9C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9"/>
            <p:cNvSpPr/>
            <p:nvPr/>
          </p:nvSpPr>
          <p:spPr>
            <a:xfrm>
              <a:off x="4882349" y="3002992"/>
              <a:ext cx="9113" cy="47519"/>
            </a:xfrm>
            <a:custGeom>
              <a:avLst/>
              <a:gdLst/>
              <a:ahLst/>
              <a:cxnLst/>
              <a:rect l="l" t="t" r="r" b="b"/>
              <a:pathLst>
                <a:path w="126" h="657" fill="none" extrusionOk="0">
                  <a:moveTo>
                    <a:pt x="125" y="0"/>
                  </a:moveTo>
                  <a:lnTo>
                    <a:pt x="125" y="0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63" y="125"/>
                  </a:lnTo>
                  <a:lnTo>
                    <a:pt x="32" y="250"/>
                  </a:lnTo>
                  <a:lnTo>
                    <a:pt x="0" y="657"/>
                  </a:lnTo>
                  <a:lnTo>
                    <a:pt x="0" y="657"/>
                  </a:lnTo>
                  <a:lnTo>
                    <a:pt x="32" y="250"/>
                  </a:lnTo>
                  <a:lnTo>
                    <a:pt x="63" y="125"/>
                  </a:lnTo>
                  <a:lnTo>
                    <a:pt x="125" y="0"/>
                  </a:lnTo>
                  <a:lnTo>
                    <a:pt x="125" y="0"/>
                  </a:lnTo>
                  <a:lnTo>
                    <a:pt x="125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9"/>
            <p:cNvSpPr/>
            <p:nvPr/>
          </p:nvSpPr>
          <p:spPr>
            <a:xfrm>
              <a:off x="4891390" y="3000678"/>
              <a:ext cx="2314" cy="2387"/>
            </a:xfrm>
            <a:custGeom>
              <a:avLst/>
              <a:gdLst/>
              <a:ahLst/>
              <a:cxnLst/>
              <a:rect l="l" t="t" r="r" b="b"/>
              <a:pathLst>
                <a:path w="32" h="33" fill="none" extrusionOk="0">
                  <a:moveTo>
                    <a:pt x="32" y="1"/>
                  </a:moveTo>
                  <a:lnTo>
                    <a:pt x="32" y="1"/>
                  </a:lnTo>
                  <a:lnTo>
                    <a:pt x="0" y="32"/>
                  </a:lnTo>
                  <a:lnTo>
                    <a:pt x="0" y="32"/>
                  </a:lnTo>
                  <a:lnTo>
                    <a:pt x="32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9"/>
            <p:cNvSpPr/>
            <p:nvPr/>
          </p:nvSpPr>
          <p:spPr>
            <a:xfrm>
              <a:off x="4893633" y="3000678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9"/>
            <p:cNvSpPr/>
            <p:nvPr/>
          </p:nvSpPr>
          <p:spPr>
            <a:xfrm>
              <a:off x="4893633" y="3000678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9"/>
            <p:cNvSpPr/>
            <p:nvPr/>
          </p:nvSpPr>
          <p:spPr>
            <a:xfrm>
              <a:off x="4893633" y="2998435"/>
              <a:ext cx="72" cy="72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9"/>
            <p:cNvSpPr/>
            <p:nvPr/>
          </p:nvSpPr>
          <p:spPr>
            <a:xfrm>
              <a:off x="5110698" y="2901223"/>
              <a:ext cx="9113" cy="72"/>
            </a:xfrm>
            <a:custGeom>
              <a:avLst/>
              <a:gdLst/>
              <a:ahLst/>
              <a:cxnLst/>
              <a:rect l="l" t="t" r="r" b="b"/>
              <a:pathLst>
                <a:path w="126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125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9"/>
            <p:cNvSpPr/>
            <p:nvPr/>
          </p:nvSpPr>
          <p:spPr>
            <a:xfrm>
              <a:off x="4882349" y="2901223"/>
              <a:ext cx="298496" cy="217127"/>
            </a:xfrm>
            <a:custGeom>
              <a:avLst/>
              <a:gdLst/>
              <a:ahLst/>
              <a:cxnLst/>
              <a:rect l="l" t="t" r="r" b="b"/>
              <a:pathLst>
                <a:path w="4127" h="3002" extrusionOk="0">
                  <a:moveTo>
                    <a:pt x="3157" y="1"/>
                  </a:moveTo>
                  <a:lnTo>
                    <a:pt x="3314" y="94"/>
                  </a:lnTo>
                  <a:lnTo>
                    <a:pt x="3501" y="219"/>
                  </a:lnTo>
                  <a:lnTo>
                    <a:pt x="3626" y="407"/>
                  </a:lnTo>
                  <a:lnTo>
                    <a:pt x="3720" y="626"/>
                  </a:lnTo>
                  <a:lnTo>
                    <a:pt x="3783" y="876"/>
                  </a:lnTo>
                  <a:lnTo>
                    <a:pt x="3783" y="1157"/>
                  </a:lnTo>
                  <a:lnTo>
                    <a:pt x="3720" y="1470"/>
                  </a:lnTo>
                  <a:lnTo>
                    <a:pt x="3626" y="1813"/>
                  </a:lnTo>
                  <a:lnTo>
                    <a:pt x="3564" y="1876"/>
                  </a:lnTo>
                  <a:lnTo>
                    <a:pt x="3470" y="1939"/>
                  </a:lnTo>
                  <a:lnTo>
                    <a:pt x="3095" y="2095"/>
                  </a:lnTo>
                  <a:lnTo>
                    <a:pt x="2626" y="2220"/>
                  </a:lnTo>
                  <a:lnTo>
                    <a:pt x="2095" y="2376"/>
                  </a:lnTo>
                  <a:lnTo>
                    <a:pt x="1032" y="2564"/>
                  </a:lnTo>
                  <a:lnTo>
                    <a:pt x="375" y="2657"/>
                  </a:lnTo>
                  <a:lnTo>
                    <a:pt x="250" y="2626"/>
                  </a:lnTo>
                  <a:lnTo>
                    <a:pt x="188" y="2532"/>
                  </a:lnTo>
                  <a:lnTo>
                    <a:pt x="125" y="2439"/>
                  </a:lnTo>
                  <a:lnTo>
                    <a:pt x="94" y="2282"/>
                  </a:lnTo>
                  <a:lnTo>
                    <a:pt x="94" y="2157"/>
                  </a:lnTo>
                  <a:lnTo>
                    <a:pt x="125" y="2001"/>
                  </a:lnTo>
                  <a:lnTo>
                    <a:pt x="188" y="1720"/>
                  </a:lnTo>
                  <a:lnTo>
                    <a:pt x="282" y="1563"/>
                  </a:lnTo>
                  <a:lnTo>
                    <a:pt x="407" y="1376"/>
                  </a:lnTo>
                  <a:lnTo>
                    <a:pt x="688" y="1032"/>
                  </a:lnTo>
                  <a:lnTo>
                    <a:pt x="1063" y="657"/>
                  </a:lnTo>
                  <a:lnTo>
                    <a:pt x="1063" y="657"/>
                  </a:lnTo>
                  <a:lnTo>
                    <a:pt x="532" y="1063"/>
                  </a:lnTo>
                  <a:lnTo>
                    <a:pt x="157" y="1345"/>
                  </a:lnTo>
                  <a:lnTo>
                    <a:pt x="157" y="1376"/>
                  </a:lnTo>
                  <a:lnTo>
                    <a:pt x="125" y="1407"/>
                  </a:lnTo>
                  <a:lnTo>
                    <a:pt x="63" y="1532"/>
                  </a:lnTo>
                  <a:lnTo>
                    <a:pt x="32" y="1657"/>
                  </a:lnTo>
                  <a:lnTo>
                    <a:pt x="0" y="2064"/>
                  </a:lnTo>
                  <a:lnTo>
                    <a:pt x="0" y="2532"/>
                  </a:lnTo>
                  <a:lnTo>
                    <a:pt x="32" y="2751"/>
                  </a:lnTo>
                  <a:lnTo>
                    <a:pt x="63" y="2782"/>
                  </a:lnTo>
                  <a:lnTo>
                    <a:pt x="94" y="2845"/>
                  </a:lnTo>
                  <a:lnTo>
                    <a:pt x="250" y="2939"/>
                  </a:lnTo>
                  <a:lnTo>
                    <a:pt x="500" y="3001"/>
                  </a:lnTo>
                  <a:lnTo>
                    <a:pt x="563" y="3001"/>
                  </a:lnTo>
                  <a:lnTo>
                    <a:pt x="876" y="2970"/>
                  </a:lnTo>
                  <a:lnTo>
                    <a:pt x="1344" y="2876"/>
                  </a:lnTo>
                  <a:lnTo>
                    <a:pt x="2470" y="2626"/>
                  </a:lnTo>
                  <a:lnTo>
                    <a:pt x="3939" y="2220"/>
                  </a:lnTo>
                  <a:lnTo>
                    <a:pt x="4001" y="1720"/>
                  </a:lnTo>
                  <a:lnTo>
                    <a:pt x="4126" y="970"/>
                  </a:lnTo>
                  <a:lnTo>
                    <a:pt x="4126" y="907"/>
                  </a:lnTo>
                  <a:lnTo>
                    <a:pt x="4126" y="751"/>
                  </a:lnTo>
                  <a:lnTo>
                    <a:pt x="4095" y="626"/>
                  </a:lnTo>
                  <a:lnTo>
                    <a:pt x="4001" y="501"/>
                  </a:lnTo>
                  <a:lnTo>
                    <a:pt x="3908" y="344"/>
                  </a:lnTo>
                  <a:lnTo>
                    <a:pt x="3814" y="251"/>
                  </a:lnTo>
                  <a:lnTo>
                    <a:pt x="3689" y="126"/>
                  </a:lnTo>
                  <a:lnTo>
                    <a:pt x="3564" y="63"/>
                  </a:lnTo>
                  <a:lnTo>
                    <a:pt x="3407" y="32"/>
                  </a:lnTo>
                  <a:lnTo>
                    <a:pt x="3282" y="1"/>
                  </a:lnTo>
                  <a:close/>
                </a:path>
              </a:pathLst>
            </a:custGeom>
            <a:solidFill>
              <a:srgbClr val="E5E5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9"/>
            <p:cNvSpPr/>
            <p:nvPr/>
          </p:nvSpPr>
          <p:spPr>
            <a:xfrm>
              <a:off x="4882349" y="2901223"/>
              <a:ext cx="298496" cy="217127"/>
            </a:xfrm>
            <a:custGeom>
              <a:avLst/>
              <a:gdLst/>
              <a:ahLst/>
              <a:cxnLst/>
              <a:rect l="l" t="t" r="r" b="b"/>
              <a:pathLst>
                <a:path w="4127" h="3002" fill="none" extrusionOk="0">
                  <a:moveTo>
                    <a:pt x="3157" y="1"/>
                  </a:moveTo>
                  <a:lnTo>
                    <a:pt x="3157" y="1"/>
                  </a:lnTo>
                  <a:lnTo>
                    <a:pt x="3314" y="94"/>
                  </a:lnTo>
                  <a:lnTo>
                    <a:pt x="3501" y="219"/>
                  </a:lnTo>
                  <a:lnTo>
                    <a:pt x="3626" y="407"/>
                  </a:lnTo>
                  <a:lnTo>
                    <a:pt x="3720" y="626"/>
                  </a:lnTo>
                  <a:lnTo>
                    <a:pt x="3783" y="876"/>
                  </a:lnTo>
                  <a:lnTo>
                    <a:pt x="3783" y="1157"/>
                  </a:lnTo>
                  <a:lnTo>
                    <a:pt x="3720" y="1470"/>
                  </a:lnTo>
                  <a:lnTo>
                    <a:pt x="3626" y="1813"/>
                  </a:lnTo>
                  <a:lnTo>
                    <a:pt x="3626" y="1813"/>
                  </a:lnTo>
                  <a:lnTo>
                    <a:pt x="3564" y="1876"/>
                  </a:lnTo>
                  <a:lnTo>
                    <a:pt x="3470" y="1939"/>
                  </a:lnTo>
                  <a:lnTo>
                    <a:pt x="3095" y="2095"/>
                  </a:lnTo>
                  <a:lnTo>
                    <a:pt x="2626" y="2220"/>
                  </a:lnTo>
                  <a:lnTo>
                    <a:pt x="2095" y="2376"/>
                  </a:lnTo>
                  <a:lnTo>
                    <a:pt x="1032" y="2564"/>
                  </a:lnTo>
                  <a:lnTo>
                    <a:pt x="375" y="2657"/>
                  </a:lnTo>
                  <a:lnTo>
                    <a:pt x="375" y="2657"/>
                  </a:lnTo>
                  <a:lnTo>
                    <a:pt x="250" y="2626"/>
                  </a:lnTo>
                  <a:lnTo>
                    <a:pt x="188" y="2532"/>
                  </a:lnTo>
                  <a:lnTo>
                    <a:pt x="125" y="2439"/>
                  </a:lnTo>
                  <a:lnTo>
                    <a:pt x="94" y="2282"/>
                  </a:lnTo>
                  <a:lnTo>
                    <a:pt x="94" y="2157"/>
                  </a:lnTo>
                  <a:lnTo>
                    <a:pt x="125" y="2001"/>
                  </a:lnTo>
                  <a:lnTo>
                    <a:pt x="188" y="1720"/>
                  </a:lnTo>
                  <a:lnTo>
                    <a:pt x="188" y="1720"/>
                  </a:lnTo>
                  <a:lnTo>
                    <a:pt x="282" y="1563"/>
                  </a:lnTo>
                  <a:lnTo>
                    <a:pt x="407" y="1376"/>
                  </a:lnTo>
                  <a:lnTo>
                    <a:pt x="688" y="1032"/>
                  </a:lnTo>
                  <a:lnTo>
                    <a:pt x="1063" y="657"/>
                  </a:lnTo>
                  <a:lnTo>
                    <a:pt x="1063" y="657"/>
                  </a:lnTo>
                  <a:lnTo>
                    <a:pt x="532" y="1063"/>
                  </a:lnTo>
                  <a:lnTo>
                    <a:pt x="157" y="1345"/>
                  </a:lnTo>
                  <a:lnTo>
                    <a:pt x="157" y="1345"/>
                  </a:lnTo>
                  <a:lnTo>
                    <a:pt x="157" y="1345"/>
                  </a:lnTo>
                  <a:lnTo>
                    <a:pt x="157" y="1345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57" y="1376"/>
                  </a:lnTo>
                  <a:lnTo>
                    <a:pt x="125" y="1407"/>
                  </a:lnTo>
                  <a:lnTo>
                    <a:pt x="125" y="1407"/>
                  </a:lnTo>
                  <a:lnTo>
                    <a:pt x="125" y="1407"/>
                  </a:lnTo>
                  <a:lnTo>
                    <a:pt x="125" y="1407"/>
                  </a:lnTo>
                  <a:lnTo>
                    <a:pt x="125" y="1407"/>
                  </a:lnTo>
                  <a:lnTo>
                    <a:pt x="125" y="1407"/>
                  </a:lnTo>
                  <a:lnTo>
                    <a:pt x="63" y="1532"/>
                  </a:lnTo>
                  <a:lnTo>
                    <a:pt x="32" y="1657"/>
                  </a:lnTo>
                  <a:lnTo>
                    <a:pt x="0" y="2064"/>
                  </a:lnTo>
                  <a:lnTo>
                    <a:pt x="0" y="2064"/>
                  </a:lnTo>
                  <a:lnTo>
                    <a:pt x="0" y="2532"/>
                  </a:lnTo>
                  <a:lnTo>
                    <a:pt x="32" y="2751"/>
                  </a:lnTo>
                  <a:lnTo>
                    <a:pt x="32" y="2751"/>
                  </a:lnTo>
                  <a:lnTo>
                    <a:pt x="63" y="2782"/>
                  </a:lnTo>
                  <a:lnTo>
                    <a:pt x="94" y="2845"/>
                  </a:lnTo>
                  <a:lnTo>
                    <a:pt x="250" y="2939"/>
                  </a:lnTo>
                  <a:lnTo>
                    <a:pt x="500" y="3001"/>
                  </a:lnTo>
                  <a:lnTo>
                    <a:pt x="500" y="3001"/>
                  </a:lnTo>
                  <a:lnTo>
                    <a:pt x="563" y="3001"/>
                  </a:lnTo>
                  <a:lnTo>
                    <a:pt x="563" y="3001"/>
                  </a:lnTo>
                  <a:lnTo>
                    <a:pt x="876" y="2970"/>
                  </a:lnTo>
                  <a:lnTo>
                    <a:pt x="1344" y="2876"/>
                  </a:lnTo>
                  <a:lnTo>
                    <a:pt x="2470" y="2626"/>
                  </a:lnTo>
                  <a:lnTo>
                    <a:pt x="3939" y="2220"/>
                  </a:lnTo>
                  <a:lnTo>
                    <a:pt x="3939" y="2220"/>
                  </a:lnTo>
                  <a:lnTo>
                    <a:pt x="4001" y="1720"/>
                  </a:lnTo>
                  <a:lnTo>
                    <a:pt x="4126" y="970"/>
                  </a:lnTo>
                  <a:lnTo>
                    <a:pt x="4126" y="970"/>
                  </a:lnTo>
                  <a:lnTo>
                    <a:pt x="4126" y="907"/>
                  </a:lnTo>
                  <a:lnTo>
                    <a:pt x="4126" y="907"/>
                  </a:lnTo>
                  <a:lnTo>
                    <a:pt x="4126" y="751"/>
                  </a:lnTo>
                  <a:lnTo>
                    <a:pt x="4095" y="626"/>
                  </a:lnTo>
                  <a:lnTo>
                    <a:pt x="4001" y="501"/>
                  </a:lnTo>
                  <a:lnTo>
                    <a:pt x="3908" y="344"/>
                  </a:lnTo>
                  <a:lnTo>
                    <a:pt x="3814" y="251"/>
                  </a:lnTo>
                  <a:lnTo>
                    <a:pt x="3689" y="126"/>
                  </a:lnTo>
                  <a:lnTo>
                    <a:pt x="3564" y="63"/>
                  </a:lnTo>
                  <a:lnTo>
                    <a:pt x="3407" y="32"/>
                  </a:lnTo>
                  <a:lnTo>
                    <a:pt x="3407" y="32"/>
                  </a:lnTo>
                  <a:lnTo>
                    <a:pt x="3282" y="1"/>
                  </a:lnTo>
                  <a:lnTo>
                    <a:pt x="3282" y="1"/>
                  </a:lnTo>
                  <a:lnTo>
                    <a:pt x="315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9"/>
            <p:cNvSpPr/>
            <p:nvPr/>
          </p:nvSpPr>
          <p:spPr>
            <a:xfrm>
              <a:off x="5090373" y="2894424"/>
              <a:ext cx="6799" cy="2387"/>
            </a:xfrm>
            <a:custGeom>
              <a:avLst/>
              <a:gdLst/>
              <a:ahLst/>
              <a:cxnLst/>
              <a:rect l="l" t="t" r="r" b="b"/>
              <a:pathLst>
                <a:path w="94" h="33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94" y="32"/>
                  </a:lnTo>
                  <a:lnTo>
                    <a:pt x="94" y="32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9"/>
            <p:cNvSpPr/>
            <p:nvPr/>
          </p:nvSpPr>
          <p:spPr>
            <a:xfrm>
              <a:off x="3123406" y="1610262"/>
              <a:ext cx="2661001" cy="2661001"/>
            </a:xfrm>
            <a:custGeom>
              <a:avLst/>
              <a:gdLst/>
              <a:ahLst/>
              <a:cxnLst/>
              <a:rect l="l" t="t" r="r" b="b"/>
              <a:pathLst>
                <a:path w="36791" h="36791" extrusionOk="0">
                  <a:moveTo>
                    <a:pt x="18379" y="1"/>
                  </a:moveTo>
                  <a:lnTo>
                    <a:pt x="17442" y="32"/>
                  </a:lnTo>
                  <a:lnTo>
                    <a:pt x="16504" y="94"/>
                  </a:lnTo>
                  <a:lnTo>
                    <a:pt x="15598" y="219"/>
                  </a:lnTo>
                  <a:lnTo>
                    <a:pt x="14691" y="376"/>
                  </a:lnTo>
                  <a:lnTo>
                    <a:pt x="13816" y="594"/>
                  </a:lnTo>
                  <a:lnTo>
                    <a:pt x="12941" y="844"/>
                  </a:lnTo>
                  <a:lnTo>
                    <a:pt x="12065" y="1126"/>
                  </a:lnTo>
                  <a:lnTo>
                    <a:pt x="11253" y="1438"/>
                  </a:lnTo>
                  <a:lnTo>
                    <a:pt x="10409" y="1813"/>
                  </a:lnTo>
                  <a:lnTo>
                    <a:pt x="9627" y="2220"/>
                  </a:lnTo>
                  <a:lnTo>
                    <a:pt x="8846" y="2657"/>
                  </a:lnTo>
                  <a:lnTo>
                    <a:pt x="8127" y="3158"/>
                  </a:lnTo>
                  <a:lnTo>
                    <a:pt x="7408" y="3658"/>
                  </a:lnTo>
                  <a:lnTo>
                    <a:pt x="6689" y="4220"/>
                  </a:lnTo>
                  <a:lnTo>
                    <a:pt x="6033" y="4783"/>
                  </a:lnTo>
                  <a:lnTo>
                    <a:pt x="5376" y="5408"/>
                  </a:lnTo>
                  <a:lnTo>
                    <a:pt x="4783" y="6033"/>
                  </a:lnTo>
                  <a:lnTo>
                    <a:pt x="4189" y="6721"/>
                  </a:lnTo>
                  <a:lnTo>
                    <a:pt x="3657" y="7409"/>
                  </a:lnTo>
                  <a:lnTo>
                    <a:pt x="3126" y="8127"/>
                  </a:lnTo>
                  <a:lnTo>
                    <a:pt x="2657" y="8878"/>
                  </a:lnTo>
                  <a:lnTo>
                    <a:pt x="2219" y="9628"/>
                  </a:lnTo>
                  <a:lnTo>
                    <a:pt x="1813" y="10441"/>
                  </a:lnTo>
                  <a:lnTo>
                    <a:pt x="1438" y="11253"/>
                  </a:lnTo>
                  <a:lnTo>
                    <a:pt x="1125" y="12097"/>
                  </a:lnTo>
                  <a:lnTo>
                    <a:pt x="813" y="12941"/>
                  </a:lnTo>
                  <a:lnTo>
                    <a:pt x="563" y="13816"/>
                  </a:lnTo>
                  <a:lnTo>
                    <a:pt x="375" y="14692"/>
                  </a:lnTo>
                  <a:lnTo>
                    <a:pt x="219" y="15598"/>
                  </a:lnTo>
                  <a:lnTo>
                    <a:pt x="94" y="16536"/>
                  </a:lnTo>
                  <a:lnTo>
                    <a:pt x="31" y="17442"/>
                  </a:lnTo>
                  <a:lnTo>
                    <a:pt x="0" y="18411"/>
                  </a:lnTo>
                  <a:lnTo>
                    <a:pt x="31" y="19349"/>
                  </a:lnTo>
                  <a:lnTo>
                    <a:pt x="94" y="20287"/>
                  </a:lnTo>
                  <a:lnTo>
                    <a:pt x="219" y="21193"/>
                  </a:lnTo>
                  <a:lnTo>
                    <a:pt x="375" y="22100"/>
                  </a:lnTo>
                  <a:lnTo>
                    <a:pt x="563" y="23006"/>
                  </a:lnTo>
                  <a:lnTo>
                    <a:pt x="813" y="23881"/>
                  </a:lnTo>
                  <a:lnTo>
                    <a:pt x="1125" y="24725"/>
                  </a:lnTo>
                  <a:lnTo>
                    <a:pt x="1438" y="25569"/>
                  </a:lnTo>
                  <a:lnTo>
                    <a:pt x="1813" y="26382"/>
                  </a:lnTo>
                  <a:lnTo>
                    <a:pt x="2219" y="27163"/>
                  </a:lnTo>
                  <a:lnTo>
                    <a:pt x="2657" y="27945"/>
                  </a:lnTo>
                  <a:lnTo>
                    <a:pt x="3126" y="28695"/>
                  </a:lnTo>
                  <a:lnTo>
                    <a:pt x="3657" y="29414"/>
                  </a:lnTo>
                  <a:lnTo>
                    <a:pt x="4189" y="30101"/>
                  </a:lnTo>
                  <a:lnTo>
                    <a:pt x="4783" y="30758"/>
                  </a:lnTo>
                  <a:lnTo>
                    <a:pt x="5376" y="31414"/>
                  </a:lnTo>
                  <a:lnTo>
                    <a:pt x="6033" y="32008"/>
                  </a:lnTo>
                  <a:lnTo>
                    <a:pt x="6689" y="32602"/>
                  </a:lnTo>
                  <a:lnTo>
                    <a:pt x="7408" y="33133"/>
                  </a:lnTo>
                  <a:lnTo>
                    <a:pt x="8127" y="33665"/>
                  </a:lnTo>
                  <a:lnTo>
                    <a:pt x="8846" y="34134"/>
                  </a:lnTo>
                  <a:lnTo>
                    <a:pt x="9627" y="34571"/>
                  </a:lnTo>
                  <a:lnTo>
                    <a:pt x="10409" y="34978"/>
                  </a:lnTo>
                  <a:lnTo>
                    <a:pt x="11253" y="35353"/>
                  </a:lnTo>
                  <a:lnTo>
                    <a:pt x="12065" y="35697"/>
                  </a:lnTo>
                  <a:lnTo>
                    <a:pt x="12941" y="35978"/>
                  </a:lnTo>
                  <a:lnTo>
                    <a:pt x="13816" y="36228"/>
                  </a:lnTo>
                  <a:lnTo>
                    <a:pt x="14691" y="36415"/>
                  </a:lnTo>
                  <a:lnTo>
                    <a:pt x="15598" y="36603"/>
                  </a:lnTo>
                  <a:lnTo>
                    <a:pt x="16504" y="36697"/>
                  </a:lnTo>
                  <a:lnTo>
                    <a:pt x="17442" y="36791"/>
                  </a:lnTo>
                  <a:lnTo>
                    <a:pt x="19348" y="36791"/>
                  </a:lnTo>
                  <a:lnTo>
                    <a:pt x="20286" y="36697"/>
                  </a:lnTo>
                  <a:lnTo>
                    <a:pt x="21193" y="36603"/>
                  </a:lnTo>
                  <a:lnTo>
                    <a:pt x="22099" y="36415"/>
                  </a:lnTo>
                  <a:lnTo>
                    <a:pt x="22974" y="36228"/>
                  </a:lnTo>
                  <a:lnTo>
                    <a:pt x="23850" y="35978"/>
                  </a:lnTo>
                  <a:lnTo>
                    <a:pt x="24725" y="35697"/>
                  </a:lnTo>
                  <a:lnTo>
                    <a:pt x="25537" y="35353"/>
                  </a:lnTo>
                  <a:lnTo>
                    <a:pt x="26350" y="34978"/>
                  </a:lnTo>
                  <a:lnTo>
                    <a:pt x="27163" y="34571"/>
                  </a:lnTo>
                  <a:lnTo>
                    <a:pt x="27913" y="34134"/>
                  </a:lnTo>
                  <a:lnTo>
                    <a:pt x="28663" y="33665"/>
                  </a:lnTo>
                  <a:lnTo>
                    <a:pt x="29382" y="33133"/>
                  </a:lnTo>
                  <a:lnTo>
                    <a:pt x="30101" y="32602"/>
                  </a:lnTo>
                  <a:lnTo>
                    <a:pt x="30757" y="32008"/>
                  </a:lnTo>
                  <a:lnTo>
                    <a:pt x="31414" y="31414"/>
                  </a:lnTo>
                  <a:lnTo>
                    <a:pt x="32008" y="30758"/>
                  </a:lnTo>
                  <a:lnTo>
                    <a:pt x="32602" y="30101"/>
                  </a:lnTo>
                  <a:lnTo>
                    <a:pt x="33133" y="29414"/>
                  </a:lnTo>
                  <a:lnTo>
                    <a:pt x="33633" y="28695"/>
                  </a:lnTo>
                  <a:lnTo>
                    <a:pt x="34133" y="27945"/>
                  </a:lnTo>
                  <a:lnTo>
                    <a:pt x="34571" y="27163"/>
                  </a:lnTo>
                  <a:lnTo>
                    <a:pt x="34977" y="26382"/>
                  </a:lnTo>
                  <a:lnTo>
                    <a:pt x="35352" y="25569"/>
                  </a:lnTo>
                  <a:lnTo>
                    <a:pt x="35665" y="24725"/>
                  </a:lnTo>
                  <a:lnTo>
                    <a:pt x="35977" y="23881"/>
                  </a:lnTo>
                  <a:lnTo>
                    <a:pt x="36227" y="23006"/>
                  </a:lnTo>
                  <a:lnTo>
                    <a:pt x="36415" y="22100"/>
                  </a:lnTo>
                  <a:lnTo>
                    <a:pt x="36571" y="21193"/>
                  </a:lnTo>
                  <a:lnTo>
                    <a:pt x="36696" y="20287"/>
                  </a:lnTo>
                  <a:lnTo>
                    <a:pt x="36759" y="19349"/>
                  </a:lnTo>
                  <a:lnTo>
                    <a:pt x="36790" y="18411"/>
                  </a:lnTo>
                  <a:lnTo>
                    <a:pt x="36790" y="18286"/>
                  </a:lnTo>
                  <a:lnTo>
                    <a:pt x="36759" y="18161"/>
                  </a:lnTo>
                  <a:lnTo>
                    <a:pt x="36696" y="18067"/>
                  </a:lnTo>
                  <a:lnTo>
                    <a:pt x="36603" y="17974"/>
                  </a:lnTo>
                  <a:lnTo>
                    <a:pt x="36509" y="17880"/>
                  </a:lnTo>
                  <a:lnTo>
                    <a:pt x="36415" y="17817"/>
                  </a:lnTo>
                  <a:lnTo>
                    <a:pt x="36290" y="17786"/>
                  </a:lnTo>
                  <a:lnTo>
                    <a:pt x="36040" y="17786"/>
                  </a:lnTo>
                  <a:lnTo>
                    <a:pt x="35946" y="17817"/>
                  </a:lnTo>
                  <a:lnTo>
                    <a:pt x="35821" y="17880"/>
                  </a:lnTo>
                  <a:lnTo>
                    <a:pt x="35727" y="17974"/>
                  </a:lnTo>
                  <a:lnTo>
                    <a:pt x="35665" y="18067"/>
                  </a:lnTo>
                  <a:lnTo>
                    <a:pt x="35602" y="18161"/>
                  </a:lnTo>
                  <a:lnTo>
                    <a:pt x="35571" y="18286"/>
                  </a:lnTo>
                  <a:lnTo>
                    <a:pt x="35540" y="18411"/>
                  </a:lnTo>
                  <a:lnTo>
                    <a:pt x="35540" y="19286"/>
                  </a:lnTo>
                  <a:lnTo>
                    <a:pt x="35477" y="20162"/>
                  </a:lnTo>
                  <a:lnTo>
                    <a:pt x="35352" y="21006"/>
                  </a:lnTo>
                  <a:lnTo>
                    <a:pt x="35196" y="21850"/>
                  </a:lnTo>
                  <a:lnTo>
                    <a:pt x="35008" y="22693"/>
                  </a:lnTo>
                  <a:lnTo>
                    <a:pt x="34790" y="23506"/>
                  </a:lnTo>
                  <a:lnTo>
                    <a:pt x="34508" y="24288"/>
                  </a:lnTo>
                  <a:lnTo>
                    <a:pt x="34196" y="25069"/>
                  </a:lnTo>
                  <a:lnTo>
                    <a:pt x="33852" y="25850"/>
                  </a:lnTo>
                  <a:lnTo>
                    <a:pt x="33477" y="26569"/>
                  </a:lnTo>
                  <a:lnTo>
                    <a:pt x="33070" y="27288"/>
                  </a:lnTo>
                  <a:lnTo>
                    <a:pt x="32633" y="27976"/>
                  </a:lnTo>
                  <a:lnTo>
                    <a:pt x="32133" y="28664"/>
                  </a:lnTo>
                  <a:lnTo>
                    <a:pt x="31633" y="29320"/>
                  </a:lnTo>
                  <a:lnTo>
                    <a:pt x="31101" y="29945"/>
                  </a:lnTo>
                  <a:lnTo>
                    <a:pt x="30507" y="30539"/>
                  </a:lnTo>
                  <a:lnTo>
                    <a:pt x="29913" y="31102"/>
                  </a:lnTo>
                  <a:lnTo>
                    <a:pt x="29288" y="31633"/>
                  </a:lnTo>
                  <a:lnTo>
                    <a:pt x="28663" y="32164"/>
                  </a:lnTo>
                  <a:lnTo>
                    <a:pt x="27975" y="32633"/>
                  </a:lnTo>
                  <a:lnTo>
                    <a:pt x="27288" y="33071"/>
                  </a:lnTo>
                  <a:lnTo>
                    <a:pt x="26569" y="33477"/>
                  </a:lnTo>
                  <a:lnTo>
                    <a:pt x="25819" y="33884"/>
                  </a:lnTo>
                  <a:lnTo>
                    <a:pt x="25069" y="34227"/>
                  </a:lnTo>
                  <a:lnTo>
                    <a:pt x="24287" y="34509"/>
                  </a:lnTo>
                  <a:lnTo>
                    <a:pt x="23506" y="34790"/>
                  </a:lnTo>
                  <a:lnTo>
                    <a:pt x="22693" y="35009"/>
                  </a:lnTo>
                  <a:lnTo>
                    <a:pt x="21849" y="35228"/>
                  </a:lnTo>
                  <a:lnTo>
                    <a:pt x="21005" y="35353"/>
                  </a:lnTo>
                  <a:lnTo>
                    <a:pt x="20161" y="35478"/>
                  </a:lnTo>
                  <a:lnTo>
                    <a:pt x="19286" y="35540"/>
                  </a:lnTo>
                  <a:lnTo>
                    <a:pt x="18379" y="35572"/>
                  </a:lnTo>
                  <a:lnTo>
                    <a:pt x="17504" y="35540"/>
                  </a:lnTo>
                  <a:lnTo>
                    <a:pt x="16629" y="35478"/>
                  </a:lnTo>
                  <a:lnTo>
                    <a:pt x="15785" y="35353"/>
                  </a:lnTo>
                  <a:lnTo>
                    <a:pt x="14941" y="35228"/>
                  </a:lnTo>
                  <a:lnTo>
                    <a:pt x="14097" y="35009"/>
                  </a:lnTo>
                  <a:lnTo>
                    <a:pt x="13285" y="34790"/>
                  </a:lnTo>
                  <a:lnTo>
                    <a:pt x="12503" y="34509"/>
                  </a:lnTo>
                  <a:lnTo>
                    <a:pt x="11722" y="34227"/>
                  </a:lnTo>
                  <a:lnTo>
                    <a:pt x="10971" y="33884"/>
                  </a:lnTo>
                  <a:lnTo>
                    <a:pt x="10221" y="33477"/>
                  </a:lnTo>
                  <a:lnTo>
                    <a:pt x="9502" y="33071"/>
                  </a:lnTo>
                  <a:lnTo>
                    <a:pt x="8815" y="32633"/>
                  </a:lnTo>
                  <a:lnTo>
                    <a:pt x="8127" y="32164"/>
                  </a:lnTo>
                  <a:lnTo>
                    <a:pt x="7471" y="31633"/>
                  </a:lnTo>
                  <a:lnTo>
                    <a:pt x="6877" y="31102"/>
                  </a:lnTo>
                  <a:lnTo>
                    <a:pt x="6252" y="30539"/>
                  </a:lnTo>
                  <a:lnTo>
                    <a:pt x="5689" y="29945"/>
                  </a:lnTo>
                  <a:lnTo>
                    <a:pt x="5158" y="29320"/>
                  </a:lnTo>
                  <a:lnTo>
                    <a:pt x="4657" y="28664"/>
                  </a:lnTo>
                  <a:lnTo>
                    <a:pt x="4157" y="27976"/>
                  </a:lnTo>
                  <a:lnTo>
                    <a:pt x="3720" y="27288"/>
                  </a:lnTo>
                  <a:lnTo>
                    <a:pt x="3313" y="26569"/>
                  </a:lnTo>
                  <a:lnTo>
                    <a:pt x="2938" y="25850"/>
                  </a:lnTo>
                  <a:lnTo>
                    <a:pt x="2595" y="25069"/>
                  </a:lnTo>
                  <a:lnTo>
                    <a:pt x="2282" y="24288"/>
                  </a:lnTo>
                  <a:lnTo>
                    <a:pt x="2001" y="23506"/>
                  </a:lnTo>
                  <a:lnTo>
                    <a:pt x="1782" y="22693"/>
                  </a:lnTo>
                  <a:lnTo>
                    <a:pt x="1594" y="21850"/>
                  </a:lnTo>
                  <a:lnTo>
                    <a:pt x="1438" y="21006"/>
                  </a:lnTo>
                  <a:lnTo>
                    <a:pt x="1313" y="20162"/>
                  </a:lnTo>
                  <a:lnTo>
                    <a:pt x="1250" y="19286"/>
                  </a:lnTo>
                  <a:lnTo>
                    <a:pt x="1219" y="18411"/>
                  </a:lnTo>
                  <a:lnTo>
                    <a:pt x="1250" y="17536"/>
                  </a:lnTo>
                  <a:lnTo>
                    <a:pt x="1313" y="16661"/>
                  </a:lnTo>
                  <a:lnTo>
                    <a:pt x="1438" y="15786"/>
                  </a:lnTo>
                  <a:lnTo>
                    <a:pt x="1594" y="14942"/>
                  </a:lnTo>
                  <a:lnTo>
                    <a:pt x="1782" y="14129"/>
                  </a:lnTo>
                  <a:lnTo>
                    <a:pt x="2001" y="13316"/>
                  </a:lnTo>
                  <a:lnTo>
                    <a:pt x="2282" y="12504"/>
                  </a:lnTo>
                  <a:lnTo>
                    <a:pt x="2595" y="11722"/>
                  </a:lnTo>
                  <a:lnTo>
                    <a:pt x="2938" y="10972"/>
                  </a:lnTo>
                  <a:lnTo>
                    <a:pt x="3313" y="10222"/>
                  </a:lnTo>
                  <a:lnTo>
                    <a:pt x="3720" y="9503"/>
                  </a:lnTo>
                  <a:lnTo>
                    <a:pt x="4157" y="8815"/>
                  </a:lnTo>
                  <a:lnTo>
                    <a:pt x="4657" y="8127"/>
                  </a:lnTo>
                  <a:lnTo>
                    <a:pt x="5158" y="7502"/>
                  </a:lnTo>
                  <a:lnTo>
                    <a:pt x="5689" y="6877"/>
                  </a:lnTo>
                  <a:lnTo>
                    <a:pt x="6252" y="6283"/>
                  </a:lnTo>
                  <a:lnTo>
                    <a:pt x="6877" y="5721"/>
                  </a:lnTo>
                  <a:lnTo>
                    <a:pt x="7471" y="5158"/>
                  </a:lnTo>
                  <a:lnTo>
                    <a:pt x="8127" y="4658"/>
                  </a:lnTo>
                  <a:lnTo>
                    <a:pt x="8815" y="4189"/>
                  </a:lnTo>
                  <a:lnTo>
                    <a:pt x="9502" y="3720"/>
                  </a:lnTo>
                  <a:lnTo>
                    <a:pt x="10221" y="3314"/>
                  </a:lnTo>
                  <a:lnTo>
                    <a:pt x="10971" y="2939"/>
                  </a:lnTo>
                  <a:lnTo>
                    <a:pt x="11722" y="2595"/>
                  </a:lnTo>
                  <a:lnTo>
                    <a:pt x="12503" y="2282"/>
                  </a:lnTo>
                  <a:lnTo>
                    <a:pt x="13285" y="2001"/>
                  </a:lnTo>
                  <a:lnTo>
                    <a:pt x="14097" y="1782"/>
                  </a:lnTo>
                  <a:lnTo>
                    <a:pt x="14941" y="1595"/>
                  </a:lnTo>
                  <a:lnTo>
                    <a:pt x="15785" y="1438"/>
                  </a:lnTo>
                  <a:lnTo>
                    <a:pt x="16629" y="1345"/>
                  </a:lnTo>
                  <a:lnTo>
                    <a:pt x="17504" y="1251"/>
                  </a:lnTo>
                  <a:lnTo>
                    <a:pt x="18379" y="1251"/>
                  </a:lnTo>
                  <a:lnTo>
                    <a:pt x="18505" y="1220"/>
                  </a:lnTo>
                  <a:lnTo>
                    <a:pt x="18630" y="1188"/>
                  </a:lnTo>
                  <a:lnTo>
                    <a:pt x="18755" y="1126"/>
                  </a:lnTo>
                  <a:lnTo>
                    <a:pt x="18817" y="1063"/>
                  </a:lnTo>
                  <a:lnTo>
                    <a:pt x="18911" y="970"/>
                  </a:lnTo>
                  <a:lnTo>
                    <a:pt x="18973" y="876"/>
                  </a:lnTo>
                  <a:lnTo>
                    <a:pt x="19005" y="751"/>
                  </a:lnTo>
                  <a:lnTo>
                    <a:pt x="19005" y="626"/>
                  </a:lnTo>
                  <a:lnTo>
                    <a:pt x="19005" y="501"/>
                  </a:lnTo>
                  <a:lnTo>
                    <a:pt x="18973" y="376"/>
                  </a:lnTo>
                  <a:lnTo>
                    <a:pt x="18911" y="282"/>
                  </a:lnTo>
                  <a:lnTo>
                    <a:pt x="18817" y="188"/>
                  </a:lnTo>
                  <a:lnTo>
                    <a:pt x="18755" y="94"/>
                  </a:lnTo>
                  <a:lnTo>
                    <a:pt x="18630" y="63"/>
                  </a:lnTo>
                  <a:lnTo>
                    <a:pt x="18505" y="32"/>
                  </a:lnTo>
                  <a:lnTo>
                    <a:pt x="18379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9"/>
            <p:cNvSpPr/>
            <p:nvPr/>
          </p:nvSpPr>
          <p:spPr>
            <a:xfrm>
              <a:off x="4393971" y="1562813"/>
              <a:ext cx="67916" cy="183133"/>
            </a:xfrm>
            <a:custGeom>
              <a:avLst/>
              <a:gdLst/>
              <a:ahLst/>
              <a:cxnLst/>
              <a:rect l="l" t="t" r="r" b="b"/>
              <a:pathLst>
                <a:path w="939" h="2532" extrusionOk="0">
                  <a:moveTo>
                    <a:pt x="1" y="0"/>
                  </a:moveTo>
                  <a:lnTo>
                    <a:pt x="1" y="2532"/>
                  </a:lnTo>
                  <a:lnTo>
                    <a:pt x="939" y="2532"/>
                  </a:lnTo>
                  <a:lnTo>
                    <a:pt x="939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4954680" y="1506250"/>
              <a:ext cx="366339" cy="88240"/>
            </a:xfrm>
            <a:custGeom>
              <a:avLst/>
              <a:gdLst/>
              <a:ahLst/>
              <a:cxnLst/>
              <a:rect l="l" t="t" r="r" b="b"/>
              <a:pathLst>
                <a:path w="5065" h="1220" extrusionOk="0">
                  <a:moveTo>
                    <a:pt x="532" y="1"/>
                  </a:moveTo>
                  <a:lnTo>
                    <a:pt x="407" y="32"/>
                  </a:lnTo>
                  <a:lnTo>
                    <a:pt x="282" y="94"/>
                  </a:lnTo>
                  <a:lnTo>
                    <a:pt x="188" y="157"/>
                  </a:lnTo>
                  <a:lnTo>
                    <a:pt x="126" y="251"/>
                  </a:lnTo>
                  <a:lnTo>
                    <a:pt x="63" y="345"/>
                  </a:lnTo>
                  <a:lnTo>
                    <a:pt x="32" y="438"/>
                  </a:lnTo>
                  <a:lnTo>
                    <a:pt x="1" y="563"/>
                  </a:lnTo>
                  <a:lnTo>
                    <a:pt x="1" y="626"/>
                  </a:lnTo>
                  <a:lnTo>
                    <a:pt x="32" y="751"/>
                  </a:lnTo>
                  <a:lnTo>
                    <a:pt x="63" y="876"/>
                  </a:lnTo>
                  <a:lnTo>
                    <a:pt x="126" y="970"/>
                  </a:lnTo>
                  <a:lnTo>
                    <a:pt x="188" y="1032"/>
                  </a:lnTo>
                  <a:lnTo>
                    <a:pt x="282" y="1126"/>
                  </a:lnTo>
                  <a:lnTo>
                    <a:pt x="407" y="1157"/>
                  </a:lnTo>
                  <a:lnTo>
                    <a:pt x="532" y="1220"/>
                  </a:lnTo>
                  <a:lnTo>
                    <a:pt x="4533" y="1220"/>
                  </a:lnTo>
                  <a:lnTo>
                    <a:pt x="4658" y="1157"/>
                  </a:lnTo>
                  <a:lnTo>
                    <a:pt x="4783" y="1126"/>
                  </a:lnTo>
                  <a:lnTo>
                    <a:pt x="4877" y="1032"/>
                  </a:lnTo>
                  <a:lnTo>
                    <a:pt x="4939" y="970"/>
                  </a:lnTo>
                  <a:lnTo>
                    <a:pt x="5002" y="876"/>
                  </a:lnTo>
                  <a:lnTo>
                    <a:pt x="5064" y="751"/>
                  </a:lnTo>
                  <a:lnTo>
                    <a:pt x="5064" y="626"/>
                  </a:lnTo>
                  <a:lnTo>
                    <a:pt x="5064" y="563"/>
                  </a:lnTo>
                  <a:lnTo>
                    <a:pt x="5064" y="438"/>
                  </a:lnTo>
                  <a:lnTo>
                    <a:pt x="5002" y="345"/>
                  </a:lnTo>
                  <a:lnTo>
                    <a:pt x="4939" y="251"/>
                  </a:lnTo>
                  <a:lnTo>
                    <a:pt x="4877" y="157"/>
                  </a:lnTo>
                  <a:lnTo>
                    <a:pt x="4783" y="94"/>
                  </a:lnTo>
                  <a:lnTo>
                    <a:pt x="4658" y="32"/>
                  </a:lnTo>
                  <a:lnTo>
                    <a:pt x="4533" y="1"/>
                  </a:lnTo>
                  <a:close/>
                </a:path>
              </a:pathLst>
            </a:custGeom>
            <a:solidFill>
              <a:srgbClr val="9193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4954680" y="1727799"/>
              <a:ext cx="366339" cy="88240"/>
            </a:xfrm>
            <a:custGeom>
              <a:avLst/>
              <a:gdLst/>
              <a:ahLst/>
              <a:cxnLst/>
              <a:rect l="l" t="t" r="r" b="b"/>
              <a:pathLst>
                <a:path w="5065" h="1220" extrusionOk="0">
                  <a:moveTo>
                    <a:pt x="532" y="1"/>
                  </a:moveTo>
                  <a:lnTo>
                    <a:pt x="407" y="32"/>
                  </a:lnTo>
                  <a:lnTo>
                    <a:pt x="282" y="95"/>
                  </a:lnTo>
                  <a:lnTo>
                    <a:pt x="188" y="157"/>
                  </a:lnTo>
                  <a:lnTo>
                    <a:pt x="126" y="251"/>
                  </a:lnTo>
                  <a:lnTo>
                    <a:pt x="63" y="345"/>
                  </a:lnTo>
                  <a:lnTo>
                    <a:pt x="32" y="470"/>
                  </a:lnTo>
                  <a:lnTo>
                    <a:pt x="1" y="564"/>
                  </a:lnTo>
                  <a:lnTo>
                    <a:pt x="1" y="657"/>
                  </a:lnTo>
                  <a:lnTo>
                    <a:pt x="32" y="751"/>
                  </a:lnTo>
                  <a:lnTo>
                    <a:pt x="63" y="876"/>
                  </a:lnTo>
                  <a:lnTo>
                    <a:pt x="126" y="970"/>
                  </a:lnTo>
                  <a:lnTo>
                    <a:pt x="188" y="1064"/>
                  </a:lnTo>
                  <a:lnTo>
                    <a:pt x="282" y="1126"/>
                  </a:lnTo>
                  <a:lnTo>
                    <a:pt x="407" y="1189"/>
                  </a:lnTo>
                  <a:lnTo>
                    <a:pt x="532" y="1220"/>
                  </a:lnTo>
                  <a:lnTo>
                    <a:pt x="4533" y="1220"/>
                  </a:lnTo>
                  <a:lnTo>
                    <a:pt x="4658" y="1189"/>
                  </a:lnTo>
                  <a:lnTo>
                    <a:pt x="4783" y="1126"/>
                  </a:lnTo>
                  <a:lnTo>
                    <a:pt x="4877" y="1064"/>
                  </a:lnTo>
                  <a:lnTo>
                    <a:pt x="4939" y="970"/>
                  </a:lnTo>
                  <a:lnTo>
                    <a:pt x="5002" y="876"/>
                  </a:lnTo>
                  <a:lnTo>
                    <a:pt x="5064" y="751"/>
                  </a:lnTo>
                  <a:lnTo>
                    <a:pt x="5064" y="657"/>
                  </a:lnTo>
                  <a:lnTo>
                    <a:pt x="5064" y="564"/>
                  </a:lnTo>
                  <a:lnTo>
                    <a:pt x="5064" y="470"/>
                  </a:lnTo>
                  <a:lnTo>
                    <a:pt x="5002" y="345"/>
                  </a:lnTo>
                  <a:lnTo>
                    <a:pt x="4939" y="251"/>
                  </a:lnTo>
                  <a:lnTo>
                    <a:pt x="4877" y="157"/>
                  </a:lnTo>
                  <a:lnTo>
                    <a:pt x="4783" y="95"/>
                  </a:lnTo>
                  <a:lnTo>
                    <a:pt x="4658" y="32"/>
                  </a:lnTo>
                  <a:lnTo>
                    <a:pt x="4533" y="1"/>
                  </a:lnTo>
                  <a:close/>
                </a:path>
              </a:pathLst>
            </a:custGeom>
            <a:solidFill>
              <a:srgbClr val="9193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9"/>
            <p:cNvSpPr/>
            <p:nvPr/>
          </p:nvSpPr>
          <p:spPr>
            <a:xfrm>
              <a:off x="4441492" y="1409037"/>
              <a:ext cx="615001" cy="508752"/>
            </a:xfrm>
            <a:custGeom>
              <a:avLst/>
              <a:gdLst/>
              <a:ahLst/>
              <a:cxnLst/>
              <a:rect l="l" t="t" r="r" b="b"/>
              <a:pathLst>
                <a:path w="8503" h="7034" extrusionOk="0">
                  <a:moveTo>
                    <a:pt x="2344" y="1"/>
                  </a:moveTo>
                  <a:lnTo>
                    <a:pt x="2094" y="32"/>
                  </a:lnTo>
                  <a:lnTo>
                    <a:pt x="1844" y="94"/>
                  </a:lnTo>
                  <a:lnTo>
                    <a:pt x="1594" y="188"/>
                  </a:lnTo>
                  <a:lnTo>
                    <a:pt x="1376" y="282"/>
                  </a:lnTo>
                  <a:lnTo>
                    <a:pt x="1157" y="376"/>
                  </a:lnTo>
                  <a:lnTo>
                    <a:pt x="938" y="532"/>
                  </a:lnTo>
                  <a:lnTo>
                    <a:pt x="750" y="657"/>
                  </a:lnTo>
                  <a:lnTo>
                    <a:pt x="594" y="845"/>
                  </a:lnTo>
                  <a:lnTo>
                    <a:pt x="438" y="1001"/>
                  </a:lnTo>
                  <a:lnTo>
                    <a:pt x="313" y="1220"/>
                  </a:lnTo>
                  <a:lnTo>
                    <a:pt x="188" y="1407"/>
                  </a:lnTo>
                  <a:lnTo>
                    <a:pt x="125" y="1626"/>
                  </a:lnTo>
                  <a:lnTo>
                    <a:pt x="63" y="1845"/>
                  </a:lnTo>
                  <a:lnTo>
                    <a:pt x="0" y="2064"/>
                  </a:lnTo>
                  <a:lnTo>
                    <a:pt x="0" y="2314"/>
                  </a:lnTo>
                  <a:lnTo>
                    <a:pt x="0" y="4721"/>
                  </a:lnTo>
                  <a:lnTo>
                    <a:pt x="0" y="4939"/>
                  </a:lnTo>
                  <a:lnTo>
                    <a:pt x="63" y="5189"/>
                  </a:lnTo>
                  <a:lnTo>
                    <a:pt x="125" y="5408"/>
                  </a:lnTo>
                  <a:lnTo>
                    <a:pt x="188" y="5627"/>
                  </a:lnTo>
                  <a:lnTo>
                    <a:pt x="313" y="5815"/>
                  </a:lnTo>
                  <a:lnTo>
                    <a:pt x="438" y="6002"/>
                  </a:lnTo>
                  <a:lnTo>
                    <a:pt x="594" y="6190"/>
                  </a:lnTo>
                  <a:lnTo>
                    <a:pt x="750" y="6346"/>
                  </a:lnTo>
                  <a:lnTo>
                    <a:pt x="938" y="6502"/>
                  </a:lnTo>
                  <a:lnTo>
                    <a:pt x="1157" y="6627"/>
                  </a:lnTo>
                  <a:lnTo>
                    <a:pt x="1376" y="6752"/>
                  </a:lnTo>
                  <a:lnTo>
                    <a:pt x="1594" y="6846"/>
                  </a:lnTo>
                  <a:lnTo>
                    <a:pt x="1844" y="6940"/>
                  </a:lnTo>
                  <a:lnTo>
                    <a:pt x="2094" y="6971"/>
                  </a:lnTo>
                  <a:lnTo>
                    <a:pt x="2344" y="7034"/>
                  </a:lnTo>
                  <a:lnTo>
                    <a:pt x="8502" y="7034"/>
                  </a:lnTo>
                  <a:lnTo>
                    <a:pt x="8502" y="1"/>
                  </a:lnTo>
                  <a:close/>
                </a:path>
              </a:pathLst>
            </a:custGeom>
            <a:solidFill>
              <a:srgbClr val="5959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4977319" y="1347990"/>
              <a:ext cx="115362" cy="626284"/>
            </a:xfrm>
            <a:custGeom>
              <a:avLst/>
              <a:gdLst/>
              <a:ahLst/>
              <a:cxnLst/>
              <a:rect l="l" t="t" r="r" b="b"/>
              <a:pathLst>
                <a:path w="1595" h="8659" extrusionOk="0">
                  <a:moveTo>
                    <a:pt x="532" y="1"/>
                  </a:moveTo>
                  <a:lnTo>
                    <a:pt x="407" y="32"/>
                  </a:lnTo>
                  <a:lnTo>
                    <a:pt x="313" y="94"/>
                  </a:lnTo>
                  <a:lnTo>
                    <a:pt x="188" y="157"/>
                  </a:lnTo>
                  <a:lnTo>
                    <a:pt x="125" y="251"/>
                  </a:lnTo>
                  <a:lnTo>
                    <a:pt x="63" y="345"/>
                  </a:lnTo>
                  <a:lnTo>
                    <a:pt x="31" y="470"/>
                  </a:lnTo>
                  <a:lnTo>
                    <a:pt x="0" y="563"/>
                  </a:lnTo>
                  <a:lnTo>
                    <a:pt x="0" y="8065"/>
                  </a:lnTo>
                  <a:lnTo>
                    <a:pt x="31" y="8190"/>
                  </a:lnTo>
                  <a:lnTo>
                    <a:pt x="63" y="8315"/>
                  </a:lnTo>
                  <a:lnTo>
                    <a:pt x="125" y="8409"/>
                  </a:lnTo>
                  <a:lnTo>
                    <a:pt x="188" y="8503"/>
                  </a:lnTo>
                  <a:lnTo>
                    <a:pt x="313" y="8565"/>
                  </a:lnTo>
                  <a:lnTo>
                    <a:pt x="407" y="8628"/>
                  </a:lnTo>
                  <a:lnTo>
                    <a:pt x="532" y="8659"/>
                  </a:lnTo>
                  <a:lnTo>
                    <a:pt x="1063" y="8659"/>
                  </a:lnTo>
                  <a:lnTo>
                    <a:pt x="1188" y="8628"/>
                  </a:lnTo>
                  <a:lnTo>
                    <a:pt x="1282" y="8565"/>
                  </a:lnTo>
                  <a:lnTo>
                    <a:pt x="1407" y="8503"/>
                  </a:lnTo>
                  <a:lnTo>
                    <a:pt x="1469" y="8409"/>
                  </a:lnTo>
                  <a:lnTo>
                    <a:pt x="1532" y="8315"/>
                  </a:lnTo>
                  <a:lnTo>
                    <a:pt x="1563" y="8190"/>
                  </a:lnTo>
                  <a:lnTo>
                    <a:pt x="1594" y="8065"/>
                  </a:lnTo>
                  <a:lnTo>
                    <a:pt x="1594" y="563"/>
                  </a:lnTo>
                  <a:lnTo>
                    <a:pt x="1563" y="470"/>
                  </a:lnTo>
                  <a:lnTo>
                    <a:pt x="1532" y="345"/>
                  </a:lnTo>
                  <a:lnTo>
                    <a:pt x="1469" y="251"/>
                  </a:lnTo>
                  <a:lnTo>
                    <a:pt x="1407" y="157"/>
                  </a:lnTo>
                  <a:lnTo>
                    <a:pt x="1282" y="94"/>
                  </a:lnTo>
                  <a:lnTo>
                    <a:pt x="1188" y="32"/>
                  </a:lnTo>
                  <a:lnTo>
                    <a:pt x="1063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9"/>
            <p:cNvSpPr/>
            <p:nvPr/>
          </p:nvSpPr>
          <p:spPr>
            <a:xfrm>
              <a:off x="4572628" y="1553771"/>
              <a:ext cx="352741" cy="210328"/>
            </a:xfrm>
            <a:custGeom>
              <a:avLst/>
              <a:gdLst/>
              <a:ahLst/>
              <a:cxnLst/>
              <a:rect l="l" t="t" r="r" b="b"/>
              <a:pathLst>
                <a:path w="4877" h="2908" extrusionOk="0">
                  <a:moveTo>
                    <a:pt x="1719" y="0"/>
                  </a:moveTo>
                  <a:lnTo>
                    <a:pt x="1782" y="1594"/>
                  </a:lnTo>
                  <a:lnTo>
                    <a:pt x="0" y="1000"/>
                  </a:lnTo>
                  <a:lnTo>
                    <a:pt x="2407" y="2907"/>
                  </a:lnTo>
                  <a:lnTo>
                    <a:pt x="2344" y="1375"/>
                  </a:lnTo>
                  <a:lnTo>
                    <a:pt x="4876" y="2219"/>
                  </a:lnTo>
                  <a:lnTo>
                    <a:pt x="1719" y="0"/>
                  </a:lnTo>
                  <a:close/>
                </a:path>
              </a:pathLst>
            </a:custGeom>
            <a:solidFill>
              <a:srgbClr val="BABCB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29"/>
            <p:cNvSpPr/>
            <p:nvPr/>
          </p:nvSpPr>
          <p:spPr>
            <a:xfrm>
              <a:off x="5571000" y="1466900"/>
              <a:ext cx="422848" cy="2804374"/>
            </a:xfrm>
            <a:custGeom>
              <a:avLst/>
              <a:gdLst/>
              <a:ahLst/>
              <a:cxnLst/>
              <a:rect l="l" t="t" r="r" b="b"/>
              <a:pathLst>
                <a:path w="8127" h="49951" extrusionOk="0">
                  <a:moveTo>
                    <a:pt x="0" y="1"/>
                  </a:moveTo>
                  <a:lnTo>
                    <a:pt x="0" y="49294"/>
                  </a:lnTo>
                  <a:lnTo>
                    <a:pt x="156" y="49356"/>
                  </a:lnTo>
                  <a:lnTo>
                    <a:pt x="656" y="49513"/>
                  </a:lnTo>
                  <a:lnTo>
                    <a:pt x="1407" y="49700"/>
                  </a:lnTo>
                  <a:lnTo>
                    <a:pt x="1875" y="49794"/>
                  </a:lnTo>
                  <a:lnTo>
                    <a:pt x="2407" y="49857"/>
                  </a:lnTo>
                  <a:lnTo>
                    <a:pt x="3001" y="49919"/>
                  </a:lnTo>
                  <a:lnTo>
                    <a:pt x="3626" y="49950"/>
                  </a:lnTo>
                  <a:lnTo>
                    <a:pt x="4282" y="49950"/>
                  </a:lnTo>
                  <a:lnTo>
                    <a:pt x="5001" y="49919"/>
                  </a:lnTo>
                  <a:lnTo>
                    <a:pt x="5751" y="49857"/>
                  </a:lnTo>
                  <a:lnTo>
                    <a:pt x="6533" y="49731"/>
                  </a:lnTo>
                  <a:lnTo>
                    <a:pt x="7314" y="49544"/>
                  </a:lnTo>
                  <a:lnTo>
                    <a:pt x="8127" y="49294"/>
                  </a:lnTo>
                  <a:lnTo>
                    <a:pt x="8127" y="1"/>
                  </a:lnTo>
                  <a:close/>
                </a:path>
              </a:pathLst>
            </a:custGeom>
            <a:solidFill>
              <a:srgbClr val="D4D4D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29"/>
            <p:cNvSpPr/>
            <p:nvPr/>
          </p:nvSpPr>
          <p:spPr>
            <a:xfrm>
              <a:off x="5571000" y="3904464"/>
              <a:ext cx="422848" cy="366835"/>
            </a:xfrm>
            <a:custGeom>
              <a:avLst/>
              <a:gdLst/>
              <a:ahLst/>
              <a:cxnLst/>
              <a:rect l="l" t="t" r="r" b="b"/>
              <a:pathLst>
                <a:path w="8127" h="6534" extrusionOk="0">
                  <a:moveTo>
                    <a:pt x="0" y="0"/>
                  </a:moveTo>
                  <a:lnTo>
                    <a:pt x="0" y="5877"/>
                  </a:lnTo>
                  <a:lnTo>
                    <a:pt x="156" y="5939"/>
                  </a:lnTo>
                  <a:lnTo>
                    <a:pt x="656" y="6096"/>
                  </a:lnTo>
                  <a:lnTo>
                    <a:pt x="1407" y="6283"/>
                  </a:lnTo>
                  <a:lnTo>
                    <a:pt x="1875" y="6377"/>
                  </a:lnTo>
                  <a:lnTo>
                    <a:pt x="2407" y="6440"/>
                  </a:lnTo>
                  <a:lnTo>
                    <a:pt x="3001" y="6502"/>
                  </a:lnTo>
                  <a:lnTo>
                    <a:pt x="3626" y="6533"/>
                  </a:lnTo>
                  <a:lnTo>
                    <a:pt x="4282" y="6533"/>
                  </a:lnTo>
                  <a:lnTo>
                    <a:pt x="5001" y="6502"/>
                  </a:lnTo>
                  <a:lnTo>
                    <a:pt x="5751" y="6440"/>
                  </a:lnTo>
                  <a:lnTo>
                    <a:pt x="6533" y="6314"/>
                  </a:lnTo>
                  <a:lnTo>
                    <a:pt x="7314" y="6127"/>
                  </a:lnTo>
                  <a:lnTo>
                    <a:pt x="8127" y="5877"/>
                  </a:lnTo>
                  <a:lnTo>
                    <a:pt x="8127" y="0"/>
                  </a:lnTo>
                  <a:lnTo>
                    <a:pt x="8064" y="94"/>
                  </a:lnTo>
                  <a:lnTo>
                    <a:pt x="7971" y="188"/>
                  </a:lnTo>
                  <a:lnTo>
                    <a:pt x="7814" y="251"/>
                  </a:lnTo>
                  <a:lnTo>
                    <a:pt x="7439" y="407"/>
                  </a:lnTo>
                  <a:lnTo>
                    <a:pt x="6939" y="532"/>
                  </a:lnTo>
                  <a:lnTo>
                    <a:pt x="6345" y="657"/>
                  </a:lnTo>
                  <a:lnTo>
                    <a:pt x="5658" y="719"/>
                  </a:lnTo>
                  <a:lnTo>
                    <a:pt x="4876" y="782"/>
                  </a:lnTo>
                  <a:lnTo>
                    <a:pt x="4063" y="813"/>
                  </a:lnTo>
                  <a:lnTo>
                    <a:pt x="3251" y="782"/>
                  </a:lnTo>
                  <a:lnTo>
                    <a:pt x="2469" y="719"/>
                  </a:lnTo>
                  <a:lnTo>
                    <a:pt x="1782" y="657"/>
                  </a:lnTo>
                  <a:lnTo>
                    <a:pt x="1188" y="532"/>
                  </a:lnTo>
                  <a:lnTo>
                    <a:pt x="688" y="407"/>
                  </a:lnTo>
                  <a:lnTo>
                    <a:pt x="313" y="251"/>
                  </a:lnTo>
                  <a:lnTo>
                    <a:pt x="188" y="188"/>
                  </a:lnTo>
                  <a:lnTo>
                    <a:pt x="63" y="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29"/>
            <p:cNvSpPr/>
            <p:nvPr/>
          </p:nvSpPr>
          <p:spPr>
            <a:xfrm>
              <a:off x="5571000" y="3774605"/>
              <a:ext cx="422848" cy="122896"/>
            </a:xfrm>
            <a:custGeom>
              <a:avLst/>
              <a:gdLst/>
              <a:ahLst/>
              <a:cxnLst/>
              <a:rect l="l" t="t" r="r" b="b"/>
              <a:pathLst>
                <a:path w="8127" h="2189" extrusionOk="0">
                  <a:moveTo>
                    <a:pt x="0" y="0"/>
                  </a:moveTo>
                  <a:lnTo>
                    <a:pt x="0" y="1501"/>
                  </a:lnTo>
                  <a:lnTo>
                    <a:pt x="156" y="1563"/>
                  </a:lnTo>
                  <a:lnTo>
                    <a:pt x="656" y="1720"/>
                  </a:lnTo>
                  <a:lnTo>
                    <a:pt x="1407" y="1907"/>
                  </a:lnTo>
                  <a:lnTo>
                    <a:pt x="1875" y="2001"/>
                  </a:lnTo>
                  <a:lnTo>
                    <a:pt x="2407" y="2063"/>
                  </a:lnTo>
                  <a:lnTo>
                    <a:pt x="3001" y="2126"/>
                  </a:lnTo>
                  <a:lnTo>
                    <a:pt x="3626" y="2188"/>
                  </a:lnTo>
                  <a:lnTo>
                    <a:pt x="4282" y="2188"/>
                  </a:lnTo>
                  <a:lnTo>
                    <a:pt x="5001" y="2157"/>
                  </a:lnTo>
                  <a:lnTo>
                    <a:pt x="5751" y="2063"/>
                  </a:lnTo>
                  <a:lnTo>
                    <a:pt x="6533" y="1938"/>
                  </a:lnTo>
                  <a:lnTo>
                    <a:pt x="7314" y="1751"/>
                  </a:lnTo>
                  <a:lnTo>
                    <a:pt x="8127" y="1501"/>
                  </a:lnTo>
                  <a:lnTo>
                    <a:pt x="8127" y="0"/>
                  </a:lnTo>
                  <a:lnTo>
                    <a:pt x="8064" y="94"/>
                  </a:lnTo>
                  <a:lnTo>
                    <a:pt x="7971" y="188"/>
                  </a:lnTo>
                  <a:lnTo>
                    <a:pt x="7814" y="250"/>
                  </a:lnTo>
                  <a:lnTo>
                    <a:pt x="7439" y="407"/>
                  </a:lnTo>
                  <a:lnTo>
                    <a:pt x="6939" y="532"/>
                  </a:lnTo>
                  <a:lnTo>
                    <a:pt x="6345" y="657"/>
                  </a:lnTo>
                  <a:lnTo>
                    <a:pt x="5658" y="719"/>
                  </a:lnTo>
                  <a:lnTo>
                    <a:pt x="4876" y="782"/>
                  </a:lnTo>
                  <a:lnTo>
                    <a:pt x="4063" y="813"/>
                  </a:lnTo>
                  <a:lnTo>
                    <a:pt x="3251" y="782"/>
                  </a:lnTo>
                  <a:lnTo>
                    <a:pt x="2469" y="719"/>
                  </a:lnTo>
                  <a:lnTo>
                    <a:pt x="1782" y="657"/>
                  </a:lnTo>
                  <a:lnTo>
                    <a:pt x="1188" y="532"/>
                  </a:lnTo>
                  <a:lnTo>
                    <a:pt x="688" y="407"/>
                  </a:lnTo>
                  <a:lnTo>
                    <a:pt x="313" y="250"/>
                  </a:lnTo>
                  <a:lnTo>
                    <a:pt x="188" y="188"/>
                  </a:lnTo>
                  <a:lnTo>
                    <a:pt x="63" y="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9"/>
            <p:cNvSpPr/>
            <p:nvPr/>
          </p:nvSpPr>
          <p:spPr>
            <a:xfrm>
              <a:off x="5655550" y="1605573"/>
              <a:ext cx="253750" cy="493156"/>
            </a:xfrm>
            <a:custGeom>
              <a:avLst/>
              <a:gdLst/>
              <a:ahLst/>
              <a:cxnLst/>
              <a:rect l="l" t="t" r="r" b="b"/>
              <a:pathLst>
                <a:path w="4877" h="8784" extrusionOk="0">
                  <a:moveTo>
                    <a:pt x="1313" y="0"/>
                  </a:moveTo>
                  <a:lnTo>
                    <a:pt x="0" y="4439"/>
                  </a:lnTo>
                  <a:lnTo>
                    <a:pt x="0" y="4439"/>
                  </a:lnTo>
                  <a:lnTo>
                    <a:pt x="2063" y="4251"/>
                  </a:lnTo>
                  <a:lnTo>
                    <a:pt x="938" y="8784"/>
                  </a:lnTo>
                  <a:lnTo>
                    <a:pt x="4877" y="2001"/>
                  </a:lnTo>
                  <a:lnTo>
                    <a:pt x="2626" y="2407"/>
                  </a:lnTo>
                  <a:lnTo>
                    <a:pt x="3595" y="0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9"/>
            <p:cNvSpPr/>
            <p:nvPr/>
          </p:nvSpPr>
          <p:spPr>
            <a:xfrm>
              <a:off x="5571000" y="1417775"/>
              <a:ext cx="422848" cy="100102"/>
            </a:xfrm>
            <a:custGeom>
              <a:avLst/>
              <a:gdLst/>
              <a:ahLst/>
              <a:cxnLst/>
              <a:rect l="l" t="t" r="r" b="b"/>
              <a:pathLst>
                <a:path w="8127" h="1783" extrusionOk="0">
                  <a:moveTo>
                    <a:pt x="3251" y="1"/>
                  </a:moveTo>
                  <a:lnTo>
                    <a:pt x="2469" y="63"/>
                  </a:lnTo>
                  <a:lnTo>
                    <a:pt x="1782" y="126"/>
                  </a:lnTo>
                  <a:lnTo>
                    <a:pt x="1188" y="251"/>
                  </a:lnTo>
                  <a:lnTo>
                    <a:pt x="688" y="376"/>
                  </a:lnTo>
                  <a:lnTo>
                    <a:pt x="313" y="532"/>
                  </a:lnTo>
                  <a:lnTo>
                    <a:pt x="188" y="626"/>
                  </a:lnTo>
                  <a:lnTo>
                    <a:pt x="63" y="688"/>
                  </a:lnTo>
                  <a:lnTo>
                    <a:pt x="0" y="782"/>
                  </a:lnTo>
                  <a:lnTo>
                    <a:pt x="0" y="876"/>
                  </a:lnTo>
                  <a:lnTo>
                    <a:pt x="0" y="970"/>
                  </a:lnTo>
                  <a:lnTo>
                    <a:pt x="63" y="1063"/>
                  </a:lnTo>
                  <a:lnTo>
                    <a:pt x="188" y="1157"/>
                  </a:lnTo>
                  <a:lnTo>
                    <a:pt x="313" y="1220"/>
                  </a:lnTo>
                  <a:lnTo>
                    <a:pt x="688" y="1376"/>
                  </a:lnTo>
                  <a:lnTo>
                    <a:pt x="1188" y="1532"/>
                  </a:lnTo>
                  <a:lnTo>
                    <a:pt x="1782" y="1626"/>
                  </a:lnTo>
                  <a:lnTo>
                    <a:pt x="2469" y="1720"/>
                  </a:lnTo>
                  <a:lnTo>
                    <a:pt x="3251" y="1751"/>
                  </a:lnTo>
                  <a:lnTo>
                    <a:pt x="4063" y="1782"/>
                  </a:lnTo>
                  <a:lnTo>
                    <a:pt x="4876" y="1751"/>
                  </a:lnTo>
                  <a:lnTo>
                    <a:pt x="5658" y="1720"/>
                  </a:lnTo>
                  <a:lnTo>
                    <a:pt x="6345" y="1626"/>
                  </a:lnTo>
                  <a:lnTo>
                    <a:pt x="6939" y="1532"/>
                  </a:lnTo>
                  <a:lnTo>
                    <a:pt x="7439" y="1376"/>
                  </a:lnTo>
                  <a:lnTo>
                    <a:pt x="7814" y="1220"/>
                  </a:lnTo>
                  <a:lnTo>
                    <a:pt x="7971" y="1157"/>
                  </a:lnTo>
                  <a:lnTo>
                    <a:pt x="8064" y="1063"/>
                  </a:lnTo>
                  <a:lnTo>
                    <a:pt x="8127" y="970"/>
                  </a:lnTo>
                  <a:lnTo>
                    <a:pt x="8127" y="876"/>
                  </a:lnTo>
                  <a:lnTo>
                    <a:pt x="8127" y="782"/>
                  </a:lnTo>
                  <a:lnTo>
                    <a:pt x="8064" y="688"/>
                  </a:lnTo>
                  <a:lnTo>
                    <a:pt x="7971" y="626"/>
                  </a:lnTo>
                  <a:lnTo>
                    <a:pt x="7814" y="532"/>
                  </a:lnTo>
                  <a:lnTo>
                    <a:pt x="7439" y="376"/>
                  </a:lnTo>
                  <a:lnTo>
                    <a:pt x="6939" y="251"/>
                  </a:lnTo>
                  <a:lnTo>
                    <a:pt x="6345" y="126"/>
                  </a:lnTo>
                  <a:lnTo>
                    <a:pt x="5658" y="63"/>
                  </a:lnTo>
                  <a:lnTo>
                    <a:pt x="4876" y="1"/>
                  </a:lnTo>
                  <a:close/>
                </a:path>
              </a:pathLst>
            </a:custGeom>
            <a:solidFill>
              <a:srgbClr val="9E9E9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9"/>
            <p:cNvSpPr/>
            <p:nvPr/>
          </p:nvSpPr>
          <p:spPr>
            <a:xfrm>
              <a:off x="5650659" y="2253128"/>
              <a:ext cx="263532" cy="284306"/>
            </a:xfrm>
            <a:custGeom>
              <a:avLst/>
              <a:gdLst/>
              <a:ahLst/>
              <a:cxnLst/>
              <a:rect l="l" t="t" r="r" b="b"/>
              <a:pathLst>
                <a:path w="5065" h="5064" extrusionOk="0">
                  <a:moveTo>
                    <a:pt x="2532" y="0"/>
                  </a:moveTo>
                  <a:lnTo>
                    <a:pt x="2282" y="31"/>
                  </a:lnTo>
                  <a:lnTo>
                    <a:pt x="2032" y="63"/>
                  </a:lnTo>
                  <a:lnTo>
                    <a:pt x="1782" y="125"/>
                  </a:lnTo>
                  <a:lnTo>
                    <a:pt x="1563" y="188"/>
                  </a:lnTo>
                  <a:lnTo>
                    <a:pt x="1313" y="313"/>
                  </a:lnTo>
                  <a:lnTo>
                    <a:pt x="1126" y="438"/>
                  </a:lnTo>
                  <a:lnTo>
                    <a:pt x="938" y="594"/>
                  </a:lnTo>
                  <a:lnTo>
                    <a:pt x="751" y="750"/>
                  </a:lnTo>
                  <a:lnTo>
                    <a:pt x="595" y="938"/>
                  </a:lnTo>
                  <a:lnTo>
                    <a:pt x="438" y="1125"/>
                  </a:lnTo>
                  <a:lnTo>
                    <a:pt x="313" y="1344"/>
                  </a:lnTo>
                  <a:lnTo>
                    <a:pt x="188" y="1563"/>
                  </a:lnTo>
                  <a:lnTo>
                    <a:pt x="126" y="1782"/>
                  </a:lnTo>
                  <a:lnTo>
                    <a:pt x="63" y="2032"/>
                  </a:lnTo>
                  <a:lnTo>
                    <a:pt x="1" y="2282"/>
                  </a:lnTo>
                  <a:lnTo>
                    <a:pt x="1" y="2532"/>
                  </a:lnTo>
                  <a:lnTo>
                    <a:pt x="1" y="2813"/>
                  </a:lnTo>
                  <a:lnTo>
                    <a:pt x="63" y="3063"/>
                  </a:lnTo>
                  <a:lnTo>
                    <a:pt x="126" y="3282"/>
                  </a:lnTo>
                  <a:lnTo>
                    <a:pt x="188" y="3532"/>
                  </a:lnTo>
                  <a:lnTo>
                    <a:pt x="313" y="3751"/>
                  </a:lnTo>
                  <a:lnTo>
                    <a:pt x="438" y="3970"/>
                  </a:lnTo>
                  <a:lnTo>
                    <a:pt x="595" y="4157"/>
                  </a:lnTo>
                  <a:lnTo>
                    <a:pt x="751" y="4345"/>
                  </a:lnTo>
                  <a:lnTo>
                    <a:pt x="938" y="4501"/>
                  </a:lnTo>
                  <a:lnTo>
                    <a:pt x="1126" y="4626"/>
                  </a:lnTo>
                  <a:lnTo>
                    <a:pt x="1313" y="4783"/>
                  </a:lnTo>
                  <a:lnTo>
                    <a:pt x="1563" y="4876"/>
                  </a:lnTo>
                  <a:lnTo>
                    <a:pt x="1782" y="4970"/>
                  </a:lnTo>
                  <a:lnTo>
                    <a:pt x="2032" y="5033"/>
                  </a:lnTo>
                  <a:lnTo>
                    <a:pt x="2282" y="5064"/>
                  </a:lnTo>
                  <a:lnTo>
                    <a:pt x="2783" y="5064"/>
                  </a:lnTo>
                  <a:lnTo>
                    <a:pt x="3033" y="5033"/>
                  </a:lnTo>
                  <a:lnTo>
                    <a:pt x="3283" y="4970"/>
                  </a:lnTo>
                  <a:lnTo>
                    <a:pt x="3533" y="4876"/>
                  </a:lnTo>
                  <a:lnTo>
                    <a:pt x="3752" y="4783"/>
                  </a:lnTo>
                  <a:lnTo>
                    <a:pt x="3970" y="4626"/>
                  </a:lnTo>
                  <a:lnTo>
                    <a:pt x="4158" y="4501"/>
                  </a:lnTo>
                  <a:lnTo>
                    <a:pt x="4345" y="4345"/>
                  </a:lnTo>
                  <a:lnTo>
                    <a:pt x="4502" y="4157"/>
                  </a:lnTo>
                  <a:lnTo>
                    <a:pt x="4627" y="3970"/>
                  </a:lnTo>
                  <a:lnTo>
                    <a:pt x="4752" y="3751"/>
                  </a:lnTo>
                  <a:lnTo>
                    <a:pt x="4877" y="3532"/>
                  </a:lnTo>
                  <a:lnTo>
                    <a:pt x="4971" y="3282"/>
                  </a:lnTo>
                  <a:lnTo>
                    <a:pt x="5033" y="3063"/>
                  </a:lnTo>
                  <a:lnTo>
                    <a:pt x="5064" y="2813"/>
                  </a:lnTo>
                  <a:lnTo>
                    <a:pt x="5064" y="2532"/>
                  </a:lnTo>
                  <a:lnTo>
                    <a:pt x="5064" y="2282"/>
                  </a:lnTo>
                  <a:lnTo>
                    <a:pt x="5033" y="2032"/>
                  </a:lnTo>
                  <a:lnTo>
                    <a:pt x="4971" y="1782"/>
                  </a:lnTo>
                  <a:lnTo>
                    <a:pt x="4877" y="1563"/>
                  </a:lnTo>
                  <a:lnTo>
                    <a:pt x="4752" y="1344"/>
                  </a:lnTo>
                  <a:lnTo>
                    <a:pt x="4627" y="1125"/>
                  </a:lnTo>
                  <a:lnTo>
                    <a:pt x="4502" y="938"/>
                  </a:lnTo>
                  <a:lnTo>
                    <a:pt x="4345" y="750"/>
                  </a:lnTo>
                  <a:lnTo>
                    <a:pt x="4158" y="594"/>
                  </a:lnTo>
                  <a:lnTo>
                    <a:pt x="3970" y="438"/>
                  </a:lnTo>
                  <a:lnTo>
                    <a:pt x="3752" y="313"/>
                  </a:lnTo>
                  <a:lnTo>
                    <a:pt x="3533" y="188"/>
                  </a:lnTo>
                  <a:lnTo>
                    <a:pt x="3283" y="125"/>
                  </a:lnTo>
                  <a:lnTo>
                    <a:pt x="3033" y="63"/>
                  </a:lnTo>
                  <a:lnTo>
                    <a:pt x="2783" y="31"/>
                  </a:lnTo>
                  <a:lnTo>
                    <a:pt x="2532" y="0"/>
                  </a:lnTo>
                  <a:close/>
                </a:path>
              </a:pathLst>
            </a:custGeom>
            <a:solidFill>
              <a:srgbClr val="6D6E7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9"/>
            <p:cNvSpPr/>
            <p:nvPr/>
          </p:nvSpPr>
          <p:spPr>
            <a:xfrm>
              <a:off x="5668558" y="2272441"/>
              <a:ext cx="227735" cy="245736"/>
            </a:xfrm>
            <a:custGeom>
              <a:avLst/>
              <a:gdLst/>
              <a:ahLst/>
              <a:cxnLst/>
              <a:rect l="l" t="t" r="r" b="b"/>
              <a:pathLst>
                <a:path w="4377" h="4377" extrusionOk="0">
                  <a:moveTo>
                    <a:pt x="2188" y="0"/>
                  </a:moveTo>
                  <a:lnTo>
                    <a:pt x="1970" y="31"/>
                  </a:lnTo>
                  <a:lnTo>
                    <a:pt x="1751" y="63"/>
                  </a:lnTo>
                  <a:lnTo>
                    <a:pt x="1532" y="94"/>
                  </a:lnTo>
                  <a:lnTo>
                    <a:pt x="1345" y="188"/>
                  </a:lnTo>
                  <a:lnTo>
                    <a:pt x="1157" y="281"/>
                  </a:lnTo>
                  <a:lnTo>
                    <a:pt x="969" y="375"/>
                  </a:lnTo>
                  <a:lnTo>
                    <a:pt x="813" y="500"/>
                  </a:lnTo>
                  <a:lnTo>
                    <a:pt x="657" y="656"/>
                  </a:lnTo>
                  <a:lnTo>
                    <a:pt x="501" y="813"/>
                  </a:lnTo>
                  <a:lnTo>
                    <a:pt x="376" y="969"/>
                  </a:lnTo>
                  <a:lnTo>
                    <a:pt x="282" y="1157"/>
                  </a:lnTo>
                  <a:lnTo>
                    <a:pt x="188" y="1344"/>
                  </a:lnTo>
                  <a:lnTo>
                    <a:pt x="94" y="1532"/>
                  </a:lnTo>
                  <a:lnTo>
                    <a:pt x="63" y="1750"/>
                  </a:lnTo>
                  <a:lnTo>
                    <a:pt x="32" y="1969"/>
                  </a:lnTo>
                  <a:lnTo>
                    <a:pt x="0" y="2188"/>
                  </a:lnTo>
                  <a:lnTo>
                    <a:pt x="32" y="2407"/>
                  </a:lnTo>
                  <a:lnTo>
                    <a:pt x="63" y="2626"/>
                  </a:lnTo>
                  <a:lnTo>
                    <a:pt x="94" y="2844"/>
                  </a:lnTo>
                  <a:lnTo>
                    <a:pt x="188" y="3032"/>
                  </a:lnTo>
                  <a:lnTo>
                    <a:pt x="282" y="3251"/>
                  </a:lnTo>
                  <a:lnTo>
                    <a:pt x="376" y="3407"/>
                  </a:lnTo>
                  <a:lnTo>
                    <a:pt x="501" y="3595"/>
                  </a:lnTo>
                  <a:lnTo>
                    <a:pt x="657" y="3751"/>
                  </a:lnTo>
                  <a:lnTo>
                    <a:pt x="813" y="3876"/>
                  </a:lnTo>
                  <a:lnTo>
                    <a:pt x="969" y="4001"/>
                  </a:lnTo>
                  <a:lnTo>
                    <a:pt x="1157" y="4126"/>
                  </a:lnTo>
                  <a:lnTo>
                    <a:pt x="1345" y="4220"/>
                  </a:lnTo>
                  <a:lnTo>
                    <a:pt x="1532" y="4282"/>
                  </a:lnTo>
                  <a:lnTo>
                    <a:pt x="1751" y="4345"/>
                  </a:lnTo>
                  <a:lnTo>
                    <a:pt x="1970" y="4376"/>
                  </a:lnTo>
                  <a:lnTo>
                    <a:pt x="2407" y="4376"/>
                  </a:lnTo>
                  <a:lnTo>
                    <a:pt x="2626" y="4345"/>
                  </a:lnTo>
                  <a:lnTo>
                    <a:pt x="2845" y="4282"/>
                  </a:lnTo>
                  <a:lnTo>
                    <a:pt x="3032" y="4220"/>
                  </a:lnTo>
                  <a:lnTo>
                    <a:pt x="3220" y="4126"/>
                  </a:lnTo>
                  <a:lnTo>
                    <a:pt x="3408" y="4001"/>
                  </a:lnTo>
                  <a:lnTo>
                    <a:pt x="3595" y="3876"/>
                  </a:lnTo>
                  <a:lnTo>
                    <a:pt x="3751" y="3751"/>
                  </a:lnTo>
                  <a:lnTo>
                    <a:pt x="3876" y="3595"/>
                  </a:lnTo>
                  <a:lnTo>
                    <a:pt x="4001" y="3407"/>
                  </a:lnTo>
                  <a:lnTo>
                    <a:pt x="4126" y="3251"/>
                  </a:lnTo>
                  <a:lnTo>
                    <a:pt x="4220" y="3032"/>
                  </a:lnTo>
                  <a:lnTo>
                    <a:pt x="4283" y="2844"/>
                  </a:lnTo>
                  <a:lnTo>
                    <a:pt x="4345" y="2626"/>
                  </a:lnTo>
                  <a:lnTo>
                    <a:pt x="4376" y="2407"/>
                  </a:lnTo>
                  <a:lnTo>
                    <a:pt x="4376" y="2188"/>
                  </a:lnTo>
                  <a:lnTo>
                    <a:pt x="4376" y="1969"/>
                  </a:lnTo>
                  <a:lnTo>
                    <a:pt x="4345" y="1750"/>
                  </a:lnTo>
                  <a:lnTo>
                    <a:pt x="4283" y="1532"/>
                  </a:lnTo>
                  <a:lnTo>
                    <a:pt x="4220" y="1344"/>
                  </a:lnTo>
                  <a:lnTo>
                    <a:pt x="4126" y="1157"/>
                  </a:lnTo>
                  <a:lnTo>
                    <a:pt x="4001" y="969"/>
                  </a:lnTo>
                  <a:lnTo>
                    <a:pt x="3876" y="813"/>
                  </a:lnTo>
                  <a:lnTo>
                    <a:pt x="3751" y="656"/>
                  </a:lnTo>
                  <a:lnTo>
                    <a:pt x="3595" y="500"/>
                  </a:lnTo>
                  <a:lnTo>
                    <a:pt x="3408" y="375"/>
                  </a:lnTo>
                  <a:lnTo>
                    <a:pt x="3220" y="281"/>
                  </a:lnTo>
                  <a:lnTo>
                    <a:pt x="3032" y="188"/>
                  </a:lnTo>
                  <a:lnTo>
                    <a:pt x="2845" y="94"/>
                  </a:lnTo>
                  <a:lnTo>
                    <a:pt x="2626" y="63"/>
                  </a:lnTo>
                  <a:lnTo>
                    <a:pt x="2407" y="31"/>
                  </a:lnTo>
                  <a:lnTo>
                    <a:pt x="2188" y="0"/>
                  </a:ln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9"/>
            <p:cNvSpPr/>
            <p:nvPr/>
          </p:nvSpPr>
          <p:spPr>
            <a:xfrm>
              <a:off x="5756386" y="2179412"/>
              <a:ext cx="50469" cy="1561884"/>
            </a:xfrm>
            <a:custGeom>
              <a:avLst/>
              <a:gdLst/>
              <a:ahLst/>
              <a:cxnLst/>
              <a:rect l="l" t="t" r="r" b="b"/>
              <a:pathLst>
                <a:path w="970" h="27820" extrusionOk="0">
                  <a:moveTo>
                    <a:pt x="375" y="0"/>
                  </a:moveTo>
                  <a:lnTo>
                    <a:pt x="219" y="32"/>
                  </a:lnTo>
                  <a:lnTo>
                    <a:pt x="94" y="125"/>
                  </a:lnTo>
                  <a:lnTo>
                    <a:pt x="32" y="250"/>
                  </a:lnTo>
                  <a:lnTo>
                    <a:pt x="0" y="407"/>
                  </a:lnTo>
                  <a:lnTo>
                    <a:pt x="0" y="27413"/>
                  </a:lnTo>
                  <a:lnTo>
                    <a:pt x="32" y="27569"/>
                  </a:lnTo>
                  <a:lnTo>
                    <a:pt x="94" y="27694"/>
                  </a:lnTo>
                  <a:lnTo>
                    <a:pt x="219" y="27788"/>
                  </a:lnTo>
                  <a:lnTo>
                    <a:pt x="375" y="27820"/>
                  </a:lnTo>
                  <a:lnTo>
                    <a:pt x="563" y="27820"/>
                  </a:lnTo>
                  <a:lnTo>
                    <a:pt x="719" y="27788"/>
                  </a:lnTo>
                  <a:lnTo>
                    <a:pt x="844" y="27694"/>
                  </a:lnTo>
                  <a:lnTo>
                    <a:pt x="938" y="27569"/>
                  </a:lnTo>
                  <a:lnTo>
                    <a:pt x="969" y="27413"/>
                  </a:lnTo>
                  <a:lnTo>
                    <a:pt x="969" y="407"/>
                  </a:lnTo>
                  <a:lnTo>
                    <a:pt x="938" y="250"/>
                  </a:lnTo>
                  <a:lnTo>
                    <a:pt x="844" y="125"/>
                  </a:lnTo>
                  <a:lnTo>
                    <a:pt x="719" y="32"/>
                  </a:lnTo>
                  <a:lnTo>
                    <a:pt x="563" y="0"/>
                  </a:lnTo>
                  <a:close/>
                </a:path>
              </a:pathLst>
            </a:custGeom>
            <a:solidFill>
              <a:srgbClr val="4342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9"/>
            <p:cNvSpPr/>
            <p:nvPr/>
          </p:nvSpPr>
          <p:spPr>
            <a:xfrm>
              <a:off x="5689682" y="2110973"/>
              <a:ext cx="182209" cy="361558"/>
            </a:xfrm>
            <a:custGeom>
              <a:avLst/>
              <a:gdLst/>
              <a:ahLst/>
              <a:cxnLst/>
              <a:rect l="l" t="t" r="r" b="b"/>
              <a:pathLst>
                <a:path w="3502" h="6440" extrusionOk="0">
                  <a:moveTo>
                    <a:pt x="1439" y="0"/>
                  </a:moveTo>
                  <a:lnTo>
                    <a:pt x="1126" y="63"/>
                  </a:lnTo>
                  <a:lnTo>
                    <a:pt x="813" y="157"/>
                  </a:lnTo>
                  <a:lnTo>
                    <a:pt x="563" y="313"/>
                  </a:lnTo>
                  <a:lnTo>
                    <a:pt x="345" y="469"/>
                  </a:lnTo>
                  <a:lnTo>
                    <a:pt x="157" y="688"/>
                  </a:lnTo>
                  <a:lnTo>
                    <a:pt x="63" y="876"/>
                  </a:lnTo>
                  <a:lnTo>
                    <a:pt x="32" y="1001"/>
                  </a:lnTo>
                  <a:lnTo>
                    <a:pt x="1" y="1094"/>
                  </a:lnTo>
                  <a:lnTo>
                    <a:pt x="63" y="2188"/>
                  </a:lnTo>
                  <a:lnTo>
                    <a:pt x="220" y="3970"/>
                  </a:lnTo>
                  <a:lnTo>
                    <a:pt x="407" y="6439"/>
                  </a:lnTo>
                  <a:lnTo>
                    <a:pt x="3095" y="6439"/>
                  </a:lnTo>
                  <a:lnTo>
                    <a:pt x="3283" y="3970"/>
                  </a:lnTo>
                  <a:lnTo>
                    <a:pt x="3439" y="2188"/>
                  </a:lnTo>
                  <a:lnTo>
                    <a:pt x="3502" y="1094"/>
                  </a:lnTo>
                  <a:lnTo>
                    <a:pt x="3470" y="1001"/>
                  </a:lnTo>
                  <a:lnTo>
                    <a:pt x="3439" y="876"/>
                  </a:lnTo>
                  <a:lnTo>
                    <a:pt x="3345" y="688"/>
                  </a:lnTo>
                  <a:lnTo>
                    <a:pt x="3158" y="469"/>
                  </a:lnTo>
                  <a:lnTo>
                    <a:pt x="2939" y="313"/>
                  </a:lnTo>
                  <a:lnTo>
                    <a:pt x="2689" y="157"/>
                  </a:lnTo>
                  <a:lnTo>
                    <a:pt x="2376" y="63"/>
                  </a:lnTo>
                  <a:lnTo>
                    <a:pt x="2064" y="0"/>
                  </a:lnTo>
                  <a:lnTo>
                    <a:pt x="1751" y="32"/>
                  </a:lnTo>
                  <a:lnTo>
                    <a:pt x="1439" y="0"/>
                  </a:lnTo>
                  <a:close/>
                </a:path>
              </a:pathLst>
            </a:custGeom>
            <a:solidFill>
              <a:srgbClr val="40718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9"/>
            <p:cNvSpPr/>
            <p:nvPr/>
          </p:nvSpPr>
          <p:spPr>
            <a:xfrm>
              <a:off x="5762890" y="2200465"/>
              <a:ext cx="35849" cy="87807"/>
            </a:xfrm>
            <a:custGeom>
              <a:avLst/>
              <a:gdLst/>
              <a:ahLst/>
              <a:cxnLst/>
              <a:rect l="l" t="t" r="r" b="b"/>
              <a:pathLst>
                <a:path w="689" h="1564" extrusionOk="0">
                  <a:moveTo>
                    <a:pt x="0" y="0"/>
                  </a:moveTo>
                  <a:lnTo>
                    <a:pt x="0" y="1563"/>
                  </a:lnTo>
                  <a:lnTo>
                    <a:pt x="688" y="1563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rgbClr val="CEE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9"/>
            <p:cNvSpPr/>
            <p:nvPr/>
          </p:nvSpPr>
          <p:spPr>
            <a:xfrm>
              <a:off x="5762890" y="2303993"/>
              <a:ext cx="35849" cy="24647"/>
            </a:xfrm>
            <a:custGeom>
              <a:avLst/>
              <a:gdLst/>
              <a:ahLst/>
              <a:cxnLst/>
              <a:rect l="l" t="t" r="r" b="b"/>
              <a:pathLst>
                <a:path w="689" h="439" extrusionOk="0">
                  <a:moveTo>
                    <a:pt x="0" y="1"/>
                  </a:moveTo>
                  <a:lnTo>
                    <a:pt x="0" y="438"/>
                  </a:lnTo>
                  <a:lnTo>
                    <a:pt x="688" y="438"/>
                  </a:lnTo>
                  <a:lnTo>
                    <a:pt x="688" y="1"/>
                  </a:lnTo>
                  <a:close/>
                </a:path>
              </a:pathLst>
            </a:custGeom>
            <a:solidFill>
              <a:srgbClr val="CEE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9"/>
            <p:cNvSpPr/>
            <p:nvPr/>
          </p:nvSpPr>
          <p:spPr>
            <a:xfrm>
              <a:off x="5762890" y="2342620"/>
              <a:ext cx="35849" cy="24590"/>
            </a:xfrm>
            <a:custGeom>
              <a:avLst/>
              <a:gdLst/>
              <a:ahLst/>
              <a:cxnLst/>
              <a:rect l="l" t="t" r="r" b="b"/>
              <a:pathLst>
                <a:path w="689" h="438" extrusionOk="0">
                  <a:moveTo>
                    <a:pt x="0" y="0"/>
                  </a:moveTo>
                  <a:lnTo>
                    <a:pt x="0" y="438"/>
                  </a:lnTo>
                  <a:lnTo>
                    <a:pt x="688" y="438"/>
                  </a:lnTo>
                  <a:lnTo>
                    <a:pt x="688" y="0"/>
                  </a:lnTo>
                  <a:close/>
                </a:path>
              </a:pathLst>
            </a:custGeom>
            <a:solidFill>
              <a:srgbClr val="CEE8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4" name="Google Shape;344;p29"/>
          <p:cNvGrpSpPr/>
          <p:nvPr/>
        </p:nvGrpSpPr>
        <p:grpSpPr>
          <a:xfrm>
            <a:off x="-22972" y="809595"/>
            <a:ext cx="832660" cy="346598"/>
            <a:chOff x="683175" y="1285875"/>
            <a:chExt cx="1017300" cy="469200"/>
          </a:xfrm>
        </p:grpSpPr>
        <p:sp>
          <p:nvSpPr>
            <p:cNvPr id="345" name="Google Shape;345;p29"/>
            <p:cNvSpPr/>
            <p:nvPr/>
          </p:nvSpPr>
          <p:spPr>
            <a:xfrm>
              <a:off x="814575" y="1285875"/>
              <a:ext cx="885900" cy="469200"/>
            </a:xfrm>
            <a:prstGeom prst="snip2DiagRect">
              <a:avLst>
                <a:gd name="adj1" fmla="val 0"/>
                <a:gd name="adj2" fmla="val 42647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9"/>
            <p:cNvSpPr/>
            <p:nvPr/>
          </p:nvSpPr>
          <p:spPr>
            <a:xfrm>
              <a:off x="683175" y="1285875"/>
              <a:ext cx="885900" cy="469200"/>
            </a:xfrm>
            <a:prstGeom prst="snip2DiagRect">
              <a:avLst>
                <a:gd name="adj1" fmla="val 0"/>
                <a:gd name="adj2" fmla="val 42647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7" name="Google Shape;347;p29"/>
          <p:cNvSpPr txBox="1">
            <a:spLocks noGrp="1"/>
          </p:cNvSpPr>
          <p:nvPr>
            <p:ph type="title" idx="4294967295"/>
          </p:nvPr>
        </p:nvSpPr>
        <p:spPr>
          <a:xfrm>
            <a:off x="105307" y="762000"/>
            <a:ext cx="540000" cy="3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/>
              <a:t>01</a:t>
            </a:r>
            <a:endParaRPr sz="2200" b="0"/>
          </a:p>
        </p:txBody>
      </p:sp>
      <p:grpSp>
        <p:nvGrpSpPr>
          <p:cNvPr id="348" name="Google Shape;348;p29"/>
          <p:cNvGrpSpPr/>
          <p:nvPr/>
        </p:nvGrpSpPr>
        <p:grpSpPr>
          <a:xfrm>
            <a:off x="1590" y="3150880"/>
            <a:ext cx="783524" cy="349460"/>
            <a:chOff x="3219088" y="1285875"/>
            <a:chExt cx="1017300" cy="469200"/>
          </a:xfrm>
        </p:grpSpPr>
        <p:sp>
          <p:nvSpPr>
            <p:cNvPr id="349" name="Google Shape;349;p29"/>
            <p:cNvSpPr/>
            <p:nvPr/>
          </p:nvSpPr>
          <p:spPr>
            <a:xfrm>
              <a:off x="3350488" y="1285875"/>
              <a:ext cx="885900" cy="469200"/>
            </a:xfrm>
            <a:prstGeom prst="snip2DiagRect">
              <a:avLst>
                <a:gd name="adj1" fmla="val 0"/>
                <a:gd name="adj2" fmla="val 42647"/>
              </a:avLst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9"/>
            <p:cNvSpPr/>
            <p:nvPr/>
          </p:nvSpPr>
          <p:spPr>
            <a:xfrm>
              <a:off x="3219088" y="1285875"/>
              <a:ext cx="885900" cy="469200"/>
            </a:xfrm>
            <a:prstGeom prst="snip2DiagRect">
              <a:avLst>
                <a:gd name="adj1" fmla="val 0"/>
                <a:gd name="adj2" fmla="val 42647"/>
              </a:avLst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1" name="Google Shape;351;p29"/>
          <p:cNvSpPr txBox="1">
            <a:spLocks noGrp="1"/>
          </p:cNvSpPr>
          <p:nvPr>
            <p:ph type="title" idx="4294967295"/>
          </p:nvPr>
        </p:nvSpPr>
        <p:spPr>
          <a:xfrm>
            <a:off x="103147" y="3115475"/>
            <a:ext cx="480000" cy="4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/>
              <a:t>02</a:t>
            </a:r>
            <a:endParaRPr sz="2200" b="0"/>
          </a:p>
        </p:txBody>
      </p:sp>
      <p:sp>
        <p:nvSpPr>
          <p:cNvPr id="352" name="Google Shape;352;p29"/>
          <p:cNvSpPr txBox="1">
            <a:spLocks noGrp="1"/>
          </p:cNvSpPr>
          <p:nvPr>
            <p:ph type="title" idx="4294967295"/>
          </p:nvPr>
        </p:nvSpPr>
        <p:spPr>
          <a:xfrm>
            <a:off x="8611725" y="79500"/>
            <a:ext cx="300300" cy="43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3</a:t>
            </a:r>
            <a:endParaRPr sz="2200" b="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53" name="Google Shape;353;p29"/>
          <p:cNvSpPr/>
          <p:nvPr/>
        </p:nvSpPr>
        <p:spPr>
          <a:xfrm>
            <a:off x="8487375" y="79500"/>
            <a:ext cx="549000" cy="4326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6" dur="8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8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" name="Google Shape;358;p30"/>
          <p:cNvGrpSpPr/>
          <p:nvPr/>
        </p:nvGrpSpPr>
        <p:grpSpPr>
          <a:xfrm flipH="1">
            <a:off x="5249200" y="3311600"/>
            <a:ext cx="3971000" cy="1636900"/>
            <a:chOff x="-790200" y="-1262950"/>
            <a:chExt cx="3971000" cy="1636900"/>
          </a:xfrm>
        </p:grpSpPr>
        <p:cxnSp>
          <p:nvCxnSpPr>
            <p:cNvPr id="359" name="Google Shape;359;p30"/>
            <p:cNvCxnSpPr/>
            <p:nvPr/>
          </p:nvCxnSpPr>
          <p:spPr>
            <a:xfrm>
              <a:off x="-790200" y="-1262950"/>
              <a:ext cx="1633200" cy="1633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0" name="Google Shape;360;p30"/>
            <p:cNvCxnSpPr/>
            <p:nvPr/>
          </p:nvCxnSpPr>
          <p:spPr>
            <a:xfrm>
              <a:off x="839600" y="373950"/>
              <a:ext cx="2341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361" name="Google Shape;361;p30"/>
          <p:cNvGrpSpPr/>
          <p:nvPr/>
        </p:nvGrpSpPr>
        <p:grpSpPr>
          <a:xfrm>
            <a:off x="76836" y="-33482"/>
            <a:ext cx="1728661" cy="837300"/>
            <a:chOff x="5205411" y="-75307"/>
            <a:chExt cx="1728661" cy="837300"/>
          </a:xfrm>
        </p:grpSpPr>
        <p:cxnSp>
          <p:nvCxnSpPr>
            <p:cNvPr id="362" name="Google Shape;362;p30"/>
            <p:cNvCxnSpPr/>
            <p:nvPr/>
          </p:nvCxnSpPr>
          <p:spPr>
            <a:xfrm>
              <a:off x="5205411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63" name="Google Shape;363;p30"/>
            <p:cNvCxnSpPr/>
            <p:nvPr/>
          </p:nvCxnSpPr>
          <p:spPr>
            <a:xfrm>
              <a:off x="5651144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64" name="Google Shape;364;p30"/>
            <p:cNvCxnSpPr/>
            <p:nvPr/>
          </p:nvCxnSpPr>
          <p:spPr>
            <a:xfrm>
              <a:off x="6096772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365" name="Google Shape;365;p30"/>
          <p:cNvGrpSpPr/>
          <p:nvPr/>
        </p:nvGrpSpPr>
        <p:grpSpPr>
          <a:xfrm rot="10800000" flipH="1">
            <a:off x="-37975" y="3785650"/>
            <a:ext cx="5124400" cy="462625"/>
            <a:chOff x="384100" y="-88675"/>
            <a:chExt cx="5124400" cy="462625"/>
          </a:xfrm>
        </p:grpSpPr>
        <p:cxnSp>
          <p:nvCxnSpPr>
            <p:cNvPr id="366" name="Google Shape;366;p30"/>
            <p:cNvCxnSpPr/>
            <p:nvPr/>
          </p:nvCxnSpPr>
          <p:spPr>
            <a:xfrm>
              <a:off x="384100" y="-88675"/>
              <a:ext cx="459000" cy="459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7" name="Google Shape;367;p30"/>
            <p:cNvCxnSpPr/>
            <p:nvPr/>
          </p:nvCxnSpPr>
          <p:spPr>
            <a:xfrm>
              <a:off x="839600" y="373950"/>
              <a:ext cx="4668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368" name="Google Shape;368;p30"/>
          <p:cNvSpPr/>
          <p:nvPr/>
        </p:nvSpPr>
        <p:spPr>
          <a:xfrm>
            <a:off x="2197024" y="1028549"/>
            <a:ext cx="2508325" cy="2619526"/>
          </a:xfrm>
          <a:prstGeom prst="snip2DiagRect">
            <a:avLst>
              <a:gd name="adj1" fmla="val 0"/>
              <a:gd name="adj2" fmla="val 23043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30"/>
          <p:cNvSpPr/>
          <p:nvPr/>
        </p:nvSpPr>
        <p:spPr>
          <a:xfrm>
            <a:off x="2408425" y="1142313"/>
            <a:ext cx="3753745" cy="2291050"/>
          </a:xfrm>
          <a:prstGeom prst="snip2DiagRect">
            <a:avLst>
              <a:gd name="adj1" fmla="val 0"/>
              <a:gd name="adj2" fmla="val 23043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dirty="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3000" dirty="0" smtClean="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         </a:t>
            </a:r>
            <a:r>
              <a:rPr lang="en" sz="3000" dirty="0" smtClean="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01</a:t>
            </a:r>
            <a:endParaRPr sz="3000" dirty="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70" name="Google Shape;370;p30"/>
          <p:cNvSpPr/>
          <p:nvPr/>
        </p:nvSpPr>
        <p:spPr>
          <a:xfrm>
            <a:off x="3593775" y="-433350"/>
            <a:ext cx="1433100" cy="1345800"/>
          </a:xfrm>
          <a:prstGeom prst="snip2DiagRect">
            <a:avLst>
              <a:gd name="adj1" fmla="val 0"/>
              <a:gd name="adj2" fmla="val 30227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30"/>
          <p:cNvSpPr/>
          <p:nvPr/>
        </p:nvSpPr>
        <p:spPr>
          <a:xfrm>
            <a:off x="698175" y="2957550"/>
            <a:ext cx="1433100" cy="1345800"/>
          </a:xfrm>
          <a:prstGeom prst="snip2DiagRect">
            <a:avLst>
              <a:gd name="adj1" fmla="val 0"/>
              <a:gd name="adj2" fmla="val 30227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2" name="Google Shape;372;p30"/>
          <p:cNvSpPr/>
          <p:nvPr/>
        </p:nvSpPr>
        <p:spPr>
          <a:xfrm>
            <a:off x="2409363" y="3797700"/>
            <a:ext cx="1433100" cy="1345800"/>
          </a:xfrm>
          <a:prstGeom prst="snip2DiagRect">
            <a:avLst>
              <a:gd name="adj1" fmla="val 0"/>
              <a:gd name="adj2" fmla="val 30227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3" name="Google Shape;373;p30"/>
          <p:cNvSpPr txBox="1">
            <a:spLocks noGrp="1"/>
          </p:cNvSpPr>
          <p:nvPr>
            <p:ph type="title" idx="4294967295"/>
          </p:nvPr>
        </p:nvSpPr>
        <p:spPr>
          <a:xfrm>
            <a:off x="2761724" y="2599407"/>
            <a:ext cx="3400445" cy="6685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200" b="0" dirty="0" smtClean="0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Project Presentation</a:t>
            </a:r>
            <a:endParaRPr sz="4400" dirty="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74" name="Google Shape;374;p30"/>
          <p:cNvSpPr txBox="1">
            <a:spLocks noGrp="1"/>
          </p:cNvSpPr>
          <p:nvPr>
            <p:ph type="title" idx="4294967295"/>
          </p:nvPr>
        </p:nvSpPr>
        <p:spPr>
          <a:xfrm>
            <a:off x="8600825" y="90375"/>
            <a:ext cx="300300" cy="43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4</a:t>
            </a:r>
            <a:endParaRPr sz="2200" b="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75" name="Google Shape;375;p30"/>
          <p:cNvSpPr/>
          <p:nvPr/>
        </p:nvSpPr>
        <p:spPr>
          <a:xfrm>
            <a:off x="8476475" y="90375"/>
            <a:ext cx="549000" cy="4326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0" name="Google Shape;380;p31"/>
          <p:cNvGrpSpPr/>
          <p:nvPr/>
        </p:nvGrpSpPr>
        <p:grpSpPr>
          <a:xfrm flipH="1">
            <a:off x="5249200" y="3311600"/>
            <a:ext cx="3971000" cy="1636900"/>
            <a:chOff x="-790200" y="-1262950"/>
            <a:chExt cx="3971000" cy="1636900"/>
          </a:xfrm>
        </p:grpSpPr>
        <p:cxnSp>
          <p:nvCxnSpPr>
            <p:cNvPr id="381" name="Google Shape;381;p31"/>
            <p:cNvCxnSpPr/>
            <p:nvPr/>
          </p:nvCxnSpPr>
          <p:spPr>
            <a:xfrm>
              <a:off x="-790200" y="-1262950"/>
              <a:ext cx="1633200" cy="1633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2" name="Google Shape;382;p31"/>
            <p:cNvCxnSpPr/>
            <p:nvPr/>
          </p:nvCxnSpPr>
          <p:spPr>
            <a:xfrm>
              <a:off x="839600" y="373950"/>
              <a:ext cx="2341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383" name="Google Shape;383;p31"/>
          <p:cNvGrpSpPr/>
          <p:nvPr/>
        </p:nvGrpSpPr>
        <p:grpSpPr>
          <a:xfrm>
            <a:off x="5205411" y="-75307"/>
            <a:ext cx="1728661" cy="837300"/>
            <a:chOff x="5205411" y="-75307"/>
            <a:chExt cx="1728661" cy="837300"/>
          </a:xfrm>
        </p:grpSpPr>
        <p:cxnSp>
          <p:nvCxnSpPr>
            <p:cNvPr id="384" name="Google Shape;384;p31"/>
            <p:cNvCxnSpPr/>
            <p:nvPr/>
          </p:nvCxnSpPr>
          <p:spPr>
            <a:xfrm>
              <a:off x="5205411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85" name="Google Shape;385;p31"/>
            <p:cNvCxnSpPr/>
            <p:nvPr/>
          </p:nvCxnSpPr>
          <p:spPr>
            <a:xfrm>
              <a:off x="5651144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86" name="Google Shape;386;p31"/>
            <p:cNvCxnSpPr/>
            <p:nvPr/>
          </p:nvCxnSpPr>
          <p:spPr>
            <a:xfrm>
              <a:off x="6096772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387" name="Google Shape;387;p31"/>
          <p:cNvGrpSpPr/>
          <p:nvPr/>
        </p:nvGrpSpPr>
        <p:grpSpPr>
          <a:xfrm rot="10800000">
            <a:off x="3207049" y="4429493"/>
            <a:ext cx="1728661" cy="837300"/>
            <a:chOff x="5205411" y="-75307"/>
            <a:chExt cx="1728661" cy="837300"/>
          </a:xfrm>
        </p:grpSpPr>
        <p:cxnSp>
          <p:nvCxnSpPr>
            <p:cNvPr id="388" name="Google Shape;388;p31"/>
            <p:cNvCxnSpPr/>
            <p:nvPr/>
          </p:nvCxnSpPr>
          <p:spPr>
            <a:xfrm>
              <a:off x="5205411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89" name="Google Shape;389;p31"/>
            <p:cNvCxnSpPr/>
            <p:nvPr/>
          </p:nvCxnSpPr>
          <p:spPr>
            <a:xfrm>
              <a:off x="5651144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390" name="Google Shape;390;p31"/>
            <p:cNvCxnSpPr/>
            <p:nvPr/>
          </p:nvCxnSpPr>
          <p:spPr>
            <a:xfrm>
              <a:off x="6096772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391" name="Google Shape;391;p31"/>
          <p:cNvSpPr/>
          <p:nvPr/>
        </p:nvSpPr>
        <p:spPr>
          <a:xfrm>
            <a:off x="790543" y="1369901"/>
            <a:ext cx="2107500" cy="1116300"/>
          </a:xfrm>
          <a:prstGeom prst="snip2DiagRect">
            <a:avLst>
              <a:gd name="adj1" fmla="val 0"/>
              <a:gd name="adj2" fmla="val 42647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31"/>
          <p:cNvSpPr/>
          <p:nvPr/>
        </p:nvSpPr>
        <p:spPr>
          <a:xfrm>
            <a:off x="877925" y="1448551"/>
            <a:ext cx="2107500" cy="1116300"/>
          </a:xfrm>
          <a:prstGeom prst="snip2DiagRect">
            <a:avLst>
              <a:gd name="adj1" fmla="val 0"/>
              <a:gd name="adj2" fmla="val 4264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1"/>
          <p:cNvSpPr txBox="1">
            <a:spLocks noGrp="1"/>
          </p:cNvSpPr>
          <p:nvPr>
            <p:ph type="title" idx="4294967295"/>
          </p:nvPr>
        </p:nvSpPr>
        <p:spPr>
          <a:xfrm>
            <a:off x="1314435" y="1452588"/>
            <a:ext cx="12345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5E5E5"/>
                </a:solidFill>
                <a:latin typeface="Comfortaa"/>
                <a:ea typeface="Comfortaa"/>
                <a:cs typeface="Comfortaa"/>
                <a:sym typeface="Comfortaa"/>
              </a:rPr>
              <a:t>1.1</a:t>
            </a:r>
            <a:endParaRPr>
              <a:solidFill>
                <a:srgbClr val="E5E5E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394" name="Google Shape;394;p31"/>
          <p:cNvGrpSpPr/>
          <p:nvPr/>
        </p:nvGrpSpPr>
        <p:grpSpPr>
          <a:xfrm rot="10800000" flipH="1">
            <a:off x="-37975" y="3785650"/>
            <a:ext cx="5124400" cy="462625"/>
            <a:chOff x="384100" y="-88675"/>
            <a:chExt cx="5124400" cy="462625"/>
          </a:xfrm>
        </p:grpSpPr>
        <p:cxnSp>
          <p:nvCxnSpPr>
            <p:cNvPr id="395" name="Google Shape;395;p31"/>
            <p:cNvCxnSpPr/>
            <p:nvPr/>
          </p:nvCxnSpPr>
          <p:spPr>
            <a:xfrm>
              <a:off x="384100" y="-88675"/>
              <a:ext cx="459000" cy="459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96" name="Google Shape;396;p31"/>
            <p:cNvCxnSpPr/>
            <p:nvPr/>
          </p:nvCxnSpPr>
          <p:spPr>
            <a:xfrm>
              <a:off x="839600" y="373950"/>
              <a:ext cx="4668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397" name="Google Shape;397;p31"/>
          <p:cNvGrpSpPr/>
          <p:nvPr/>
        </p:nvGrpSpPr>
        <p:grpSpPr>
          <a:xfrm>
            <a:off x="962950" y="762000"/>
            <a:ext cx="987245" cy="256500"/>
            <a:chOff x="713275" y="4065425"/>
            <a:chExt cx="987245" cy="256500"/>
          </a:xfrm>
        </p:grpSpPr>
        <p:sp>
          <p:nvSpPr>
            <p:cNvPr id="398" name="Google Shape;398;p31"/>
            <p:cNvSpPr/>
            <p:nvPr/>
          </p:nvSpPr>
          <p:spPr>
            <a:xfrm>
              <a:off x="713275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31"/>
            <p:cNvSpPr/>
            <p:nvPr/>
          </p:nvSpPr>
          <p:spPr>
            <a:xfrm>
              <a:off x="1078648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31"/>
            <p:cNvSpPr/>
            <p:nvPr/>
          </p:nvSpPr>
          <p:spPr>
            <a:xfrm>
              <a:off x="1444020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1" name="Google Shape;401;p31"/>
          <p:cNvSpPr txBox="1">
            <a:spLocks noGrp="1"/>
          </p:cNvSpPr>
          <p:nvPr>
            <p:ph type="title" idx="4294967295"/>
          </p:nvPr>
        </p:nvSpPr>
        <p:spPr>
          <a:xfrm>
            <a:off x="789600" y="2848038"/>
            <a:ext cx="4492200" cy="80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 b="0" dirty="0" smtClean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Project idea</a:t>
            </a:r>
            <a:endParaRPr sz="3000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402" name="Google Shape;402;p31"/>
          <p:cNvGrpSpPr/>
          <p:nvPr/>
        </p:nvGrpSpPr>
        <p:grpSpPr>
          <a:xfrm>
            <a:off x="4789913" y="1452598"/>
            <a:ext cx="3742020" cy="2376216"/>
            <a:chOff x="457200" y="1586323"/>
            <a:chExt cx="3742020" cy="2376216"/>
          </a:xfrm>
        </p:grpSpPr>
        <p:sp>
          <p:nvSpPr>
            <p:cNvPr id="403" name="Google Shape;403;p31"/>
            <p:cNvSpPr/>
            <p:nvPr/>
          </p:nvSpPr>
          <p:spPr>
            <a:xfrm>
              <a:off x="2409047" y="3121851"/>
              <a:ext cx="662935" cy="374729"/>
            </a:xfrm>
            <a:custGeom>
              <a:avLst/>
              <a:gdLst/>
              <a:ahLst/>
              <a:cxnLst/>
              <a:rect l="l" t="t" r="r" b="b"/>
              <a:pathLst>
                <a:path w="12941" h="7315" extrusionOk="0">
                  <a:moveTo>
                    <a:pt x="5157" y="0"/>
                  </a:moveTo>
                  <a:lnTo>
                    <a:pt x="5032" y="31"/>
                  </a:lnTo>
                  <a:lnTo>
                    <a:pt x="656" y="2563"/>
                  </a:lnTo>
                  <a:lnTo>
                    <a:pt x="500" y="2657"/>
                  </a:lnTo>
                  <a:lnTo>
                    <a:pt x="375" y="2782"/>
                  </a:lnTo>
                  <a:lnTo>
                    <a:pt x="250" y="2907"/>
                  </a:lnTo>
                  <a:lnTo>
                    <a:pt x="156" y="3032"/>
                  </a:lnTo>
                  <a:lnTo>
                    <a:pt x="94" y="3188"/>
                  </a:lnTo>
                  <a:lnTo>
                    <a:pt x="31" y="3345"/>
                  </a:lnTo>
                  <a:lnTo>
                    <a:pt x="0" y="3532"/>
                  </a:lnTo>
                  <a:lnTo>
                    <a:pt x="0" y="3688"/>
                  </a:lnTo>
                  <a:lnTo>
                    <a:pt x="0" y="3876"/>
                  </a:lnTo>
                  <a:lnTo>
                    <a:pt x="31" y="4032"/>
                  </a:lnTo>
                  <a:lnTo>
                    <a:pt x="94" y="4189"/>
                  </a:lnTo>
                  <a:lnTo>
                    <a:pt x="156" y="4345"/>
                  </a:lnTo>
                  <a:lnTo>
                    <a:pt x="250" y="4501"/>
                  </a:lnTo>
                  <a:lnTo>
                    <a:pt x="375" y="4626"/>
                  </a:lnTo>
                  <a:lnTo>
                    <a:pt x="500" y="4720"/>
                  </a:lnTo>
                  <a:lnTo>
                    <a:pt x="656" y="4814"/>
                  </a:lnTo>
                  <a:lnTo>
                    <a:pt x="1032" y="5001"/>
                  </a:lnTo>
                  <a:lnTo>
                    <a:pt x="1407" y="5157"/>
                  </a:lnTo>
                  <a:lnTo>
                    <a:pt x="1813" y="5220"/>
                  </a:lnTo>
                  <a:lnTo>
                    <a:pt x="2219" y="5251"/>
                  </a:lnTo>
                  <a:lnTo>
                    <a:pt x="2626" y="5220"/>
                  </a:lnTo>
                  <a:lnTo>
                    <a:pt x="3032" y="5157"/>
                  </a:lnTo>
                  <a:lnTo>
                    <a:pt x="3438" y="5001"/>
                  </a:lnTo>
                  <a:lnTo>
                    <a:pt x="3813" y="4814"/>
                  </a:lnTo>
                  <a:lnTo>
                    <a:pt x="7095" y="2938"/>
                  </a:lnTo>
                  <a:lnTo>
                    <a:pt x="7283" y="2844"/>
                  </a:lnTo>
                  <a:lnTo>
                    <a:pt x="7471" y="2782"/>
                  </a:lnTo>
                  <a:lnTo>
                    <a:pt x="7658" y="2751"/>
                  </a:lnTo>
                  <a:lnTo>
                    <a:pt x="7846" y="2719"/>
                  </a:lnTo>
                  <a:lnTo>
                    <a:pt x="8033" y="2751"/>
                  </a:lnTo>
                  <a:lnTo>
                    <a:pt x="8252" y="2782"/>
                  </a:lnTo>
                  <a:lnTo>
                    <a:pt x="8440" y="2844"/>
                  </a:lnTo>
                  <a:lnTo>
                    <a:pt x="8596" y="2938"/>
                  </a:lnTo>
                  <a:lnTo>
                    <a:pt x="8721" y="3032"/>
                  </a:lnTo>
                  <a:lnTo>
                    <a:pt x="8815" y="3157"/>
                  </a:lnTo>
                  <a:lnTo>
                    <a:pt x="8846" y="3251"/>
                  </a:lnTo>
                  <a:lnTo>
                    <a:pt x="8846" y="3345"/>
                  </a:lnTo>
                  <a:lnTo>
                    <a:pt x="8846" y="3438"/>
                  </a:lnTo>
                  <a:lnTo>
                    <a:pt x="8815" y="3532"/>
                  </a:lnTo>
                  <a:lnTo>
                    <a:pt x="8721" y="3657"/>
                  </a:lnTo>
                  <a:lnTo>
                    <a:pt x="8596" y="3751"/>
                  </a:lnTo>
                  <a:lnTo>
                    <a:pt x="7877" y="4189"/>
                  </a:lnTo>
                  <a:lnTo>
                    <a:pt x="7721" y="4282"/>
                  </a:lnTo>
                  <a:lnTo>
                    <a:pt x="7596" y="4407"/>
                  </a:lnTo>
                  <a:lnTo>
                    <a:pt x="7471" y="4532"/>
                  </a:lnTo>
                  <a:lnTo>
                    <a:pt x="7377" y="4689"/>
                  </a:lnTo>
                  <a:lnTo>
                    <a:pt x="7314" y="4845"/>
                  </a:lnTo>
                  <a:lnTo>
                    <a:pt x="7252" y="5001"/>
                  </a:lnTo>
                  <a:lnTo>
                    <a:pt x="7220" y="5189"/>
                  </a:lnTo>
                  <a:lnTo>
                    <a:pt x="7189" y="5345"/>
                  </a:lnTo>
                  <a:lnTo>
                    <a:pt x="7220" y="5533"/>
                  </a:lnTo>
                  <a:lnTo>
                    <a:pt x="7252" y="5720"/>
                  </a:lnTo>
                  <a:lnTo>
                    <a:pt x="7314" y="5876"/>
                  </a:lnTo>
                  <a:lnTo>
                    <a:pt x="7377" y="6033"/>
                  </a:lnTo>
                  <a:lnTo>
                    <a:pt x="7471" y="6189"/>
                  </a:lnTo>
                  <a:lnTo>
                    <a:pt x="7596" y="6314"/>
                  </a:lnTo>
                  <a:lnTo>
                    <a:pt x="7721" y="6439"/>
                  </a:lnTo>
                  <a:lnTo>
                    <a:pt x="7877" y="6533"/>
                  </a:lnTo>
                  <a:lnTo>
                    <a:pt x="8565" y="6908"/>
                  </a:lnTo>
                  <a:lnTo>
                    <a:pt x="8908" y="7095"/>
                  </a:lnTo>
                  <a:lnTo>
                    <a:pt x="9252" y="7220"/>
                  </a:lnTo>
                  <a:lnTo>
                    <a:pt x="9627" y="7283"/>
                  </a:lnTo>
                  <a:lnTo>
                    <a:pt x="10002" y="7314"/>
                  </a:lnTo>
                  <a:lnTo>
                    <a:pt x="10377" y="7283"/>
                  </a:lnTo>
                  <a:lnTo>
                    <a:pt x="10721" y="7220"/>
                  </a:lnTo>
                  <a:lnTo>
                    <a:pt x="11096" y="7095"/>
                  </a:lnTo>
                  <a:lnTo>
                    <a:pt x="11440" y="6908"/>
                  </a:lnTo>
                  <a:lnTo>
                    <a:pt x="12753" y="6158"/>
                  </a:lnTo>
                  <a:lnTo>
                    <a:pt x="12878" y="6064"/>
                  </a:lnTo>
                  <a:lnTo>
                    <a:pt x="12941" y="5939"/>
                  </a:lnTo>
                  <a:lnTo>
                    <a:pt x="12941" y="5783"/>
                  </a:lnTo>
                  <a:lnTo>
                    <a:pt x="12909" y="5626"/>
                  </a:lnTo>
                  <a:lnTo>
                    <a:pt x="12784" y="5501"/>
                  </a:lnTo>
                  <a:lnTo>
                    <a:pt x="12659" y="5439"/>
                  </a:lnTo>
                  <a:lnTo>
                    <a:pt x="12503" y="5439"/>
                  </a:lnTo>
                  <a:lnTo>
                    <a:pt x="12378" y="5501"/>
                  </a:lnTo>
                  <a:lnTo>
                    <a:pt x="11034" y="6252"/>
                  </a:lnTo>
                  <a:lnTo>
                    <a:pt x="10784" y="6377"/>
                  </a:lnTo>
                  <a:lnTo>
                    <a:pt x="10534" y="6470"/>
                  </a:lnTo>
                  <a:lnTo>
                    <a:pt x="10284" y="6502"/>
                  </a:lnTo>
                  <a:lnTo>
                    <a:pt x="10002" y="6533"/>
                  </a:lnTo>
                  <a:lnTo>
                    <a:pt x="9721" y="6502"/>
                  </a:lnTo>
                  <a:lnTo>
                    <a:pt x="9471" y="6470"/>
                  </a:lnTo>
                  <a:lnTo>
                    <a:pt x="9190" y="6377"/>
                  </a:lnTo>
                  <a:lnTo>
                    <a:pt x="8940" y="6252"/>
                  </a:lnTo>
                  <a:lnTo>
                    <a:pt x="8252" y="5845"/>
                  </a:lnTo>
                  <a:lnTo>
                    <a:pt x="8158" y="5751"/>
                  </a:lnTo>
                  <a:lnTo>
                    <a:pt x="8064" y="5658"/>
                  </a:lnTo>
                  <a:lnTo>
                    <a:pt x="8002" y="5501"/>
                  </a:lnTo>
                  <a:lnTo>
                    <a:pt x="7971" y="5345"/>
                  </a:lnTo>
                  <a:lnTo>
                    <a:pt x="8002" y="5220"/>
                  </a:lnTo>
                  <a:lnTo>
                    <a:pt x="8064" y="5064"/>
                  </a:lnTo>
                  <a:lnTo>
                    <a:pt x="8158" y="4939"/>
                  </a:lnTo>
                  <a:lnTo>
                    <a:pt x="8252" y="4845"/>
                  </a:lnTo>
                  <a:lnTo>
                    <a:pt x="9002" y="4439"/>
                  </a:lnTo>
                  <a:lnTo>
                    <a:pt x="9127" y="4345"/>
                  </a:lnTo>
                  <a:lnTo>
                    <a:pt x="9252" y="4220"/>
                  </a:lnTo>
                  <a:lnTo>
                    <a:pt x="9377" y="4126"/>
                  </a:lnTo>
                  <a:lnTo>
                    <a:pt x="9471" y="3970"/>
                  </a:lnTo>
                  <a:lnTo>
                    <a:pt x="9534" y="3845"/>
                  </a:lnTo>
                  <a:lnTo>
                    <a:pt x="9565" y="3688"/>
                  </a:lnTo>
                  <a:lnTo>
                    <a:pt x="9627" y="3501"/>
                  </a:lnTo>
                  <a:lnTo>
                    <a:pt x="9627" y="3345"/>
                  </a:lnTo>
                  <a:lnTo>
                    <a:pt x="9627" y="3188"/>
                  </a:lnTo>
                  <a:lnTo>
                    <a:pt x="9565" y="3032"/>
                  </a:lnTo>
                  <a:lnTo>
                    <a:pt x="9534" y="2876"/>
                  </a:lnTo>
                  <a:lnTo>
                    <a:pt x="9471" y="2719"/>
                  </a:lnTo>
                  <a:lnTo>
                    <a:pt x="9377" y="2594"/>
                  </a:lnTo>
                  <a:lnTo>
                    <a:pt x="9252" y="2469"/>
                  </a:lnTo>
                  <a:lnTo>
                    <a:pt x="9127" y="2344"/>
                  </a:lnTo>
                  <a:lnTo>
                    <a:pt x="9002" y="2251"/>
                  </a:lnTo>
                  <a:lnTo>
                    <a:pt x="8721" y="2126"/>
                  </a:lnTo>
                  <a:lnTo>
                    <a:pt x="8440" y="2032"/>
                  </a:lnTo>
                  <a:lnTo>
                    <a:pt x="8158" y="1969"/>
                  </a:lnTo>
                  <a:lnTo>
                    <a:pt x="7846" y="1938"/>
                  </a:lnTo>
                  <a:lnTo>
                    <a:pt x="7564" y="1969"/>
                  </a:lnTo>
                  <a:lnTo>
                    <a:pt x="7252" y="2032"/>
                  </a:lnTo>
                  <a:lnTo>
                    <a:pt x="6970" y="2126"/>
                  </a:lnTo>
                  <a:lnTo>
                    <a:pt x="6689" y="2251"/>
                  </a:lnTo>
                  <a:lnTo>
                    <a:pt x="3407" y="4157"/>
                  </a:lnTo>
                  <a:lnTo>
                    <a:pt x="3126" y="4282"/>
                  </a:lnTo>
                  <a:lnTo>
                    <a:pt x="2844" y="4376"/>
                  </a:lnTo>
                  <a:lnTo>
                    <a:pt x="2532" y="4439"/>
                  </a:lnTo>
                  <a:lnTo>
                    <a:pt x="2219" y="4470"/>
                  </a:lnTo>
                  <a:lnTo>
                    <a:pt x="1907" y="4439"/>
                  </a:lnTo>
                  <a:lnTo>
                    <a:pt x="1625" y="4376"/>
                  </a:lnTo>
                  <a:lnTo>
                    <a:pt x="1313" y="4282"/>
                  </a:lnTo>
                  <a:lnTo>
                    <a:pt x="1032" y="4157"/>
                  </a:lnTo>
                  <a:lnTo>
                    <a:pt x="906" y="4063"/>
                  </a:lnTo>
                  <a:lnTo>
                    <a:pt x="844" y="3970"/>
                  </a:lnTo>
                  <a:lnTo>
                    <a:pt x="781" y="3845"/>
                  </a:lnTo>
                  <a:lnTo>
                    <a:pt x="781" y="3688"/>
                  </a:lnTo>
                  <a:lnTo>
                    <a:pt x="781" y="3563"/>
                  </a:lnTo>
                  <a:lnTo>
                    <a:pt x="844" y="3438"/>
                  </a:lnTo>
                  <a:lnTo>
                    <a:pt x="906" y="3313"/>
                  </a:lnTo>
                  <a:lnTo>
                    <a:pt x="1032" y="3251"/>
                  </a:lnTo>
                  <a:lnTo>
                    <a:pt x="5408" y="719"/>
                  </a:lnTo>
                  <a:lnTo>
                    <a:pt x="5533" y="625"/>
                  </a:lnTo>
                  <a:lnTo>
                    <a:pt x="5595" y="469"/>
                  </a:lnTo>
                  <a:lnTo>
                    <a:pt x="5595" y="344"/>
                  </a:lnTo>
                  <a:lnTo>
                    <a:pt x="5564" y="188"/>
                  </a:lnTo>
                  <a:lnTo>
                    <a:pt x="5439" y="63"/>
                  </a:lnTo>
                  <a:lnTo>
                    <a:pt x="5314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31"/>
            <p:cNvSpPr/>
            <p:nvPr/>
          </p:nvSpPr>
          <p:spPr>
            <a:xfrm>
              <a:off x="457200" y="2330830"/>
              <a:ext cx="2465938" cy="1453990"/>
            </a:xfrm>
            <a:custGeom>
              <a:avLst/>
              <a:gdLst/>
              <a:ahLst/>
              <a:cxnLst/>
              <a:rect l="l" t="t" r="r" b="b"/>
              <a:pathLst>
                <a:path w="48137" h="28383" extrusionOk="0">
                  <a:moveTo>
                    <a:pt x="28663" y="1"/>
                  </a:moveTo>
                  <a:lnTo>
                    <a:pt x="28101" y="32"/>
                  </a:lnTo>
                  <a:lnTo>
                    <a:pt x="27569" y="157"/>
                  </a:lnTo>
                  <a:lnTo>
                    <a:pt x="27038" y="313"/>
                  </a:lnTo>
                  <a:lnTo>
                    <a:pt x="26788" y="438"/>
                  </a:lnTo>
                  <a:lnTo>
                    <a:pt x="26538" y="563"/>
                  </a:lnTo>
                  <a:lnTo>
                    <a:pt x="844" y="15411"/>
                  </a:lnTo>
                  <a:lnTo>
                    <a:pt x="625" y="15536"/>
                  </a:lnTo>
                  <a:lnTo>
                    <a:pt x="469" y="15692"/>
                  </a:lnTo>
                  <a:lnTo>
                    <a:pt x="344" y="15848"/>
                  </a:lnTo>
                  <a:lnTo>
                    <a:pt x="219" y="16036"/>
                  </a:lnTo>
                  <a:lnTo>
                    <a:pt x="125" y="16223"/>
                  </a:lnTo>
                  <a:lnTo>
                    <a:pt x="63" y="16442"/>
                  </a:lnTo>
                  <a:lnTo>
                    <a:pt x="32" y="16630"/>
                  </a:lnTo>
                  <a:lnTo>
                    <a:pt x="0" y="16849"/>
                  </a:lnTo>
                  <a:lnTo>
                    <a:pt x="32" y="17067"/>
                  </a:lnTo>
                  <a:lnTo>
                    <a:pt x="63" y="17255"/>
                  </a:lnTo>
                  <a:lnTo>
                    <a:pt x="125" y="17474"/>
                  </a:lnTo>
                  <a:lnTo>
                    <a:pt x="219" y="17661"/>
                  </a:lnTo>
                  <a:lnTo>
                    <a:pt x="344" y="17849"/>
                  </a:lnTo>
                  <a:lnTo>
                    <a:pt x="469" y="18005"/>
                  </a:lnTo>
                  <a:lnTo>
                    <a:pt x="625" y="18161"/>
                  </a:lnTo>
                  <a:lnTo>
                    <a:pt x="844" y="18286"/>
                  </a:lnTo>
                  <a:lnTo>
                    <a:pt x="17379" y="27820"/>
                  </a:lnTo>
                  <a:lnTo>
                    <a:pt x="17629" y="27976"/>
                  </a:lnTo>
                  <a:lnTo>
                    <a:pt x="17879" y="28070"/>
                  </a:lnTo>
                  <a:lnTo>
                    <a:pt x="18411" y="28258"/>
                  </a:lnTo>
                  <a:lnTo>
                    <a:pt x="18942" y="28351"/>
                  </a:lnTo>
                  <a:lnTo>
                    <a:pt x="19505" y="28383"/>
                  </a:lnTo>
                  <a:lnTo>
                    <a:pt x="20036" y="28351"/>
                  </a:lnTo>
                  <a:lnTo>
                    <a:pt x="20568" y="28258"/>
                  </a:lnTo>
                  <a:lnTo>
                    <a:pt x="21099" y="28070"/>
                  </a:lnTo>
                  <a:lnTo>
                    <a:pt x="21349" y="27976"/>
                  </a:lnTo>
                  <a:lnTo>
                    <a:pt x="21599" y="27820"/>
                  </a:lnTo>
                  <a:lnTo>
                    <a:pt x="47324" y="13004"/>
                  </a:lnTo>
                  <a:lnTo>
                    <a:pt x="47511" y="12848"/>
                  </a:lnTo>
                  <a:lnTo>
                    <a:pt x="47668" y="12723"/>
                  </a:lnTo>
                  <a:lnTo>
                    <a:pt x="47824" y="12535"/>
                  </a:lnTo>
                  <a:lnTo>
                    <a:pt x="47949" y="12379"/>
                  </a:lnTo>
                  <a:lnTo>
                    <a:pt x="48012" y="12160"/>
                  </a:lnTo>
                  <a:lnTo>
                    <a:pt x="48074" y="11972"/>
                  </a:lnTo>
                  <a:lnTo>
                    <a:pt x="48137" y="11754"/>
                  </a:lnTo>
                  <a:lnTo>
                    <a:pt x="48137" y="11566"/>
                  </a:lnTo>
                  <a:lnTo>
                    <a:pt x="48137" y="11347"/>
                  </a:lnTo>
                  <a:lnTo>
                    <a:pt x="48074" y="11160"/>
                  </a:lnTo>
                  <a:lnTo>
                    <a:pt x="48012" y="10941"/>
                  </a:lnTo>
                  <a:lnTo>
                    <a:pt x="47949" y="10753"/>
                  </a:lnTo>
                  <a:lnTo>
                    <a:pt x="47824" y="10566"/>
                  </a:lnTo>
                  <a:lnTo>
                    <a:pt x="47668" y="10410"/>
                  </a:lnTo>
                  <a:lnTo>
                    <a:pt x="47511" y="10253"/>
                  </a:lnTo>
                  <a:lnTo>
                    <a:pt x="47324" y="10128"/>
                  </a:lnTo>
                  <a:lnTo>
                    <a:pt x="30758" y="563"/>
                  </a:lnTo>
                  <a:lnTo>
                    <a:pt x="30507" y="438"/>
                  </a:lnTo>
                  <a:lnTo>
                    <a:pt x="30257" y="313"/>
                  </a:lnTo>
                  <a:lnTo>
                    <a:pt x="29726" y="157"/>
                  </a:lnTo>
                  <a:lnTo>
                    <a:pt x="29195" y="32"/>
                  </a:lnTo>
                  <a:lnTo>
                    <a:pt x="28663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31"/>
            <p:cNvSpPr/>
            <p:nvPr/>
          </p:nvSpPr>
          <p:spPr>
            <a:xfrm>
              <a:off x="3020680" y="3275526"/>
              <a:ext cx="1178540" cy="687012"/>
            </a:xfrm>
            <a:custGeom>
              <a:avLst/>
              <a:gdLst/>
              <a:ahLst/>
              <a:cxnLst/>
              <a:rect l="l" t="t" r="r" b="b"/>
              <a:pathLst>
                <a:path w="23006" h="13411" extrusionOk="0">
                  <a:moveTo>
                    <a:pt x="9315" y="1"/>
                  </a:moveTo>
                  <a:lnTo>
                    <a:pt x="9002" y="32"/>
                  </a:lnTo>
                  <a:lnTo>
                    <a:pt x="8721" y="95"/>
                  </a:lnTo>
                  <a:lnTo>
                    <a:pt x="8409" y="188"/>
                  </a:lnTo>
                  <a:lnTo>
                    <a:pt x="8127" y="313"/>
                  </a:lnTo>
                  <a:lnTo>
                    <a:pt x="344" y="4814"/>
                  </a:lnTo>
                  <a:lnTo>
                    <a:pt x="188" y="4939"/>
                  </a:lnTo>
                  <a:lnTo>
                    <a:pt x="63" y="5096"/>
                  </a:lnTo>
                  <a:lnTo>
                    <a:pt x="0" y="5252"/>
                  </a:lnTo>
                  <a:lnTo>
                    <a:pt x="0" y="5440"/>
                  </a:lnTo>
                  <a:lnTo>
                    <a:pt x="0" y="5627"/>
                  </a:lnTo>
                  <a:lnTo>
                    <a:pt x="63" y="5783"/>
                  </a:lnTo>
                  <a:lnTo>
                    <a:pt x="188" y="5940"/>
                  </a:lnTo>
                  <a:lnTo>
                    <a:pt x="344" y="6065"/>
                  </a:lnTo>
                  <a:lnTo>
                    <a:pt x="12472" y="13066"/>
                  </a:lnTo>
                  <a:lnTo>
                    <a:pt x="12785" y="13223"/>
                  </a:lnTo>
                  <a:lnTo>
                    <a:pt x="13066" y="13316"/>
                  </a:lnTo>
                  <a:lnTo>
                    <a:pt x="13378" y="13379"/>
                  </a:lnTo>
                  <a:lnTo>
                    <a:pt x="13691" y="13410"/>
                  </a:lnTo>
                  <a:lnTo>
                    <a:pt x="13972" y="13379"/>
                  </a:lnTo>
                  <a:lnTo>
                    <a:pt x="14285" y="13316"/>
                  </a:lnTo>
                  <a:lnTo>
                    <a:pt x="14598" y="13223"/>
                  </a:lnTo>
                  <a:lnTo>
                    <a:pt x="14879" y="13066"/>
                  </a:lnTo>
                  <a:lnTo>
                    <a:pt x="22662" y="8597"/>
                  </a:lnTo>
                  <a:lnTo>
                    <a:pt x="22818" y="8472"/>
                  </a:lnTo>
                  <a:lnTo>
                    <a:pt x="22912" y="8315"/>
                  </a:lnTo>
                  <a:lnTo>
                    <a:pt x="22975" y="8128"/>
                  </a:lnTo>
                  <a:lnTo>
                    <a:pt x="23006" y="7971"/>
                  </a:lnTo>
                  <a:lnTo>
                    <a:pt x="22975" y="7784"/>
                  </a:lnTo>
                  <a:lnTo>
                    <a:pt x="22912" y="7596"/>
                  </a:lnTo>
                  <a:lnTo>
                    <a:pt x="22818" y="7471"/>
                  </a:lnTo>
                  <a:lnTo>
                    <a:pt x="22662" y="7346"/>
                  </a:lnTo>
                  <a:lnTo>
                    <a:pt x="10503" y="313"/>
                  </a:lnTo>
                  <a:lnTo>
                    <a:pt x="10221" y="188"/>
                  </a:lnTo>
                  <a:lnTo>
                    <a:pt x="9940" y="95"/>
                  </a:lnTo>
                  <a:lnTo>
                    <a:pt x="9628" y="32"/>
                  </a:lnTo>
                  <a:lnTo>
                    <a:pt x="9315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31"/>
            <p:cNvSpPr/>
            <p:nvPr/>
          </p:nvSpPr>
          <p:spPr>
            <a:xfrm>
              <a:off x="751798" y="2295639"/>
              <a:ext cx="195433" cy="213004"/>
            </a:xfrm>
            <a:custGeom>
              <a:avLst/>
              <a:gdLst/>
              <a:ahLst/>
              <a:cxnLst/>
              <a:rect l="l" t="t" r="r" b="b"/>
              <a:pathLst>
                <a:path w="3815" h="4158" extrusionOk="0">
                  <a:moveTo>
                    <a:pt x="563" y="0"/>
                  </a:moveTo>
                  <a:lnTo>
                    <a:pt x="438" y="31"/>
                  </a:lnTo>
                  <a:lnTo>
                    <a:pt x="313" y="63"/>
                  </a:lnTo>
                  <a:lnTo>
                    <a:pt x="219" y="156"/>
                  </a:lnTo>
                  <a:lnTo>
                    <a:pt x="126" y="250"/>
                  </a:lnTo>
                  <a:lnTo>
                    <a:pt x="63" y="375"/>
                  </a:lnTo>
                  <a:lnTo>
                    <a:pt x="1" y="532"/>
                  </a:lnTo>
                  <a:lnTo>
                    <a:pt x="1" y="750"/>
                  </a:lnTo>
                  <a:lnTo>
                    <a:pt x="32" y="969"/>
                  </a:lnTo>
                  <a:lnTo>
                    <a:pt x="94" y="1219"/>
                  </a:lnTo>
                  <a:lnTo>
                    <a:pt x="188" y="1469"/>
                  </a:lnTo>
                  <a:lnTo>
                    <a:pt x="282" y="1719"/>
                  </a:lnTo>
                  <a:lnTo>
                    <a:pt x="438" y="1907"/>
                  </a:lnTo>
                  <a:lnTo>
                    <a:pt x="1157" y="2720"/>
                  </a:lnTo>
                  <a:lnTo>
                    <a:pt x="1376" y="2907"/>
                  </a:lnTo>
                  <a:lnTo>
                    <a:pt x="1564" y="3095"/>
                  </a:lnTo>
                  <a:lnTo>
                    <a:pt x="2032" y="3407"/>
                  </a:lnTo>
                  <a:lnTo>
                    <a:pt x="2470" y="3657"/>
                  </a:lnTo>
                  <a:lnTo>
                    <a:pt x="2845" y="3845"/>
                  </a:lnTo>
                  <a:lnTo>
                    <a:pt x="3501" y="4126"/>
                  </a:lnTo>
                  <a:lnTo>
                    <a:pt x="3626" y="4157"/>
                  </a:lnTo>
                  <a:lnTo>
                    <a:pt x="3720" y="4157"/>
                  </a:lnTo>
                  <a:lnTo>
                    <a:pt x="3783" y="4064"/>
                  </a:lnTo>
                  <a:lnTo>
                    <a:pt x="3814" y="3939"/>
                  </a:lnTo>
                  <a:lnTo>
                    <a:pt x="3814" y="3720"/>
                  </a:lnTo>
                  <a:lnTo>
                    <a:pt x="3814" y="3501"/>
                  </a:lnTo>
                  <a:lnTo>
                    <a:pt x="3752" y="3251"/>
                  </a:lnTo>
                  <a:lnTo>
                    <a:pt x="3689" y="3001"/>
                  </a:lnTo>
                  <a:lnTo>
                    <a:pt x="3501" y="2438"/>
                  </a:lnTo>
                  <a:lnTo>
                    <a:pt x="3220" y="1907"/>
                  </a:lnTo>
                  <a:lnTo>
                    <a:pt x="2908" y="1407"/>
                  </a:lnTo>
                  <a:lnTo>
                    <a:pt x="2532" y="969"/>
                  </a:lnTo>
                  <a:lnTo>
                    <a:pt x="2345" y="782"/>
                  </a:lnTo>
                  <a:lnTo>
                    <a:pt x="2157" y="625"/>
                  </a:lnTo>
                  <a:lnTo>
                    <a:pt x="1970" y="500"/>
                  </a:lnTo>
                  <a:lnTo>
                    <a:pt x="1751" y="375"/>
                  </a:lnTo>
                  <a:lnTo>
                    <a:pt x="1188" y="125"/>
                  </a:lnTo>
                  <a:lnTo>
                    <a:pt x="1032" y="63"/>
                  </a:lnTo>
                  <a:lnTo>
                    <a:pt x="876" y="31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31"/>
            <p:cNvSpPr/>
            <p:nvPr/>
          </p:nvSpPr>
          <p:spPr>
            <a:xfrm>
              <a:off x="2778896" y="2290823"/>
              <a:ext cx="40060" cy="219407"/>
            </a:xfrm>
            <a:custGeom>
              <a:avLst/>
              <a:gdLst/>
              <a:ahLst/>
              <a:cxnLst/>
              <a:rect l="l" t="t" r="r" b="b"/>
              <a:pathLst>
                <a:path w="782" h="4283" extrusionOk="0">
                  <a:moveTo>
                    <a:pt x="0" y="0"/>
                  </a:moveTo>
                  <a:lnTo>
                    <a:pt x="0" y="4283"/>
                  </a:lnTo>
                  <a:lnTo>
                    <a:pt x="782" y="4283"/>
                  </a:lnTo>
                  <a:lnTo>
                    <a:pt x="782" y="2470"/>
                  </a:lnTo>
                  <a:lnTo>
                    <a:pt x="782" y="2157"/>
                  </a:lnTo>
                  <a:lnTo>
                    <a:pt x="751" y="1813"/>
                  </a:lnTo>
                  <a:lnTo>
                    <a:pt x="688" y="1501"/>
                  </a:lnTo>
                  <a:lnTo>
                    <a:pt x="594" y="1188"/>
                  </a:lnTo>
                  <a:lnTo>
                    <a:pt x="469" y="876"/>
                  </a:lnTo>
                  <a:lnTo>
                    <a:pt x="344" y="563"/>
                  </a:lnTo>
                  <a:lnTo>
                    <a:pt x="188" y="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8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31"/>
            <p:cNvSpPr/>
            <p:nvPr/>
          </p:nvSpPr>
          <p:spPr>
            <a:xfrm>
              <a:off x="479586" y="2731156"/>
              <a:ext cx="408386" cy="541270"/>
            </a:xfrm>
            <a:custGeom>
              <a:avLst/>
              <a:gdLst/>
              <a:ahLst/>
              <a:cxnLst/>
              <a:rect l="l" t="t" r="r" b="b"/>
              <a:pathLst>
                <a:path w="7972" h="10566" extrusionOk="0">
                  <a:moveTo>
                    <a:pt x="4471" y="0"/>
                  </a:moveTo>
                  <a:lnTo>
                    <a:pt x="4158" y="31"/>
                  </a:lnTo>
                  <a:lnTo>
                    <a:pt x="3877" y="94"/>
                  </a:lnTo>
                  <a:lnTo>
                    <a:pt x="3564" y="219"/>
                  </a:lnTo>
                  <a:lnTo>
                    <a:pt x="3220" y="375"/>
                  </a:lnTo>
                  <a:lnTo>
                    <a:pt x="2908" y="594"/>
                  </a:lnTo>
                  <a:lnTo>
                    <a:pt x="2595" y="844"/>
                  </a:lnTo>
                  <a:lnTo>
                    <a:pt x="2283" y="1125"/>
                  </a:lnTo>
                  <a:lnTo>
                    <a:pt x="1970" y="1438"/>
                  </a:lnTo>
                  <a:lnTo>
                    <a:pt x="1689" y="1782"/>
                  </a:lnTo>
                  <a:lnTo>
                    <a:pt x="1439" y="2157"/>
                  </a:lnTo>
                  <a:lnTo>
                    <a:pt x="1189" y="2563"/>
                  </a:lnTo>
                  <a:lnTo>
                    <a:pt x="939" y="2970"/>
                  </a:lnTo>
                  <a:lnTo>
                    <a:pt x="751" y="3376"/>
                  </a:lnTo>
                  <a:lnTo>
                    <a:pt x="564" y="3814"/>
                  </a:lnTo>
                  <a:lnTo>
                    <a:pt x="376" y="4282"/>
                  </a:lnTo>
                  <a:lnTo>
                    <a:pt x="251" y="4720"/>
                  </a:lnTo>
                  <a:lnTo>
                    <a:pt x="157" y="5189"/>
                  </a:lnTo>
                  <a:lnTo>
                    <a:pt x="63" y="5658"/>
                  </a:lnTo>
                  <a:lnTo>
                    <a:pt x="1" y="6095"/>
                  </a:lnTo>
                  <a:lnTo>
                    <a:pt x="1" y="6564"/>
                  </a:lnTo>
                  <a:lnTo>
                    <a:pt x="32" y="7033"/>
                  </a:lnTo>
                  <a:lnTo>
                    <a:pt x="95" y="7502"/>
                  </a:lnTo>
                  <a:lnTo>
                    <a:pt x="188" y="7908"/>
                  </a:lnTo>
                  <a:lnTo>
                    <a:pt x="313" y="8252"/>
                  </a:lnTo>
                  <a:lnTo>
                    <a:pt x="501" y="8565"/>
                  </a:lnTo>
                  <a:lnTo>
                    <a:pt x="689" y="8846"/>
                  </a:lnTo>
                  <a:lnTo>
                    <a:pt x="939" y="9065"/>
                  </a:lnTo>
                  <a:lnTo>
                    <a:pt x="1189" y="9221"/>
                  </a:lnTo>
                  <a:lnTo>
                    <a:pt x="3502" y="10565"/>
                  </a:lnTo>
                  <a:lnTo>
                    <a:pt x="7972" y="1751"/>
                  </a:lnTo>
                  <a:lnTo>
                    <a:pt x="5471" y="282"/>
                  </a:lnTo>
                  <a:lnTo>
                    <a:pt x="5252" y="156"/>
                  </a:lnTo>
                  <a:lnTo>
                    <a:pt x="5002" y="63"/>
                  </a:lnTo>
                  <a:lnTo>
                    <a:pt x="4721" y="0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31"/>
            <p:cNvSpPr/>
            <p:nvPr/>
          </p:nvSpPr>
          <p:spPr>
            <a:xfrm>
              <a:off x="606113" y="2803178"/>
              <a:ext cx="331493" cy="482051"/>
            </a:xfrm>
            <a:custGeom>
              <a:avLst/>
              <a:gdLst/>
              <a:ahLst/>
              <a:cxnLst/>
              <a:rect l="l" t="t" r="r" b="b"/>
              <a:pathLst>
                <a:path w="6471" h="9410" extrusionOk="0">
                  <a:moveTo>
                    <a:pt x="4470" y="1"/>
                  </a:moveTo>
                  <a:lnTo>
                    <a:pt x="4189" y="32"/>
                  </a:lnTo>
                  <a:lnTo>
                    <a:pt x="3876" y="95"/>
                  </a:lnTo>
                  <a:lnTo>
                    <a:pt x="3564" y="220"/>
                  </a:lnTo>
                  <a:lnTo>
                    <a:pt x="3220" y="407"/>
                  </a:lnTo>
                  <a:lnTo>
                    <a:pt x="2907" y="595"/>
                  </a:lnTo>
                  <a:lnTo>
                    <a:pt x="2563" y="845"/>
                  </a:lnTo>
                  <a:lnTo>
                    <a:pt x="2251" y="1157"/>
                  </a:lnTo>
                  <a:lnTo>
                    <a:pt x="1969" y="1470"/>
                  </a:lnTo>
                  <a:lnTo>
                    <a:pt x="1688" y="1814"/>
                  </a:lnTo>
                  <a:lnTo>
                    <a:pt x="1407" y="2189"/>
                  </a:lnTo>
                  <a:lnTo>
                    <a:pt x="1157" y="2564"/>
                  </a:lnTo>
                  <a:lnTo>
                    <a:pt x="938" y="2970"/>
                  </a:lnTo>
                  <a:lnTo>
                    <a:pt x="719" y="3408"/>
                  </a:lnTo>
                  <a:lnTo>
                    <a:pt x="532" y="3845"/>
                  </a:lnTo>
                  <a:lnTo>
                    <a:pt x="375" y="4283"/>
                  </a:lnTo>
                  <a:lnTo>
                    <a:pt x="250" y="4752"/>
                  </a:lnTo>
                  <a:lnTo>
                    <a:pt x="125" y="5221"/>
                  </a:lnTo>
                  <a:lnTo>
                    <a:pt x="63" y="5658"/>
                  </a:lnTo>
                  <a:lnTo>
                    <a:pt x="0" y="6127"/>
                  </a:lnTo>
                  <a:lnTo>
                    <a:pt x="0" y="6565"/>
                  </a:lnTo>
                  <a:lnTo>
                    <a:pt x="0" y="7002"/>
                  </a:lnTo>
                  <a:lnTo>
                    <a:pt x="63" y="7409"/>
                  </a:lnTo>
                  <a:lnTo>
                    <a:pt x="125" y="7784"/>
                  </a:lnTo>
                  <a:lnTo>
                    <a:pt x="250" y="8096"/>
                  </a:lnTo>
                  <a:lnTo>
                    <a:pt x="375" y="8409"/>
                  </a:lnTo>
                  <a:lnTo>
                    <a:pt x="532" y="8659"/>
                  </a:lnTo>
                  <a:lnTo>
                    <a:pt x="719" y="8878"/>
                  </a:lnTo>
                  <a:lnTo>
                    <a:pt x="938" y="9065"/>
                  </a:lnTo>
                  <a:lnTo>
                    <a:pt x="1157" y="9222"/>
                  </a:lnTo>
                  <a:lnTo>
                    <a:pt x="1407" y="9316"/>
                  </a:lnTo>
                  <a:lnTo>
                    <a:pt x="1688" y="9378"/>
                  </a:lnTo>
                  <a:lnTo>
                    <a:pt x="1969" y="9409"/>
                  </a:lnTo>
                  <a:lnTo>
                    <a:pt x="2251" y="9378"/>
                  </a:lnTo>
                  <a:lnTo>
                    <a:pt x="2563" y="9316"/>
                  </a:lnTo>
                  <a:lnTo>
                    <a:pt x="2907" y="9190"/>
                  </a:lnTo>
                  <a:lnTo>
                    <a:pt x="3220" y="9034"/>
                  </a:lnTo>
                  <a:lnTo>
                    <a:pt x="3564" y="8815"/>
                  </a:lnTo>
                  <a:lnTo>
                    <a:pt x="3876" y="8565"/>
                  </a:lnTo>
                  <a:lnTo>
                    <a:pt x="4189" y="8284"/>
                  </a:lnTo>
                  <a:lnTo>
                    <a:pt x="4470" y="7940"/>
                  </a:lnTo>
                  <a:lnTo>
                    <a:pt x="4783" y="7596"/>
                  </a:lnTo>
                  <a:lnTo>
                    <a:pt x="5033" y="7253"/>
                  </a:lnTo>
                  <a:lnTo>
                    <a:pt x="5283" y="6846"/>
                  </a:lnTo>
                  <a:lnTo>
                    <a:pt x="5502" y="6440"/>
                  </a:lnTo>
                  <a:lnTo>
                    <a:pt x="5720" y="6002"/>
                  </a:lnTo>
                  <a:lnTo>
                    <a:pt x="5908" y="5565"/>
                  </a:lnTo>
                  <a:lnTo>
                    <a:pt x="6064" y="5127"/>
                  </a:lnTo>
                  <a:lnTo>
                    <a:pt x="6220" y="4658"/>
                  </a:lnTo>
                  <a:lnTo>
                    <a:pt x="6314" y="4221"/>
                  </a:lnTo>
                  <a:lnTo>
                    <a:pt x="6408" y="3752"/>
                  </a:lnTo>
                  <a:lnTo>
                    <a:pt x="6439" y="3283"/>
                  </a:lnTo>
                  <a:lnTo>
                    <a:pt x="6470" y="2845"/>
                  </a:lnTo>
                  <a:lnTo>
                    <a:pt x="6439" y="2408"/>
                  </a:lnTo>
                  <a:lnTo>
                    <a:pt x="6408" y="2001"/>
                  </a:lnTo>
                  <a:lnTo>
                    <a:pt x="6314" y="1626"/>
                  </a:lnTo>
                  <a:lnTo>
                    <a:pt x="6220" y="1314"/>
                  </a:lnTo>
                  <a:lnTo>
                    <a:pt x="6064" y="1001"/>
                  </a:lnTo>
                  <a:lnTo>
                    <a:pt x="5908" y="751"/>
                  </a:lnTo>
                  <a:lnTo>
                    <a:pt x="5720" y="532"/>
                  </a:lnTo>
                  <a:lnTo>
                    <a:pt x="5502" y="345"/>
                  </a:lnTo>
                  <a:lnTo>
                    <a:pt x="5283" y="188"/>
                  </a:lnTo>
                  <a:lnTo>
                    <a:pt x="5033" y="95"/>
                  </a:lnTo>
                  <a:lnTo>
                    <a:pt x="4783" y="32"/>
                  </a:lnTo>
                  <a:lnTo>
                    <a:pt x="4470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31"/>
            <p:cNvSpPr/>
            <p:nvPr/>
          </p:nvSpPr>
          <p:spPr>
            <a:xfrm>
              <a:off x="2449055" y="2500591"/>
              <a:ext cx="408386" cy="541270"/>
            </a:xfrm>
            <a:custGeom>
              <a:avLst/>
              <a:gdLst/>
              <a:ahLst/>
              <a:cxnLst/>
              <a:rect l="l" t="t" r="r" b="b"/>
              <a:pathLst>
                <a:path w="7972" h="10566" extrusionOk="0">
                  <a:moveTo>
                    <a:pt x="4439" y="0"/>
                  </a:moveTo>
                  <a:lnTo>
                    <a:pt x="4158" y="31"/>
                  </a:lnTo>
                  <a:lnTo>
                    <a:pt x="3845" y="125"/>
                  </a:lnTo>
                  <a:lnTo>
                    <a:pt x="3533" y="219"/>
                  </a:lnTo>
                  <a:lnTo>
                    <a:pt x="3220" y="406"/>
                  </a:lnTo>
                  <a:lnTo>
                    <a:pt x="2907" y="594"/>
                  </a:lnTo>
                  <a:lnTo>
                    <a:pt x="2564" y="875"/>
                  </a:lnTo>
                  <a:lnTo>
                    <a:pt x="2251" y="1157"/>
                  </a:lnTo>
                  <a:lnTo>
                    <a:pt x="1970" y="1469"/>
                  </a:lnTo>
                  <a:lnTo>
                    <a:pt x="1688" y="1813"/>
                  </a:lnTo>
                  <a:lnTo>
                    <a:pt x="1407" y="2188"/>
                  </a:lnTo>
                  <a:lnTo>
                    <a:pt x="1157" y="2563"/>
                  </a:lnTo>
                  <a:lnTo>
                    <a:pt x="938" y="2970"/>
                  </a:lnTo>
                  <a:lnTo>
                    <a:pt x="719" y="3407"/>
                  </a:lnTo>
                  <a:lnTo>
                    <a:pt x="532" y="3845"/>
                  </a:lnTo>
                  <a:lnTo>
                    <a:pt x="376" y="4282"/>
                  </a:lnTo>
                  <a:lnTo>
                    <a:pt x="251" y="4751"/>
                  </a:lnTo>
                  <a:lnTo>
                    <a:pt x="125" y="5220"/>
                  </a:lnTo>
                  <a:lnTo>
                    <a:pt x="63" y="5658"/>
                  </a:lnTo>
                  <a:lnTo>
                    <a:pt x="0" y="6127"/>
                  </a:lnTo>
                  <a:lnTo>
                    <a:pt x="0" y="6564"/>
                  </a:lnTo>
                  <a:lnTo>
                    <a:pt x="0" y="7064"/>
                  </a:lnTo>
                  <a:lnTo>
                    <a:pt x="63" y="7502"/>
                  </a:lnTo>
                  <a:lnTo>
                    <a:pt x="188" y="7908"/>
                  </a:lnTo>
                  <a:lnTo>
                    <a:pt x="313" y="8283"/>
                  </a:lnTo>
                  <a:lnTo>
                    <a:pt x="501" y="8596"/>
                  </a:lnTo>
                  <a:lnTo>
                    <a:pt x="688" y="8846"/>
                  </a:lnTo>
                  <a:lnTo>
                    <a:pt x="938" y="9065"/>
                  </a:lnTo>
                  <a:lnTo>
                    <a:pt x="1188" y="9252"/>
                  </a:lnTo>
                  <a:lnTo>
                    <a:pt x="3501" y="10565"/>
                  </a:lnTo>
                  <a:lnTo>
                    <a:pt x="7971" y="1782"/>
                  </a:lnTo>
                  <a:lnTo>
                    <a:pt x="5470" y="313"/>
                  </a:lnTo>
                  <a:lnTo>
                    <a:pt x="5220" y="156"/>
                  </a:lnTo>
                  <a:lnTo>
                    <a:pt x="5002" y="63"/>
                  </a:lnTo>
                  <a:lnTo>
                    <a:pt x="4720" y="31"/>
                  </a:lnTo>
                  <a:lnTo>
                    <a:pt x="4439" y="0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31"/>
            <p:cNvSpPr/>
            <p:nvPr/>
          </p:nvSpPr>
          <p:spPr>
            <a:xfrm>
              <a:off x="1268971" y="3187470"/>
              <a:ext cx="408386" cy="541270"/>
            </a:xfrm>
            <a:custGeom>
              <a:avLst/>
              <a:gdLst/>
              <a:ahLst/>
              <a:cxnLst/>
              <a:rect l="l" t="t" r="r" b="b"/>
              <a:pathLst>
                <a:path w="7972" h="10566" extrusionOk="0">
                  <a:moveTo>
                    <a:pt x="4439" y="1"/>
                  </a:moveTo>
                  <a:lnTo>
                    <a:pt x="4158" y="32"/>
                  </a:lnTo>
                  <a:lnTo>
                    <a:pt x="3877" y="94"/>
                  </a:lnTo>
                  <a:lnTo>
                    <a:pt x="3564" y="219"/>
                  </a:lnTo>
                  <a:lnTo>
                    <a:pt x="3220" y="407"/>
                  </a:lnTo>
                  <a:lnTo>
                    <a:pt x="2908" y="594"/>
                  </a:lnTo>
                  <a:lnTo>
                    <a:pt x="2564" y="845"/>
                  </a:lnTo>
                  <a:lnTo>
                    <a:pt x="2283" y="1126"/>
                  </a:lnTo>
                  <a:lnTo>
                    <a:pt x="1970" y="1470"/>
                  </a:lnTo>
                  <a:lnTo>
                    <a:pt x="1689" y="1814"/>
                  </a:lnTo>
                  <a:lnTo>
                    <a:pt x="1407" y="2157"/>
                  </a:lnTo>
                  <a:lnTo>
                    <a:pt x="1157" y="2564"/>
                  </a:lnTo>
                  <a:lnTo>
                    <a:pt x="938" y="2970"/>
                  </a:lnTo>
                  <a:lnTo>
                    <a:pt x="720" y="3408"/>
                  </a:lnTo>
                  <a:lnTo>
                    <a:pt x="532" y="3845"/>
                  </a:lnTo>
                  <a:lnTo>
                    <a:pt x="376" y="4283"/>
                  </a:lnTo>
                  <a:lnTo>
                    <a:pt x="251" y="4752"/>
                  </a:lnTo>
                  <a:lnTo>
                    <a:pt x="126" y="5221"/>
                  </a:lnTo>
                  <a:lnTo>
                    <a:pt x="63" y="5658"/>
                  </a:lnTo>
                  <a:lnTo>
                    <a:pt x="1" y="6127"/>
                  </a:lnTo>
                  <a:lnTo>
                    <a:pt x="1" y="6565"/>
                  </a:lnTo>
                  <a:lnTo>
                    <a:pt x="32" y="7065"/>
                  </a:lnTo>
                  <a:lnTo>
                    <a:pt x="95" y="7502"/>
                  </a:lnTo>
                  <a:lnTo>
                    <a:pt x="188" y="7909"/>
                  </a:lnTo>
                  <a:lnTo>
                    <a:pt x="313" y="8284"/>
                  </a:lnTo>
                  <a:lnTo>
                    <a:pt x="501" y="8596"/>
                  </a:lnTo>
                  <a:lnTo>
                    <a:pt x="688" y="8846"/>
                  </a:lnTo>
                  <a:lnTo>
                    <a:pt x="938" y="9065"/>
                  </a:lnTo>
                  <a:lnTo>
                    <a:pt x="1189" y="9222"/>
                  </a:lnTo>
                  <a:lnTo>
                    <a:pt x="3502" y="10566"/>
                  </a:lnTo>
                  <a:lnTo>
                    <a:pt x="7971" y="1782"/>
                  </a:lnTo>
                  <a:lnTo>
                    <a:pt x="5471" y="282"/>
                  </a:lnTo>
                  <a:lnTo>
                    <a:pt x="5221" y="157"/>
                  </a:lnTo>
                  <a:lnTo>
                    <a:pt x="5002" y="63"/>
                  </a:lnTo>
                  <a:lnTo>
                    <a:pt x="4721" y="32"/>
                  </a:lnTo>
                  <a:lnTo>
                    <a:pt x="4439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31"/>
            <p:cNvSpPr/>
            <p:nvPr/>
          </p:nvSpPr>
          <p:spPr>
            <a:xfrm>
              <a:off x="489216" y="1586323"/>
              <a:ext cx="2417938" cy="2011192"/>
            </a:xfrm>
            <a:custGeom>
              <a:avLst/>
              <a:gdLst/>
              <a:ahLst/>
              <a:cxnLst/>
              <a:rect l="l" t="t" r="r" b="b"/>
              <a:pathLst>
                <a:path w="47200" h="39260" extrusionOk="0">
                  <a:moveTo>
                    <a:pt x="28476" y="0"/>
                  </a:moveTo>
                  <a:lnTo>
                    <a:pt x="27913" y="31"/>
                  </a:lnTo>
                  <a:lnTo>
                    <a:pt x="27382" y="94"/>
                  </a:lnTo>
                  <a:lnTo>
                    <a:pt x="26819" y="219"/>
                  </a:lnTo>
                  <a:lnTo>
                    <a:pt x="26288" y="344"/>
                  </a:lnTo>
                  <a:lnTo>
                    <a:pt x="25756" y="531"/>
                  </a:lnTo>
                  <a:lnTo>
                    <a:pt x="25225" y="719"/>
                  </a:lnTo>
                  <a:lnTo>
                    <a:pt x="24694" y="969"/>
                  </a:lnTo>
                  <a:lnTo>
                    <a:pt x="18786" y="3876"/>
                  </a:lnTo>
                  <a:lnTo>
                    <a:pt x="17942" y="4314"/>
                  </a:lnTo>
                  <a:lnTo>
                    <a:pt x="17098" y="4814"/>
                  </a:lnTo>
                  <a:lnTo>
                    <a:pt x="16317" y="5376"/>
                  </a:lnTo>
                  <a:lnTo>
                    <a:pt x="15535" y="5939"/>
                  </a:lnTo>
                  <a:lnTo>
                    <a:pt x="14785" y="6533"/>
                  </a:lnTo>
                  <a:lnTo>
                    <a:pt x="14097" y="7189"/>
                  </a:lnTo>
                  <a:lnTo>
                    <a:pt x="13410" y="7877"/>
                  </a:lnTo>
                  <a:lnTo>
                    <a:pt x="12753" y="8596"/>
                  </a:lnTo>
                  <a:lnTo>
                    <a:pt x="4158" y="18598"/>
                  </a:lnTo>
                  <a:lnTo>
                    <a:pt x="2313" y="22974"/>
                  </a:lnTo>
                  <a:lnTo>
                    <a:pt x="2063" y="23193"/>
                  </a:lnTo>
                  <a:lnTo>
                    <a:pt x="1813" y="23443"/>
                  </a:lnTo>
                  <a:lnTo>
                    <a:pt x="1470" y="23787"/>
                  </a:lnTo>
                  <a:lnTo>
                    <a:pt x="1126" y="24225"/>
                  </a:lnTo>
                  <a:lnTo>
                    <a:pt x="782" y="24756"/>
                  </a:lnTo>
                  <a:lnTo>
                    <a:pt x="626" y="25069"/>
                  </a:lnTo>
                  <a:lnTo>
                    <a:pt x="469" y="25381"/>
                  </a:lnTo>
                  <a:lnTo>
                    <a:pt x="313" y="25694"/>
                  </a:lnTo>
                  <a:lnTo>
                    <a:pt x="219" y="26038"/>
                  </a:lnTo>
                  <a:lnTo>
                    <a:pt x="125" y="26413"/>
                  </a:lnTo>
                  <a:lnTo>
                    <a:pt x="32" y="26756"/>
                  </a:lnTo>
                  <a:lnTo>
                    <a:pt x="0" y="27100"/>
                  </a:lnTo>
                  <a:lnTo>
                    <a:pt x="0" y="27475"/>
                  </a:lnTo>
                  <a:lnTo>
                    <a:pt x="0" y="27819"/>
                  </a:lnTo>
                  <a:lnTo>
                    <a:pt x="32" y="28132"/>
                  </a:lnTo>
                  <a:lnTo>
                    <a:pt x="63" y="28476"/>
                  </a:lnTo>
                  <a:lnTo>
                    <a:pt x="125" y="28788"/>
                  </a:lnTo>
                  <a:lnTo>
                    <a:pt x="313" y="29382"/>
                  </a:lnTo>
                  <a:lnTo>
                    <a:pt x="532" y="29882"/>
                  </a:lnTo>
                  <a:lnTo>
                    <a:pt x="751" y="30351"/>
                  </a:lnTo>
                  <a:lnTo>
                    <a:pt x="1032" y="30726"/>
                  </a:lnTo>
                  <a:lnTo>
                    <a:pt x="1157" y="30851"/>
                  </a:lnTo>
                  <a:lnTo>
                    <a:pt x="1313" y="31008"/>
                  </a:lnTo>
                  <a:lnTo>
                    <a:pt x="1657" y="31258"/>
                  </a:lnTo>
                  <a:lnTo>
                    <a:pt x="2001" y="31476"/>
                  </a:lnTo>
                  <a:lnTo>
                    <a:pt x="2376" y="31633"/>
                  </a:lnTo>
                  <a:lnTo>
                    <a:pt x="2970" y="31883"/>
                  </a:lnTo>
                  <a:lnTo>
                    <a:pt x="3220" y="31945"/>
                  </a:lnTo>
                  <a:lnTo>
                    <a:pt x="11597" y="36790"/>
                  </a:lnTo>
                  <a:lnTo>
                    <a:pt x="11753" y="37071"/>
                  </a:lnTo>
                  <a:lnTo>
                    <a:pt x="11972" y="37384"/>
                  </a:lnTo>
                  <a:lnTo>
                    <a:pt x="12285" y="37759"/>
                  </a:lnTo>
                  <a:lnTo>
                    <a:pt x="12691" y="38165"/>
                  </a:lnTo>
                  <a:lnTo>
                    <a:pt x="12910" y="38384"/>
                  </a:lnTo>
                  <a:lnTo>
                    <a:pt x="13160" y="38572"/>
                  </a:lnTo>
                  <a:lnTo>
                    <a:pt x="13441" y="38728"/>
                  </a:lnTo>
                  <a:lnTo>
                    <a:pt x="13754" y="38884"/>
                  </a:lnTo>
                  <a:lnTo>
                    <a:pt x="14066" y="39041"/>
                  </a:lnTo>
                  <a:lnTo>
                    <a:pt x="14441" y="39134"/>
                  </a:lnTo>
                  <a:lnTo>
                    <a:pt x="14754" y="39197"/>
                  </a:lnTo>
                  <a:lnTo>
                    <a:pt x="15098" y="39228"/>
                  </a:lnTo>
                  <a:lnTo>
                    <a:pt x="15442" y="39259"/>
                  </a:lnTo>
                  <a:lnTo>
                    <a:pt x="15817" y="39228"/>
                  </a:lnTo>
                  <a:lnTo>
                    <a:pt x="16192" y="39197"/>
                  </a:lnTo>
                  <a:lnTo>
                    <a:pt x="16567" y="39134"/>
                  </a:lnTo>
                  <a:lnTo>
                    <a:pt x="17380" y="38978"/>
                  </a:lnTo>
                  <a:lnTo>
                    <a:pt x="18192" y="38759"/>
                  </a:lnTo>
                  <a:lnTo>
                    <a:pt x="19005" y="38478"/>
                  </a:lnTo>
                  <a:lnTo>
                    <a:pt x="19786" y="38134"/>
                  </a:lnTo>
                  <a:lnTo>
                    <a:pt x="20568" y="37790"/>
                  </a:lnTo>
                  <a:lnTo>
                    <a:pt x="21287" y="37447"/>
                  </a:lnTo>
                  <a:lnTo>
                    <a:pt x="21974" y="37103"/>
                  </a:lnTo>
                  <a:lnTo>
                    <a:pt x="23100" y="36478"/>
                  </a:lnTo>
                  <a:lnTo>
                    <a:pt x="23881" y="36009"/>
                  </a:lnTo>
                  <a:lnTo>
                    <a:pt x="24162" y="35821"/>
                  </a:lnTo>
                  <a:lnTo>
                    <a:pt x="47199" y="22474"/>
                  </a:lnTo>
                  <a:lnTo>
                    <a:pt x="47168" y="22068"/>
                  </a:lnTo>
                  <a:lnTo>
                    <a:pt x="47137" y="21630"/>
                  </a:lnTo>
                  <a:lnTo>
                    <a:pt x="47074" y="21099"/>
                  </a:lnTo>
                  <a:lnTo>
                    <a:pt x="46980" y="20505"/>
                  </a:lnTo>
                  <a:lnTo>
                    <a:pt x="46824" y="19880"/>
                  </a:lnTo>
                  <a:lnTo>
                    <a:pt x="46730" y="19567"/>
                  </a:lnTo>
                  <a:lnTo>
                    <a:pt x="46605" y="19286"/>
                  </a:lnTo>
                  <a:lnTo>
                    <a:pt x="46480" y="19036"/>
                  </a:lnTo>
                  <a:lnTo>
                    <a:pt x="46324" y="18786"/>
                  </a:lnTo>
                  <a:lnTo>
                    <a:pt x="46011" y="18380"/>
                  </a:lnTo>
                  <a:lnTo>
                    <a:pt x="45699" y="18004"/>
                  </a:lnTo>
                  <a:lnTo>
                    <a:pt x="45417" y="17723"/>
                  </a:lnTo>
                  <a:lnTo>
                    <a:pt x="45199" y="17504"/>
                  </a:lnTo>
                  <a:lnTo>
                    <a:pt x="44823" y="17223"/>
                  </a:lnTo>
                  <a:lnTo>
                    <a:pt x="44698" y="17129"/>
                  </a:lnTo>
                  <a:lnTo>
                    <a:pt x="44698" y="13753"/>
                  </a:lnTo>
                  <a:lnTo>
                    <a:pt x="44698" y="13441"/>
                  </a:lnTo>
                  <a:lnTo>
                    <a:pt x="44667" y="13160"/>
                  </a:lnTo>
                  <a:lnTo>
                    <a:pt x="44605" y="12847"/>
                  </a:lnTo>
                  <a:lnTo>
                    <a:pt x="44542" y="12566"/>
                  </a:lnTo>
                  <a:lnTo>
                    <a:pt x="44448" y="12284"/>
                  </a:lnTo>
                  <a:lnTo>
                    <a:pt x="44323" y="12003"/>
                  </a:lnTo>
                  <a:lnTo>
                    <a:pt x="44198" y="11753"/>
                  </a:lnTo>
                  <a:lnTo>
                    <a:pt x="44042" y="11503"/>
                  </a:lnTo>
                  <a:lnTo>
                    <a:pt x="41166" y="7127"/>
                  </a:lnTo>
                  <a:lnTo>
                    <a:pt x="40823" y="6595"/>
                  </a:lnTo>
                  <a:lnTo>
                    <a:pt x="40416" y="6095"/>
                  </a:lnTo>
                  <a:lnTo>
                    <a:pt x="40010" y="5595"/>
                  </a:lnTo>
                  <a:lnTo>
                    <a:pt x="39541" y="5158"/>
                  </a:lnTo>
                  <a:lnTo>
                    <a:pt x="39072" y="4751"/>
                  </a:lnTo>
                  <a:lnTo>
                    <a:pt x="38572" y="4345"/>
                  </a:lnTo>
                  <a:lnTo>
                    <a:pt x="38072" y="3970"/>
                  </a:lnTo>
                  <a:lnTo>
                    <a:pt x="37509" y="3626"/>
                  </a:lnTo>
                  <a:lnTo>
                    <a:pt x="33290" y="1219"/>
                  </a:lnTo>
                  <a:lnTo>
                    <a:pt x="32789" y="938"/>
                  </a:lnTo>
                  <a:lnTo>
                    <a:pt x="32289" y="688"/>
                  </a:lnTo>
                  <a:lnTo>
                    <a:pt x="31758" y="500"/>
                  </a:lnTo>
                  <a:lnTo>
                    <a:pt x="31227" y="344"/>
                  </a:lnTo>
                  <a:lnTo>
                    <a:pt x="30695" y="188"/>
                  </a:lnTo>
                  <a:lnTo>
                    <a:pt x="30133" y="94"/>
                  </a:lnTo>
                  <a:lnTo>
                    <a:pt x="29601" y="31"/>
                  </a:lnTo>
                  <a:lnTo>
                    <a:pt x="2903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31"/>
            <p:cNvSpPr/>
            <p:nvPr/>
          </p:nvSpPr>
          <p:spPr>
            <a:xfrm>
              <a:off x="2570766" y="2463760"/>
              <a:ext cx="336309" cy="466017"/>
            </a:xfrm>
            <a:custGeom>
              <a:avLst/>
              <a:gdLst/>
              <a:ahLst/>
              <a:cxnLst/>
              <a:rect l="l" t="t" r="r" b="b"/>
              <a:pathLst>
                <a:path w="6565" h="9097" extrusionOk="0">
                  <a:moveTo>
                    <a:pt x="4063" y="0"/>
                  </a:moveTo>
                  <a:lnTo>
                    <a:pt x="3876" y="188"/>
                  </a:lnTo>
                  <a:lnTo>
                    <a:pt x="3345" y="688"/>
                  </a:lnTo>
                  <a:lnTo>
                    <a:pt x="3001" y="1032"/>
                  </a:lnTo>
                  <a:lnTo>
                    <a:pt x="2626" y="1469"/>
                  </a:lnTo>
                  <a:lnTo>
                    <a:pt x="2219" y="1969"/>
                  </a:lnTo>
                  <a:lnTo>
                    <a:pt x="1813" y="2563"/>
                  </a:lnTo>
                  <a:lnTo>
                    <a:pt x="1407" y="3188"/>
                  </a:lnTo>
                  <a:lnTo>
                    <a:pt x="1032" y="3876"/>
                  </a:lnTo>
                  <a:lnTo>
                    <a:pt x="688" y="4626"/>
                  </a:lnTo>
                  <a:lnTo>
                    <a:pt x="531" y="5001"/>
                  </a:lnTo>
                  <a:lnTo>
                    <a:pt x="406" y="5408"/>
                  </a:lnTo>
                  <a:lnTo>
                    <a:pt x="281" y="5845"/>
                  </a:lnTo>
                  <a:lnTo>
                    <a:pt x="188" y="6283"/>
                  </a:lnTo>
                  <a:lnTo>
                    <a:pt x="94" y="6721"/>
                  </a:lnTo>
                  <a:lnTo>
                    <a:pt x="63" y="7158"/>
                  </a:lnTo>
                  <a:lnTo>
                    <a:pt x="31" y="7627"/>
                  </a:lnTo>
                  <a:lnTo>
                    <a:pt x="0" y="8096"/>
                  </a:lnTo>
                  <a:lnTo>
                    <a:pt x="31" y="8596"/>
                  </a:lnTo>
                  <a:lnTo>
                    <a:pt x="94" y="9096"/>
                  </a:lnTo>
                  <a:lnTo>
                    <a:pt x="6564" y="5345"/>
                  </a:lnTo>
                  <a:lnTo>
                    <a:pt x="6533" y="4939"/>
                  </a:lnTo>
                  <a:lnTo>
                    <a:pt x="6502" y="4501"/>
                  </a:lnTo>
                  <a:lnTo>
                    <a:pt x="6439" y="3970"/>
                  </a:lnTo>
                  <a:lnTo>
                    <a:pt x="6345" y="3376"/>
                  </a:lnTo>
                  <a:lnTo>
                    <a:pt x="6189" y="2751"/>
                  </a:lnTo>
                  <a:lnTo>
                    <a:pt x="6095" y="2438"/>
                  </a:lnTo>
                  <a:lnTo>
                    <a:pt x="5970" y="2157"/>
                  </a:lnTo>
                  <a:lnTo>
                    <a:pt x="5845" y="1907"/>
                  </a:lnTo>
                  <a:lnTo>
                    <a:pt x="5689" y="1657"/>
                  </a:lnTo>
                  <a:lnTo>
                    <a:pt x="5376" y="1251"/>
                  </a:lnTo>
                  <a:lnTo>
                    <a:pt x="5064" y="875"/>
                  </a:lnTo>
                  <a:lnTo>
                    <a:pt x="4782" y="594"/>
                  </a:lnTo>
                  <a:lnTo>
                    <a:pt x="4564" y="375"/>
                  </a:lnTo>
                  <a:lnTo>
                    <a:pt x="4188" y="94"/>
                  </a:lnTo>
                  <a:lnTo>
                    <a:pt x="40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1"/>
            <p:cNvSpPr/>
            <p:nvPr/>
          </p:nvSpPr>
          <p:spPr>
            <a:xfrm>
              <a:off x="2575530" y="2574202"/>
              <a:ext cx="331544" cy="482051"/>
            </a:xfrm>
            <a:custGeom>
              <a:avLst/>
              <a:gdLst/>
              <a:ahLst/>
              <a:cxnLst/>
              <a:rect l="l" t="t" r="r" b="b"/>
              <a:pathLst>
                <a:path w="6472" h="9410" extrusionOk="0">
                  <a:moveTo>
                    <a:pt x="4471" y="1"/>
                  </a:moveTo>
                  <a:lnTo>
                    <a:pt x="4189" y="32"/>
                  </a:lnTo>
                  <a:lnTo>
                    <a:pt x="3877" y="95"/>
                  </a:lnTo>
                  <a:lnTo>
                    <a:pt x="3564" y="220"/>
                  </a:lnTo>
                  <a:lnTo>
                    <a:pt x="3220" y="376"/>
                  </a:lnTo>
                  <a:lnTo>
                    <a:pt x="2876" y="595"/>
                  </a:lnTo>
                  <a:lnTo>
                    <a:pt x="2564" y="845"/>
                  </a:lnTo>
                  <a:lnTo>
                    <a:pt x="2251" y="1126"/>
                  </a:lnTo>
                  <a:lnTo>
                    <a:pt x="1970" y="1439"/>
                  </a:lnTo>
                  <a:lnTo>
                    <a:pt x="1689" y="1783"/>
                  </a:lnTo>
                  <a:lnTo>
                    <a:pt x="1407" y="2158"/>
                  </a:lnTo>
                  <a:lnTo>
                    <a:pt x="1157" y="2564"/>
                  </a:lnTo>
                  <a:lnTo>
                    <a:pt x="939" y="2970"/>
                  </a:lnTo>
                  <a:lnTo>
                    <a:pt x="720" y="3408"/>
                  </a:lnTo>
                  <a:lnTo>
                    <a:pt x="532" y="3846"/>
                  </a:lnTo>
                  <a:lnTo>
                    <a:pt x="376" y="4283"/>
                  </a:lnTo>
                  <a:lnTo>
                    <a:pt x="251" y="4752"/>
                  </a:lnTo>
                  <a:lnTo>
                    <a:pt x="126" y="5190"/>
                  </a:lnTo>
                  <a:lnTo>
                    <a:pt x="63" y="5659"/>
                  </a:lnTo>
                  <a:lnTo>
                    <a:pt x="1" y="6127"/>
                  </a:lnTo>
                  <a:lnTo>
                    <a:pt x="1" y="6565"/>
                  </a:lnTo>
                  <a:lnTo>
                    <a:pt x="1" y="7003"/>
                  </a:lnTo>
                  <a:lnTo>
                    <a:pt x="63" y="7409"/>
                  </a:lnTo>
                  <a:lnTo>
                    <a:pt x="126" y="7753"/>
                  </a:lnTo>
                  <a:lnTo>
                    <a:pt x="251" y="8097"/>
                  </a:lnTo>
                  <a:lnTo>
                    <a:pt x="376" y="8409"/>
                  </a:lnTo>
                  <a:lnTo>
                    <a:pt x="532" y="8659"/>
                  </a:lnTo>
                  <a:lnTo>
                    <a:pt x="720" y="8878"/>
                  </a:lnTo>
                  <a:lnTo>
                    <a:pt x="939" y="9066"/>
                  </a:lnTo>
                  <a:lnTo>
                    <a:pt x="1157" y="9222"/>
                  </a:lnTo>
                  <a:lnTo>
                    <a:pt x="1407" y="9316"/>
                  </a:lnTo>
                  <a:lnTo>
                    <a:pt x="1689" y="9378"/>
                  </a:lnTo>
                  <a:lnTo>
                    <a:pt x="1970" y="9409"/>
                  </a:lnTo>
                  <a:lnTo>
                    <a:pt x="2251" y="9378"/>
                  </a:lnTo>
                  <a:lnTo>
                    <a:pt x="2564" y="9284"/>
                  </a:lnTo>
                  <a:lnTo>
                    <a:pt x="2876" y="9191"/>
                  </a:lnTo>
                  <a:lnTo>
                    <a:pt x="3220" y="9003"/>
                  </a:lnTo>
                  <a:lnTo>
                    <a:pt x="3564" y="8784"/>
                  </a:lnTo>
                  <a:lnTo>
                    <a:pt x="3877" y="8534"/>
                  </a:lnTo>
                  <a:lnTo>
                    <a:pt x="4189" y="8253"/>
                  </a:lnTo>
                  <a:lnTo>
                    <a:pt x="4471" y="7940"/>
                  </a:lnTo>
                  <a:lnTo>
                    <a:pt x="4752" y="7597"/>
                  </a:lnTo>
                  <a:lnTo>
                    <a:pt x="5033" y="7221"/>
                  </a:lnTo>
                  <a:lnTo>
                    <a:pt x="5283" y="6846"/>
                  </a:lnTo>
                  <a:lnTo>
                    <a:pt x="5502" y="6440"/>
                  </a:lnTo>
                  <a:lnTo>
                    <a:pt x="5721" y="6002"/>
                  </a:lnTo>
                  <a:lnTo>
                    <a:pt x="5908" y="5565"/>
                  </a:lnTo>
                  <a:lnTo>
                    <a:pt x="6065" y="5096"/>
                  </a:lnTo>
                  <a:lnTo>
                    <a:pt x="6190" y="4658"/>
                  </a:lnTo>
                  <a:lnTo>
                    <a:pt x="6315" y="4189"/>
                  </a:lnTo>
                  <a:lnTo>
                    <a:pt x="6377" y="3721"/>
                  </a:lnTo>
                  <a:lnTo>
                    <a:pt x="6440" y="3283"/>
                  </a:lnTo>
                  <a:lnTo>
                    <a:pt x="6471" y="2814"/>
                  </a:lnTo>
                  <a:lnTo>
                    <a:pt x="6440" y="2408"/>
                  </a:lnTo>
                  <a:lnTo>
                    <a:pt x="6377" y="2001"/>
                  </a:lnTo>
                  <a:lnTo>
                    <a:pt x="6315" y="1626"/>
                  </a:lnTo>
                  <a:lnTo>
                    <a:pt x="6190" y="1283"/>
                  </a:lnTo>
                  <a:lnTo>
                    <a:pt x="6065" y="1001"/>
                  </a:lnTo>
                  <a:lnTo>
                    <a:pt x="5908" y="720"/>
                  </a:lnTo>
                  <a:lnTo>
                    <a:pt x="5721" y="501"/>
                  </a:lnTo>
                  <a:lnTo>
                    <a:pt x="5502" y="314"/>
                  </a:lnTo>
                  <a:lnTo>
                    <a:pt x="5283" y="189"/>
                  </a:lnTo>
                  <a:lnTo>
                    <a:pt x="5033" y="63"/>
                  </a:lnTo>
                  <a:lnTo>
                    <a:pt x="4752" y="1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1"/>
            <p:cNvSpPr/>
            <p:nvPr/>
          </p:nvSpPr>
          <p:spPr>
            <a:xfrm>
              <a:off x="2636386" y="2663897"/>
              <a:ext cx="208240" cy="301064"/>
            </a:xfrm>
            <a:custGeom>
              <a:avLst/>
              <a:gdLst/>
              <a:ahLst/>
              <a:cxnLst/>
              <a:rect l="l" t="t" r="r" b="b"/>
              <a:pathLst>
                <a:path w="4065" h="5877" extrusionOk="0">
                  <a:moveTo>
                    <a:pt x="2626" y="0"/>
                  </a:moveTo>
                  <a:lnTo>
                    <a:pt x="2439" y="63"/>
                  </a:lnTo>
                  <a:lnTo>
                    <a:pt x="2251" y="125"/>
                  </a:lnTo>
                  <a:lnTo>
                    <a:pt x="2032" y="250"/>
                  </a:lnTo>
                  <a:lnTo>
                    <a:pt x="1813" y="375"/>
                  </a:lnTo>
                  <a:lnTo>
                    <a:pt x="1626" y="532"/>
                  </a:lnTo>
                  <a:lnTo>
                    <a:pt x="1438" y="719"/>
                  </a:lnTo>
                  <a:lnTo>
                    <a:pt x="1251" y="907"/>
                  </a:lnTo>
                  <a:lnTo>
                    <a:pt x="907" y="1344"/>
                  </a:lnTo>
                  <a:lnTo>
                    <a:pt x="594" y="1876"/>
                  </a:lnTo>
                  <a:lnTo>
                    <a:pt x="344" y="2407"/>
                  </a:lnTo>
                  <a:lnTo>
                    <a:pt x="157" y="2970"/>
                  </a:lnTo>
                  <a:lnTo>
                    <a:pt x="32" y="3532"/>
                  </a:lnTo>
                  <a:lnTo>
                    <a:pt x="1" y="3845"/>
                  </a:lnTo>
                  <a:lnTo>
                    <a:pt x="1" y="4126"/>
                  </a:lnTo>
                  <a:lnTo>
                    <a:pt x="1" y="4376"/>
                  </a:lnTo>
                  <a:lnTo>
                    <a:pt x="32" y="4626"/>
                  </a:lnTo>
                  <a:lnTo>
                    <a:pt x="94" y="4877"/>
                  </a:lnTo>
                  <a:lnTo>
                    <a:pt x="157" y="5064"/>
                  </a:lnTo>
                  <a:lnTo>
                    <a:pt x="251" y="5252"/>
                  </a:lnTo>
                  <a:lnTo>
                    <a:pt x="344" y="5439"/>
                  </a:lnTo>
                  <a:lnTo>
                    <a:pt x="469" y="5564"/>
                  </a:lnTo>
                  <a:lnTo>
                    <a:pt x="594" y="5689"/>
                  </a:lnTo>
                  <a:lnTo>
                    <a:pt x="751" y="5783"/>
                  </a:lnTo>
                  <a:lnTo>
                    <a:pt x="907" y="5846"/>
                  </a:lnTo>
                  <a:lnTo>
                    <a:pt x="1063" y="5877"/>
                  </a:lnTo>
                  <a:lnTo>
                    <a:pt x="1438" y="5877"/>
                  </a:lnTo>
                  <a:lnTo>
                    <a:pt x="1626" y="5814"/>
                  </a:lnTo>
                  <a:lnTo>
                    <a:pt x="1813" y="5752"/>
                  </a:lnTo>
                  <a:lnTo>
                    <a:pt x="2032" y="5658"/>
                  </a:lnTo>
                  <a:lnTo>
                    <a:pt x="2251" y="5502"/>
                  </a:lnTo>
                  <a:lnTo>
                    <a:pt x="2439" y="5345"/>
                  </a:lnTo>
                  <a:lnTo>
                    <a:pt x="2626" y="5189"/>
                  </a:lnTo>
                  <a:lnTo>
                    <a:pt x="2814" y="4970"/>
                  </a:lnTo>
                  <a:lnTo>
                    <a:pt x="3158" y="4533"/>
                  </a:lnTo>
                  <a:lnTo>
                    <a:pt x="3470" y="4033"/>
                  </a:lnTo>
                  <a:lnTo>
                    <a:pt x="3720" y="3470"/>
                  </a:lnTo>
                  <a:lnTo>
                    <a:pt x="3908" y="2907"/>
                  </a:lnTo>
                  <a:lnTo>
                    <a:pt x="4033" y="2345"/>
                  </a:lnTo>
                  <a:lnTo>
                    <a:pt x="4064" y="2063"/>
                  </a:lnTo>
                  <a:lnTo>
                    <a:pt x="4064" y="1782"/>
                  </a:lnTo>
                  <a:lnTo>
                    <a:pt x="4064" y="1501"/>
                  </a:lnTo>
                  <a:lnTo>
                    <a:pt x="4033" y="1251"/>
                  </a:lnTo>
                  <a:lnTo>
                    <a:pt x="3970" y="1032"/>
                  </a:lnTo>
                  <a:lnTo>
                    <a:pt x="3908" y="813"/>
                  </a:lnTo>
                  <a:lnTo>
                    <a:pt x="3814" y="626"/>
                  </a:lnTo>
                  <a:lnTo>
                    <a:pt x="3720" y="469"/>
                  </a:lnTo>
                  <a:lnTo>
                    <a:pt x="3595" y="313"/>
                  </a:lnTo>
                  <a:lnTo>
                    <a:pt x="3470" y="219"/>
                  </a:lnTo>
                  <a:lnTo>
                    <a:pt x="3314" y="125"/>
                  </a:lnTo>
                  <a:lnTo>
                    <a:pt x="3158" y="63"/>
                  </a:lnTo>
                  <a:lnTo>
                    <a:pt x="30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1"/>
            <p:cNvSpPr/>
            <p:nvPr/>
          </p:nvSpPr>
          <p:spPr>
            <a:xfrm>
              <a:off x="2650781" y="2684694"/>
              <a:ext cx="179399" cy="261055"/>
            </a:xfrm>
            <a:custGeom>
              <a:avLst/>
              <a:gdLst/>
              <a:ahLst/>
              <a:cxnLst/>
              <a:rect l="l" t="t" r="r" b="b"/>
              <a:pathLst>
                <a:path w="3502" h="5096" extrusionOk="0">
                  <a:moveTo>
                    <a:pt x="2283" y="1"/>
                  </a:moveTo>
                  <a:lnTo>
                    <a:pt x="2095" y="32"/>
                  </a:lnTo>
                  <a:lnTo>
                    <a:pt x="1939" y="95"/>
                  </a:lnTo>
                  <a:lnTo>
                    <a:pt x="1751" y="188"/>
                  </a:lnTo>
                  <a:lnTo>
                    <a:pt x="1564" y="313"/>
                  </a:lnTo>
                  <a:lnTo>
                    <a:pt x="1407" y="438"/>
                  </a:lnTo>
                  <a:lnTo>
                    <a:pt x="1064" y="782"/>
                  </a:lnTo>
                  <a:lnTo>
                    <a:pt x="782" y="1157"/>
                  </a:lnTo>
                  <a:lnTo>
                    <a:pt x="501" y="1595"/>
                  </a:lnTo>
                  <a:lnTo>
                    <a:pt x="282" y="2064"/>
                  </a:lnTo>
                  <a:lnTo>
                    <a:pt x="126" y="2564"/>
                  </a:lnTo>
                  <a:lnTo>
                    <a:pt x="32" y="3064"/>
                  </a:lnTo>
                  <a:lnTo>
                    <a:pt x="1" y="3564"/>
                  </a:lnTo>
                  <a:lnTo>
                    <a:pt x="1" y="3783"/>
                  </a:lnTo>
                  <a:lnTo>
                    <a:pt x="32" y="4002"/>
                  </a:lnTo>
                  <a:lnTo>
                    <a:pt x="63" y="4189"/>
                  </a:lnTo>
                  <a:lnTo>
                    <a:pt x="126" y="4377"/>
                  </a:lnTo>
                  <a:lnTo>
                    <a:pt x="220" y="4533"/>
                  </a:lnTo>
                  <a:lnTo>
                    <a:pt x="282" y="4689"/>
                  </a:lnTo>
                  <a:lnTo>
                    <a:pt x="407" y="4814"/>
                  </a:lnTo>
                  <a:lnTo>
                    <a:pt x="501" y="4908"/>
                  </a:lnTo>
                  <a:lnTo>
                    <a:pt x="626" y="5002"/>
                  </a:lnTo>
                  <a:lnTo>
                    <a:pt x="782" y="5033"/>
                  </a:lnTo>
                  <a:lnTo>
                    <a:pt x="907" y="5064"/>
                  </a:lnTo>
                  <a:lnTo>
                    <a:pt x="1064" y="5096"/>
                  </a:lnTo>
                  <a:lnTo>
                    <a:pt x="1220" y="5064"/>
                  </a:lnTo>
                  <a:lnTo>
                    <a:pt x="1407" y="5033"/>
                  </a:lnTo>
                  <a:lnTo>
                    <a:pt x="1564" y="4971"/>
                  </a:lnTo>
                  <a:lnTo>
                    <a:pt x="1751" y="4877"/>
                  </a:lnTo>
                  <a:lnTo>
                    <a:pt x="1939" y="4752"/>
                  </a:lnTo>
                  <a:lnTo>
                    <a:pt x="2095" y="4627"/>
                  </a:lnTo>
                  <a:lnTo>
                    <a:pt x="2439" y="4314"/>
                  </a:lnTo>
                  <a:lnTo>
                    <a:pt x="2720" y="3908"/>
                  </a:lnTo>
                  <a:lnTo>
                    <a:pt x="3002" y="3470"/>
                  </a:lnTo>
                  <a:lnTo>
                    <a:pt x="3220" y="3001"/>
                  </a:lnTo>
                  <a:lnTo>
                    <a:pt x="3377" y="2501"/>
                  </a:lnTo>
                  <a:lnTo>
                    <a:pt x="3470" y="2032"/>
                  </a:lnTo>
                  <a:lnTo>
                    <a:pt x="3502" y="1532"/>
                  </a:lnTo>
                  <a:lnTo>
                    <a:pt x="3502" y="1282"/>
                  </a:lnTo>
                  <a:lnTo>
                    <a:pt x="3470" y="1063"/>
                  </a:lnTo>
                  <a:lnTo>
                    <a:pt x="3439" y="876"/>
                  </a:lnTo>
                  <a:lnTo>
                    <a:pt x="3377" y="688"/>
                  </a:lnTo>
                  <a:lnTo>
                    <a:pt x="3283" y="532"/>
                  </a:lnTo>
                  <a:lnTo>
                    <a:pt x="3220" y="376"/>
                  </a:lnTo>
                  <a:lnTo>
                    <a:pt x="3095" y="282"/>
                  </a:lnTo>
                  <a:lnTo>
                    <a:pt x="3002" y="157"/>
                  </a:lnTo>
                  <a:lnTo>
                    <a:pt x="2877" y="95"/>
                  </a:lnTo>
                  <a:lnTo>
                    <a:pt x="2720" y="32"/>
                  </a:lnTo>
                  <a:lnTo>
                    <a:pt x="2595" y="1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1"/>
            <p:cNvSpPr/>
            <p:nvPr/>
          </p:nvSpPr>
          <p:spPr>
            <a:xfrm>
              <a:off x="2642790" y="2675115"/>
              <a:ext cx="195382" cy="278626"/>
            </a:xfrm>
            <a:custGeom>
              <a:avLst/>
              <a:gdLst/>
              <a:ahLst/>
              <a:cxnLst/>
              <a:rect l="l" t="t" r="r" b="b"/>
              <a:pathLst>
                <a:path w="3814" h="5439" extrusionOk="0">
                  <a:moveTo>
                    <a:pt x="3064" y="0"/>
                  </a:moveTo>
                  <a:lnTo>
                    <a:pt x="2439" y="1250"/>
                  </a:lnTo>
                  <a:lnTo>
                    <a:pt x="2345" y="1344"/>
                  </a:lnTo>
                  <a:lnTo>
                    <a:pt x="2251" y="1407"/>
                  </a:lnTo>
                  <a:lnTo>
                    <a:pt x="2220" y="1376"/>
                  </a:lnTo>
                  <a:lnTo>
                    <a:pt x="2189" y="1376"/>
                  </a:lnTo>
                  <a:lnTo>
                    <a:pt x="2157" y="1250"/>
                  </a:lnTo>
                  <a:lnTo>
                    <a:pt x="2157" y="31"/>
                  </a:lnTo>
                  <a:lnTo>
                    <a:pt x="1657" y="313"/>
                  </a:lnTo>
                  <a:lnTo>
                    <a:pt x="1657" y="1563"/>
                  </a:lnTo>
                  <a:lnTo>
                    <a:pt x="1626" y="1688"/>
                  </a:lnTo>
                  <a:lnTo>
                    <a:pt x="1563" y="1813"/>
                  </a:lnTo>
                  <a:lnTo>
                    <a:pt x="1470" y="1876"/>
                  </a:lnTo>
                  <a:lnTo>
                    <a:pt x="1438" y="1876"/>
                  </a:lnTo>
                  <a:lnTo>
                    <a:pt x="1376" y="1844"/>
                  </a:lnTo>
                  <a:lnTo>
                    <a:pt x="751" y="1376"/>
                  </a:lnTo>
                  <a:lnTo>
                    <a:pt x="376" y="2032"/>
                  </a:lnTo>
                  <a:lnTo>
                    <a:pt x="1032" y="2532"/>
                  </a:lnTo>
                  <a:lnTo>
                    <a:pt x="1063" y="2563"/>
                  </a:lnTo>
                  <a:lnTo>
                    <a:pt x="1063" y="2626"/>
                  </a:lnTo>
                  <a:lnTo>
                    <a:pt x="1063" y="2751"/>
                  </a:lnTo>
                  <a:lnTo>
                    <a:pt x="1001" y="2876"/>
                  </a:lnTo>
                  <a:lnTo>
                    <a:pt x="907" y="2970"/>
                  </a:lnTo>
                  <a:lnTo>
                    <a:pt x="1" y="3501"/>
                  </a:lnTo>
                  <a:lnTo>
                    <a:pt x="1" y="4157"/>
                  </a:lnTo>
                  <a:lnTo>
                    <a:pt x="907" y="3626"/>
                  </a:lnTo>
                  <a:lnTo>
                    <a:pt x="1001" y="3626"/>
                  </a:lnTo>
                  <a:lnTo>
                    <a:pt x="1063" y="3689"/>
                  </a:lnTo>
                  <a:lnTo>
                    <a:pt x="1063" y="3782"/>
                  </a:lnTo>
                  <a:lnTo>
                    <a:pt x="1032" y="3939"/>
                  </a:lnTo>
                  <a:lnTo>
                    <a:pt x="376" y="5158"/>
                  </a:lnTo>
                  <a:lnTo>
                    <a:pt x="751" y="5439"/>
                  </a:lnTo>
                  <a:lnTo>
                    <a:pt x="1376" y="4189"/>
                  </a:lnTo>
                  <a:lnTo>
                    <a:pt x="1470" y="4095"/>
                  </a:lnTo>
                  <a:lnTo>
                    <a:pt x="1563" y="4064"/>
                  </a:lnTo>
                  <a:lnTo>
                    <a:pt x="1595" y="4064"/>
                  </a:lnTo>
                  <a:lnTo>
                    <a:pt x="1626" y="4095"/>
                  </a:lnTo>
                  <a:lnTo>
                    <a:pt x="1657" y="4189"/>
                  </a:lnTo>
                  <a:lnTo>
                    <a:pt x="1657" y="5408"/>
                  </a:lnTo>
                  <a:lnTo>
                    <a:pt x="2157" y="5126"/>
                  </a:lnTo>
                  <a:lnTo>
                    <a:pt x="2157" y="3907"/>
                  </a:lnTo>
                  <a:lnTo>
                    <a:pt x="2189" y="3751"/>
                  </a:lnTo>
                  <a:lnTo>
                    <a:pt x="2251" y="3657"/>
                  </a:lnTo>
                  <a:lnTo>
                    <a:pt x="2345" y="3595"/>
                  </a:lnTo>
                  <a:lnTo>
                    <a:pt x="2439" y="3595"/>
                  </a:lnTo>
                  <a:lnTo>
                    <a:pt x="3064" y="4095"/>
                  </a:lnTo>
                  <a:lnTo>
                    <a:pt x="3439" y="3407"/>
                  </a:lnTo>
                  <a:lnTo>
                    <a:pt x="2782" y="2907"/>
                  </a:lnTo>
                  <a:lnTo>
                    <a:pt x="2751" y="2876"/>
                  </a:lnTo>
                  <a:lnTo>
                    <a:pt x="2751" y="2813"/>
                  </a:lnTo>
                  <a:lnTo>
                    <a:pt x="2751" y="2720"/>
                  </a:lnTo>
                  <a:lnTo>
                    <a:pt x="2814" y="2595"/>
                  </a:lnTo>
                  <a:lnTo>
                    <a:pt x="2908" y="2501"/>
                  </a:lnTo>
                  <a:lnTo>
                    <a:pt x="3814" y="1969"/>
                  </a:lnTo>
                  <a:lnTo>
                    <a:pt x="3814" y="1282"/>
                  </a:lnTo>
                  <a:lnTo>
                    <a:pt x="2908" y="1813"/>
                  </a:lnTo>
                  <a:lnTo>
                    <a:pt x="2845" y="1844"/>
                  </a:lnTo>
                  <a:lnTo>
                    <a:pt x="2814" y="1844"/>
                  </a:lnTo>
                  <a:lnTo>
                    <a:pt x="2751" y="1782"/>
                  </a:lnTo>
                  <a:lnTo>
                    <a:pt x="2751" y="1657"/>
                  </a:lnTo>
                  <a:lnTo>
                    <a:pt x="2782" y="1532"/>
                  </a:lnTo>
                  <a:lnTo>
                    <a:pt x="3439" y="282"/>
                  </a:lnTo>
                  <a:lnTo>
                    <a:pt x="30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1"/>
            <p:cNvSpPr/>
            <p:nvPr/>
          </p:nvSpPr>
          <p:spPr>
            <a:xfrm>
              <a:off x="2716452" y="2780793"/>
              <a:ext cx="48103" cy="68901"/>
            </a:xfrm>
            <a:custGeom>
              <a:avLst/>
              <a:gdLst/>
              <a:ahLst/>
              <a:cxnLst/>
              <a:rect l="l" t="t" r="r" b="b"/>
              <a:pathLst>
                <a:path w="939" h="1345" extrusionOk="0">
                  <a:moveTo>
                    <a:pt x="563" y="0"/>
                  </a:moveTo>
                  <a:lnTo>
                    <a:pt x="469" y="31"/>
                  </a:lnTo>
                  <a:lnTo>
                    <a:pt x="376" y="125"/>
                  </a:lnTo>
                  <a:lnTo>
                    <a:pt x="282" y="188"/>
                  </a:lnTo>
                  <a:lnTo>
                    <a:pt x="157" y="407"/>
                  </a:lnTo>
                  <a:lnTo>
                    <a:pt x="32" y="657"/>
                  </a:lnTo>
                  <a:lnTo>
                    <a:pt x="0" y="938"/>
                  </a:lnTo>
                  <a:lnTo>
                    <a:pt x="32" y="1063"/>
                  </a:lnTo>
                  <a:lnTo>
                    <a:pt x="32" y="1157"/>
                  </a:lnTo>
                  <a:lnTo>
                    <a:pt x="94" y="1219"/>
                  </a:lnTo>
                  <a:lnTo>
                    <a:pt x="157" y="1282"/>
                  </a:lnTo>
                  <a:lnTo>
                    <a:pt x="219" y="1313"/>
                  </a:lnTo>
                  <a:lnTo>
                    <a:pt x="282" y="1344"/>
                  </a:lnTo>
                  <a:lnTo>
                    <a:pt x="376" y="1313"/>
                  </a:lnTo>
                  <a:lnTo>
                    <a:pt x="469" y="1282"/>
                  </a:lnTo>
                  <a:lnTo>
                    <a:pt x="563" y="1219"/>
                  </a:lnTo>
                  <a:lnTo>
                    <a:pt x="657" y="1125"/>
                  </a:lnTo>
                  <a:lnTo>
                    <a:pt x="782" y="907"/>
                  </a:lnTo>
                  <a:lnTo>
                    <a:pt x="907" y="657"/>
                  </a:lnTo>
                  <a:lnTo>
                    <a:pt x="938" y="407"/>
                  </a:lnTo>
                  <a:lnTo>
                    <a:pt x="938" y="281"/>
                  </a:lnTo>
                  <a:lnTo>
                    <a:pt x="907" y="188"/>
                  </a:lnTo>
                  <a:lnTo>
                    <a:pt x="844" y="94"/>
                  </a:lnTo>
                  <a:lnTo>
                    <a:pt x="782" y="31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1"/>
            <p:cNvSpPr/>
            <p:nvPr/>
          </p:nvSpPr>
          <p:spPr>
            <a:xfrm>
              <a:off x="819057" y="2012209"/>
              <a:ext cx="930343" cy="845510"/>
            </a:xfrm>
            <a:custGeom>
              <a:avLst/>
              <a:gdLst/>
              <a:ahLst/>
              <a:cxnLst/>
              <a:rect l="l" t="t" r="r" b="b"/>
              <a:pathLst>
                <a:path w="18161" h="16505" extrusionOk="0">
                  <a:moveTo>
                    <a:pt x="7909" y="1"/>
                  </a:moveTo>
                  <a:lnTo>
                    <a:pt x="7627" y="63"/>
                  </a:lnTo>
                  <a:lnTo>
                    <a:pt x="7377" y="157"/>
                  </a:lnTo>
                  <a:lnTo>
                    <a:pt x="7127" y="313"/>
                  </a:lnTo>
                  <a:lnTo>
                    <a:pt x="6908" y="501"/>
                  </a:lnTo>
                  <a:lnTo>
                    <a:pt x="0" y="8315"/>
                  </a:lnTo>
                  <a:lnTo>
                    <a:pt x="0" y="8471"/>
                  </a:lnTo>
                  <a:lnTo>
                    <a:pt x="125" y="8878"/>
                  </a:lnTo>
                  <a:lnTo>
                    <a:pt x="188" y="9190"/>
                  </a:lnTo>
                  <a:lnTo>
                    <a:pt x="313" y="9534"/>
                  </a:lnTo>
                  <a:lnTo>
                    <a:pt x="501" y="9909"/>
                  </a:lnTo>
                  <a:lnTo>
                    <a:pt x="688" y="10347"/>
                  </a:lnTo>
                  <a:lnTo>
                    <a:pt x="938" y="10784"/>
                  </a:lnTo>
                  <a:lnTo>
                    <a:pt x="1251" y="11253"/>
                  </a:lnTo>
                  <a:lnTo>
                    <a:pt x="1626" y="11722"/>
                  </a:lnTo>
                  <a:lnTo>
                    <a:pt x="2032" y="12222"/>
                  </a:lnTo>
                  <a:lnTo>
                    <a:pt x="2532" y="12722"/>
                  </a:lnTo>
                  <a:lnTo>
                    <a:pt x="3095" y="13191"/>
                  </a:lnTo>
                  <a:lnTo>
                    <a:pt x="3751" y="13660"/>
                  </a:lnTo>
                  <a:lnTo>
                    <a:pt x="4470" y="14098"/>
                  </a:lnTo>
                  <a:lnTo>
                    <a:pt x="5314" y="14567"/>
                  </a:lnTo>
                  <a:lnTo>
                    <a:pt x="6127" y="14942"/>
                  </a:lnTo>
                  <a:lnTo>
                    <a:pt x="6940" y="15285"/>
                  </a:lnTo>
                  <a:lnTo>
                    <a:pt x="7721" y="15567"/>
                  </a:lnTo>
                  <a:lnTo>
                    <a:pt x="8502" y="15786"/>
                  </a:lnTo>
                  <a:lnTo>
                    <a:pt x="9221" y="15973"/>
                  </a:lnTo>
                  <a:lnTo>
                    <a:pt x="9909" y="16129"/>
                  </a:lnTo>
                  <a:lnTo>
                    <a:pt x="10565" y="16254"/>
                  </a:lnTo>
                  <a:lnTo>
                    <a:pt x="11128" y="16348"/>
                  </a:lnTo>
                  <a:lnTo>
                    <a:pt x="11659" y="16411"/>
                  </a:lnTo>
                  <a:lnTo>
                    <a:pt x="12535" y="16473"/>
                  </a:lnTo>
                  <a:lnTo>
                    <a:pt x="13066" y="16505"/>
                  </a:lnTo>
                  <a:lnTo>
                    <a:pt x="13285" y="16505"/>
                  </a:lnTo>
                  <a:lnTo>
                    <a:pt x="17973" y="8003"/>
                  </a:lnTo>
                  <a:lnTo>
                    <a:pt x="18098" y="7690"/>
                  </a:lnTo>
                  <a:lnTo>
                    <a:pt x="18161" y="7377"/>
                  </a:lnTo>
                  <a:lnTo>
                    <a:pt x="18161" y="7034"/>
                  </a:lnTo>
                  <a:lnTo>
                    <a:pt x="18098" y="6721"/>
                  </a:lnTo>
                  <a:lnTo>
                    <a:pt x="18005" y="6440"/>
                  </a:lnTo>
                  <a:lnTo>
                    <a:pt x="17817" y="6158"/>
                  </a:lnTo>
                  <a:lnTo>
                    <a:pt x="17598" y="5908"/>
                  </a:lnTo>
                  <a:lnTo>
                    <a:pt x="17317" y="5721"/>
                  </a:lnTo>
                  <a:lnTo>
                    <a:pt x="15535" y="4689"/>
                  </a:lnTo>
                  <a:lnTo>
                    <a:pt x="14504" y="4064"/>
                  </a:lnTo>
                  <a:lnTo>
                    <a:pt x="13410" y="3376"/>
                  </a:lnTo>
                  <a:lnTo>
                    <a:pt x="12285" y="2657"/>
                  </a:lnTo>
                  <a:lnTo>
                    <a:pt x="11159" y="1907"/>
                  </a:lnTo>
                  <a:lnTo>
                    <a:pt x="10034" y="1126"/>
                  </a:lnTo>
                  <a:lnTo>
                    <a:pt x="9003" y="313"/>
                  </a:lnTo>
                  <a:lnTo>
                    <a:pt x="8753" y="157"/>
                  </a:lnTo>
                  <a:lnTo>
                    <a:pt x="8471" y="63"/>
                  </a:lnTo>
                  <a:lnTo>
                    <a:pt x="8190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1"/>
            <p:cNvSpPr/>
            <p:nvPr/>
          </p:nvSpPr>
          <p:spPr>
            <a:xfrm>
              <a:off x="1421111" y="1704807"/>
              <a:ext cx="759038" cy="451570"/>
            </a:xfrm>
            <a:custGeom>
              <a:avLst/>
              <a:gdLst/>
              <a:ahLst/>
              <a:cxnLst/>
              <a:rect l="l" t="t" r="r" b="b"/>
              <a:pathLst>
                <a:path w="14817" h="8815" extrusionOk="0">
                  <a:moveTo>
                    <a:pt x="6033" y="0"/>
                  </a:moveTo>
                  <a:lnTo>
                    <a:pt x="5752" y="31"/>
                  </a:lnTo>
                  <a:lnTo>
                    <a:pt x="5502" y="63"/>
                  </a:lnTo>
                  <a:lnTo>
                    <a:pt x="5220" y="125"/>
                  </a:lnTo>
                  <a:lnTo>
                    <a:pt x="4970" y="250"/>
                  </a:lnTo>
                  <a:lnTo>
                    <a:pt x="500" y="2532"/>
                  </a:lnTo>
                  <a:lnTo>
                    <a:pt x="375" y="2626"/>
                  </a:lnTo>
                  <a:lnTo>
                    <a:pt x="282" y="2688"/>
                  </a:lnTo>
                  <a:lnTo>
                    <a:pt x="125" y="2876"/>
                  </a:lnTo>
                  <a:lnTo>
                    <a:pt x="31" y="3126"/>
                  </a:lnTo>
                  <a:lnTo>
                    <a:pt x="0" y="3345"/>
                  </a:lnTo>
                  <a:lnTo>
                    <a:pt x="0" y="3595"/>
                  </a:lnTo>
                  <a:lnTo>
                    <a:pt x="94" y="3814"/>
                  </a:lnTo>
                  <a:lnTo>
                    <a:pt x="250" y="4032"/>
                  </a:lnTo>
                  <a:lnTo>
                    <a:pt x="344" y="4126"/>
                  </a:lnTo>
                  <a:lnTo>
                    <a:pt x="469" y="4189"/>
                  </a:lnTo>
                  <a:lnTo>
                    <a:pt x="7940" y="8502"/>
                  </a:lnTo>
                  <a:lnTo>
                    <a:pt x="8221" y="8627"/>
                  </a:lnTo>
                  <a:lnTo>
                    <a:pt x="8502" y="8721"/>
                  </a:lnTo>
                  <a:lnTo>
                    <a:pt x="8784" y="8784"/>
                  </a:lnTo>
                  <a:lnTo>
                    <a:pt x="9065" y="8815"/>
                  </a:lnTo>
                  <a:lnTo>
                    <a:pt x="9346" y="8784"/>
                  </a:lnTo>
                  <a:lnTo>
                    <a:pt x="9627" y="8721"/>
                  </a:lnTo>
                  <a:lnTo>
                    <a:pt x="9909" y="8627"/>
                  </a:lnTo>
                  <a:lnTo>
                    <a:pt x="10159" y="8502"/>
                  </a:lnTo>
                  <a:lnTo>
                    <a:pt x="14347" y="6095"/>
                  </a:lnTo>
                  <a:lnTo>
                    <a:pt x="14566" y="5939"/>
                  </a:lnTo>
                  <a:lnTo>
                    <a:pt x="14691" y="5752"/>
                  </a:lnTo>
                  <a:lnTo>
                    <a:pt x="14785" y="5501"/>
                  </a:lnTo>
                  <a:lnTo>
                    <a:pt x="14816" y="5283"/>
                  </a:lnTo>
                  <a:lnTo>
                    <a:pt x="14785" y="5033"/>
                  </a:lnTo>
                  <a:lnTo>
                    <a:pt x="14691" y="4814"/>
                  </a:lnTo>
                  <a:lnTo>
                    <a:pt x="14566" y="4626"/>
                  </a:lnTo>
                  <a:lnTo>
                    <a:pt x="14347" y="4470"/>
                  </a:lnTo>
                  <a:lnTo>
                    <a:pt x="7064" y="313"/>
                  </a:lnTo>
                  <a:lnTo>
                    <a:pt x="6814" y="188"/>
                  </a:lnTo>
                  <a:lnTo>
                    <a:pt x="6564" y="94"/>
                  </a:lnTo>
                  <a:lnTo>
                    <a:pt x="6314" y="31"/>
                  </a:lnTo>
                  <a:lnTo>
                    <a:pt x="6033" y="0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1"/>
            <p:cNvSpPr/>
            <p:nvPr/>
          </p:nvSpPr>
          <p:spPr>
            <a:xfrm>
              <a:off x="598070" y="2348452"/>
              <a:ext cx="1851106" cy="1122548"/>
            </a:xfrm>
            <a:custGeom>
              <a:avLst/>
              <a:gdLst/>
              <a:ahLst/>
              <a:cxnLst/>
              <a:rect l="l" t="t" r="r" b="b"/>
              <a:pathLst>
                <a:path w="36135" h="21913" extrusionOk="0">
                  <a:moveTo>
                    <a:pt x="36134" y="1"/>
                  </a:moveTo>
                  <a:lnTo>
                    <a:pt x="26632" y="5908"/>
                  </a:lnTo>
                  <a:lnTo>
                    <a:pt x="22162" y="8690"/>
                  </a:lnTo>
                  <a:lnTo>
                    <a:pt x="20287" y="9847"/>
                  </a:lnTo>
                  <a:lnTo>
                    <a:pt x="19506" y="10816"/>
                  </a:lnTo>
                  <a:lnTo>
                    <a:pt x="19412" y="10878"/>
                  </a:lnTo>
                  <a:lnTo>
                    <a:pt x="19130" y="11066"/>
                  </a:lnTo>
                  <a:lnTo>
                    <a:pt x="18630" y="11347"/>
                  </a:lnTo>
                  <a:lnTo>
                    <a:pt x="18349" y="11472"/>
                  </a:lnTo>
                  <a:lnTo>
                    <a:pt x="17974" y="11628"/>
                  </a:lnTo>
                  <a:lnTo>
                    <a:pt x="17599" y="11753"/>
                  </a:lnTo>
                  <a:lnTo>
                    <a:pt x="17161" y="11878"/>
                  </a:lnTo>
                  <a:lnTo>
                    <a:pt x="16692" y="11972"/>
                  </a:lnTo>
                  <a:lnTo>
                    <a:pt x="16161" y="12066"/>
                  </a:lnTo>
                  <a:lnTo>
                    <a:pt x="15598" y="12097"/>
                  </a:lnTo>
                  <a:lnTo>
                    <a:pt x="15004" y="12129"/>
                  </a:lnTo>
                  <a:lnTo>
                    <a:pt x="14379" y="12097"/>
                  </a:lnTo>
                  <a:lnTo>
                    <a:pt x="13692" y="12004"/>
                  </a:lnTo>
                  <a:lnTo>
                    <a:pt x="13067" y="11910"/>
                  </a:lnTo>
                  <a:lnTo>
                    <a:pt x="12379" y="11785"/>
                  </a:lnTo>
                  <a:lnTo>
                    <a:pt x="11660" y="11628"/>
                  </a:lnTo>
                  <a:lnTo>
                    <a:pt x="10910" y="11410"/>
                  </a:lnTo>
                  <a:lnTo>
                    <a:pt x="10128" y="11191"/>
                  </a:lnTo>
                  <a:lnTo>
                    <a:pt x="9316" y="10878"/>
                  </a:lnTo>
                  <a:lnTo>
                    <a:pt x="8534" y="10503"/>
                  </a:lnTo>
                  <a:lnTo>
                    <a:pt x="7721" y="10097"/>
                  </a:lnTo>
                  <a:lnTo>
                    <a:pt x="6940" y="9565"/>
                  </a:lnTo>
                  <a:lnTo>
                    <a:pt x="6565" y="9284"/>
                  </a:lnTo>
                  <a:lnTo>
                    <a:pt x="6190" y="9003"/>
                  </a:lnTo>
                  <a:lnTo>
                    <a:pt x="5784" y="8659"/>
                  </a:lnTo>
                  <a:lnTo>
                    <a:pt x="5440" y="8315"/>
                  </a:lnTo>
                  <a:lnTo>
                    <a:pt x="5065" y="7940"/>
                  </a:lnTo>
                  <a:lnTo>
                    <a:pt x="4721" y="7565"/>
                  </a:lnTo>
                  <a:lnTo>
                    <a:pt x="4377" y="7127"/>
                  </a:lnTo>
                  <a:lnTo>
                    <a:pt x="4033" y="6690"/>
                  </a:lnTo>
                  <a:lnTo>
                    <a:pt x="3721" y="6221"/>
                  </a:lnTo>
                  <a:lnTo>
                    <a:pt x="3408" y="5690"/>
                  </a:lnTo>
                  <a:lnTo>
                    <a:pt x="3095" y="5158"/>
                  </a:lnTo>
                  <a:lnTo>
                    <a:pt x="2814" y="4596"/>
                  </a:lnTo>
                  <a:lnTo>
                    <a:pt x="2564" y="4002"/>
                  </a:lnTo>
                  <a:lnTo>
                    <a:pt x="2314" y="3376"/>
                  </a:lnTo>
                  <a:lnTo>
                    <a:pt x="2033" y="3720"/>
                  </a:lnTo>
                  <a:lnTo>
                    <a:pt x="188" y="8096"/>
                  </a:lnTo>
                  <a:lnTo>
                    <a:pt x="157" y="8284"/>
                  </a:lnTo>
                  <a:lnTo>
                    <a:pt x="95" y="8847"/>
                  </a:lnTo>
                  <a:lnTo>
                    <a:pt x="32" y="9722"/>
                  </a:lnTo>
                  <a:lnTo>
                    <a:pt x="1" y="10847"/>
                  </a:lnTo>
                  <a:lnTo>
                    <a:pt x="1" y="11503"/>
                  </a:lnTo>
                  <a:lnTo>
                    <a:pt x="63" y="12191"/>
                  </a:lnTo>
                  <a:lnTo>
                    <a:pt x="126" y="12941"/>
                  </a:lnTo>
                  <a:lnTo>
                    <a:pt x="220" y="13723"/>
                  </a:lnTo>
                  <a:lnTo>
                    <a:pt x="376" y="14535"/>
                  </a:lnTo>
                  <a:lnTo>
                    <a:pt x="564" y="15348"/>
                  </a:lnTo>
                  <a:lnTo>
                    <a:pt x="814" y="16192"/>
                  </a:lnTo>
                  <a:lnTo>
                    <a:pt x="1095" y="17067"/>
                  </a:lnTo>
                  <a:lnTo>
                    <a:pt x="9472" y="21912"/>
                  </a:lnTo>
                  <a:lnTo>
                    <a:pt x="9566" y="21725"/>
                  </a:lnTo>
                  <a:lnTo>
                    <a:pt x="9878" y="21256"/>
                  </a:lnTo>
                  <a:lnTo>
                    <a:pt x="10410" y="20599"/>
                  </a:lnTo>
                  <a:lnTo>
                    <a:pt x="10753" y="20193"/>
                  </a:lnTo>
                  <a:lnTo>
                    <a:pt x="11129" y="19787"/>
                  </a:lnTo>
                  <a:lnTo>
                    <a:pt x="11597" y="19349"/>
                  </a:lnTo>
                  <a:lnTo>
                    <a:pt x="12066" y="18943"/>
                  </a:lnTo>
                  <a:lnTo>
                    <a:pt x="12598" y="18505"/>
                  </a:lnTo>
                  <a:lnTo>
                    <a:pt x="13192" y="18130"/>
                  </a:lnTo>
                  <a:lnTo>
                    <a:pt x="13848" y="17755"/>
                  </a:lnTo>
                  <a:lnTo>
                    <a:pt x="14536" y="17442"/>
                  </a:lnTo>
                  <a:lnTo>
                    <a:pt x="15255" y="17161"/>
                  </a:lnTo>
                  <a:lnTo>
                    <a:pt x="15630" y="17036"/>
                  </a:lnTo>
                  <a:lnTo>
                    <a:pt x="16036" y="16942"/>
                  </a:lnTo>
                  <a:lnTo>
                    <a:pt x="16411" y="16848"/>
                  </a:lnTo>
                  <a:lnTo>
                    <a:pt x="16786" y="16786"/>
                  </a:lnTo>
                  <a:lnTo>
                    <a:pt x="17505" y="16755"/>
                  </a:lnTo>
                  <a:lnTo>
                    <a:pt x="18130" y="16755"/>
                  </a:lnTo>
                  <a:lnTo>
                    <a:pt x="18724" y="16848"/>
                  </a:lnTo>
                  <a:lnTo>
                    <a:pt x="19224" y="16973"/>
                  </a:lnTo>
                  <a:lnTo>
                    <a:pt x="19693" y="17130"/>
                  </a:lnTo>
                  <a:lnTo>
                    <a:pt x="20099" y="17349"/>
                  </a:lnTo>
                  <a:lnTo>
                    <a:pt x="20475" y="17567"/>
                  </a:lnTo>
                  <a:lnTo>
                    <a:pt x="20756" y="17786"/>
                  </a:lnTo>
                  <a:lnTo>
                    <a:pt x="21037" y="18036"/>
                  </a:lnTo>
                  <a:lnTo>
                    <a:pt x="21225" y="18255"/>
                  </a:lnTo>
                  <a:lnTo>
                    <a:pt x="21412" y="18474"/>
                  </a:lnTo>
                  <a:lnTo>
                    <a:pt x="21631" y="18786"/>
                  </a:lnTo>
                  <a:lnTo>
                    <a:pt x="21694" y="18911"/>
                  </a:lnTo>
                  <a:lnTo>
                    <a:pt x="34790" y="11347"/>
                  </a:lnTo>
                  <a:lnTo>
                    <a:pt x="361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1"/>
            <p:cNvSpPr/>
            <p:nvPr/>
          </p:nvSpPr>
          <p:spPr>
            <a:xfrm>
              <a:off x="1395499" y="3261132"/>
              <a:ext cx="331493" cy="480411"/>
            </a:xfrm>
            <a:custGeom>
              <a:avLst/>
              <a:gdLst/>
              <a:ahLst/>
              <a:cxnLst/>
              <a:rect l="l" t="t" r="r" b="b"/>
              <a:pathLst>
                <a:path w="6471" h="9378" extrusionOk="0">
                  <a:moveTo>
                    <a:pt x="4189" y="0"/>
                  </a:moveTo>
                  <a:lnTo>
                    <a:pt x="3876" y="94"/>
                  </a:lnTo>
                  <a:lnTo>
                    <a:pt x="3563" y="219"/>
                  </a:lnTo>
                  <a:lnTo>
                    <a:pt x="3220" y="376"/>
                  </a:lnTo>
                  <a:lnTo>
                    <a:pt x="2907" y="594"/>
                  </a:lnTo>
                  <a:lnTo>
                    <a:pt x="2563" y="844"/>
                  </a:lnTo>
                  <a:lnTo>
                    <a:pt x="2251" y="1126"/>
                  </a:lnTo>
                  <a:lnTo>
                    <a:pt x="1969" y="1438"/>
                  </a:lnTo>
                  <a:lnTo>
                    <a:pt x="1688" y="1782"/>
                  </a:lnTo>
                  <a:lnTo>
                    <a:pt x="1407" y="2157"/>
                  </a:lnTo>
                  <a:lnTo>
                    <a:pt x="1157" y="2564"/>
                  </a:lnTo>
                  <a:lnTo>
                    <a:pt x="938" y="2970"/>
                  </a:lnTo>
                  <a:lnTo>
                    <a:pt x="719" y="3376"/>
                  </a:lnTo>
                  <a:lnTo>
                    <a:pt x="531" y="3814"/>
                  </a:lnTo>
                  <a:lnTo>
                    <a:pt x="375" y="4283"/>
                  </a:lnTo>
                  <a:lnTo>
                    <a:pt x="250" y="4720"/>
                  </a:lnTo>
                  <a:lnTo>
                    <a:pt x="125" y="5189"/>
                  </a:lnTo>
                  <a:lnTo>
                    <a:pt x="63" y="5658"/>
                  </a:lnTo>
                  <a:lnTo>
                    <a:pt x="0" y="6096"/>
                  </a:lnTo>
                  <a:lnTo>
                    <a:pt x="0" y="6564"/>
                  </a:lnTo>
                  <a:lnTo>
                    <a:pt x="0" y="7002"/>
                  </a:lnTo>
                  <a:lnTo>
                    <a:pt x="63" y="7377"/>
                  </a:lnTo>
                  <a:lnTo>
                    <a:pt x="125" y="7752"/>
                  </a:lnTo>
                  <a:lnTo>
                    <a:pt x="250" y="8096"/>
                  </a:lnTo>
                  <a:lnTo>
                    <a:pt x="375" y="8377"/>
                  </a:lnTo>
                  <a:lnTo>
                    <a:pt x="531" y="8659"/>
                  </a:lnTo>
                  <a:lnTo>
                    <a:pt x="719" y="8878"/>
                  </a:lnTo>
                  <a:lnTo>
                    <a:pt x="938" y="9065"/>
                  </a:lnTo>
                  <a:lnTo>
                    <a:pt x="1157" y="9221"/>
                  </a:lnTo>
                  <a:lnTo>
                    <a:pt x="1407" y="9315"/>
                  </a:lnTo>
                  <a:lnTo>
                    <a:pt x="1688" y="9378"/>
                  </a:lnTo>
                  <a:lnTo>
                    <a:pt x="2251" y="9378"/>
                  </a:lnTo>
                  <a:lnTo>
                    <a:pt x="2563" y="9284"/>
                  </a:lnTo>
                  <a:lnTo>
                    <a:pt x="2907" y="9159"/>
                  </a:lnTo>
                  <a:lnTo>
                    <a:pt x="3220" y="9003"/>
                  </a:lnTo>
                  <a:lnTo>
                    <a:pt x="3563" y="8784"/>
                  </a:lnTo>
                  <a:lnTo>
                    <a:pt x="3876" y="8534"/>
                  </a:lnTo>
                  <a:lnTo>
                    <a:pt x="4189" y="8252"/>
                  </a:lnTo>
                  <a:lnTo>
                    <a:pt x="4470" y="7940"/>
                  </a:lnTo>
                  <a:lnTo>
                    <a:pt x="4751" y="7596"/>
                  </a:lnTo>
                  <a:lnTo>
                    <a:pt x="5033" y="7221"/>
                  </a:lnTo>
                  <a:lnTo>
                    <a:pt x="5283" y="6815"/>
                  </a:lnTo>
                  <a:lnTo>
                    <a:pt x="5501" y="6408"/>
                  </a:lnTo>
                  <a:lnTo>
                    <a:pt x="5720" y="6002"/>
                  </a:lnTo>
                  <a:lnTo>
                    <a:pt x="5908" y="5564"/>
                  </a:lnTo>
                  <a:lnTo>
                    <a:pt x="6064" y="5095"/>
                  </a:lnTo>
                  <a:lnTo>
                    <a:pt x="6220" y="4658"/>
                  </a:lnTo>
                  <a:lnTo>
                    <a:pt x="6314" y="4189"/>
                  </a:lnTo>
                  <a:lnTo>
                    <a:pt x="6408" y="3720"/>
                  </a:lnTo>
                  <a:lnTo>
                    <a:pt x="6439" y="3282"/>
                  </a:lnTo>
                  <a:lnTo>
                    <a:pt x="6470" y="2814"/>
                  </a:lnTo>
                  <a:lnTo>
                    <a:pt x="6439" y="2376"/>
                  </a:lnTo>
                  <a:lnTo>
                    <a:pt x="6408" y="2001"/>
                  </a:lnTo>
                  <a:lnTo>
                    <a:pt x="6314" y="1626"/>
                  </a:lnTo>
                  <a:lnTo>
                    <a:pt x="6220" y="1282"/>
                  </a:lnTo>
                  <a:lnTo>
                    <a:pt x="6064" y="1001"/>
                  </a:lnTo>
                  <a:lnTo>
                    <a:pt x="5908" y="719"/>
                  </a:lnTo>
                  <a:lnTo>
                    <a:pt x="5720" y="501"/>
                  </a:lnTo>
                  <a:lnTo>
                    <a:pt x="5501" y="313"/>
                  </a:lnTo>
                  <a:lnTo>
                    <a:pt x="5283" y="157"/>
                  </a:lnTo>
                  <a:lnTo>
                    <a:pt x="5033" y="63"/>
                  </a:lnTo>
                  <a:lnTo>
                    <a:pt x="4751" y="0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1"/>
            <p:cNvSpPr/>
            <p:nvPr/>
          </p:nvSpPr>
          <p:spPr>
            <a:xfrm>
              <a:off x="1456303" y="3350776"/>
              <a:ext cx="208240" cy="301115"/>
            </a:xfrm>
            <a:custGeom>
              <a:avLst/>
              <a:gdLst/>
              <a:ahLst/>
              <a:cxnLst/>
              <a:rect l="l" t="t" r="r" b="b"/>
              <a:pathLst>
                <a:path w="4065" h="5878" extrusionOk="0">
                  <a:moveTo>
                    <a:pt x="2626" y="1"/>
                  </a:moveTo>
                  <a:lnTo>
                    <a:pt x="2439" y="63"/>
                  </a:lnTo>
                  <a:lnTo>
                    <a:pt x="2251" y="126"/>
                  </a:lnTo>
                  <a:lnTo>
                    <a:pt x="2033" y="251"/>
                  </a:lnTo>
                  <a:lnTo>
                    <a:pt x="1814" y="376"/>
                  </a:lnTo>
                  <a:lnTo>
                    <a:pt x="1626" y="532"/>
                  </a:lnTo>
                  <a:lnTo>
                    <a:pt x="1439" y="720"/>
                  </a:lnTo>
                  <a:lnTo>
                    <a:pt x="1251" y="907"/>
                  </a:lnTo>
                  <a:lnTo>
                    <a:pt x="907" y="1345"/>
                  </a:lnTo>
                  <a:lnTo>
                    <a:pt x="595" y="1845"/>
                  </a:lnTo>
                  <a:lnTo>
                    <a:pt x="345" y="2408"/>
                  </a:lnTo>
                  <a:lnTo>
                    <a:pt x="157" y="2970"/>
                  </a:lnTo>
                  <a:lnTo>
                    <a:pt x="63" y="3533"/>
                  </a:lnTo>
                  <a:lnTo>
                    <a:pt x="32" y="3814"/>
                  </a:lnTo>
                  <a:lnTo>
                    <a:pt x="1" y="4096"/>
                  </a:lnTo>
                  <a:lnTo>
                    <a:pt x="32" y="4377"/>
                  </a:lnTo>
                  <a:lnTo>
                    <a:pt x="63" y="4627"/>
                  </a:lnTo>
                  <a:lnTo>
                    <a:pt x="95" y="4877"/>
                  </a:lnTo>
                  <a:lnTo>
                    <a:pt x="157" y="5065"/>
                  </a:lnTo>
                  <a:lnTo>
                    <a:pt x="251" y="5252"/>
                  </a:lnTo>
                  <a:lnTo>
                    <a:pt x="345" y="5408"/>
                  </a:lnTo>
                  <a:lnTo>
                    <a:pt x="470" y="5565"/>
                  </a:lnTo>
                  <a:lnTo>
                    <a:pt x="595" y="5690"/>
                  </a:lnTo>
                  <a:lnTo>
                    <a:pt x="751" y="5783"/>
                  </a:lnTo>
                  <a:lnTo>
                    <a:pt x="907" y="5846"/>
                  </a:lnTo>
                  <a:lnTo>
                    <a:pt x="1064" y="5877"/>
                  </a:lnTo>
                  <a:lnTo>
                    <a:pt x="1439" y="5877"/>
                  </a:lnTo>
                  <a:lnTo>
                    <a:pt x="1626" y="5815"/>
                  </a:lnTo>
                  <a:lnTo>
                    <a:pt x="1814" y="5752"/>
                  </a:lnTo>
                  <a:lnTo>
                    <a:pt x="2033" y="5658"/>
                  </a:lnTo>
                  <a:lnTo>
                    <a:pt x="2251" y="5502"/>
                  </a:lnTo>
                  <a:lnTo>
                    <a:pt x="2439" y="5346"/>
                  </a:lnTo>
                  <a:lnTo>
                    <a:pt x="2626" y="5158"/>
                  </a:lnTo>
                  <a:lnTo>
                    <a:pt x="2814" y="4971"/>
                  </a:lnTo>
                  <a:lnTo>
                    <a:pt x="3158" y="4533"/>
                  </a:lnTo>
                  <a:lnTo>
                    <a:pt x="3470" y="4033"/>
                  </a:lnTo>
                  <a:lnTo>
                    <a:pt x="3721" y="3470"/>
                  </a:lnTo>
                  <a:lnTo>
                    <a:pt x="3908" y="2908"/>
                  </a:lnTo>
                  <a:lnTo>
                    <a:pt x="4033" y="2345"/>
                  </a:lnTo>
                  <a:lnTo>
                    <a:pt x="4064" y="2064"/>
                  </a:lnTo>
                  <a:lnTo>
                    <a:pt x="4064" y="1783"/>
                  </a:lnTo>
                  <a:lnTo>
                    <a:pt x="4064" y="1501"/>
                  </a:lnTo>
                  <a:lnTo>
                    <a:pt x="4033" y="1251"/>
                  </a:lnTo>
                  <a:lnTo>
                    <a:pt x="3971" y="1032"/>
                  </a:lnTo>
                  <a:lnTo>
                    <a:pt x="3908" y="814"/>
                  </a:lnTo>
                  <a:lnTo>
                    <a:pt x="3814" y="626"/>
                  </a:lnTo>
                  <a:lnTo>
                    <a:pt x="3721" y="470"/>
                  </a:lnTo>
                  <a:lnTo>
                    <a:pt x="3595" y="313"/>
                  </a:lnTo>
                  <a:lnTo>
                    <a:pt x="3470" y="188"/>
                  </a:lnTo>
                  <a:lnTo>
                    <a:pt x="3314" y="95"/>
                  </a:lnTo>
                  <a:lnTo>
                    <a:pt x="3158" y="32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1"/>
            <p:cNvSpPr/>
            <p:nvPr/>
          </p:nvSpPr>
          <p:spPr>
            <a:xfrm>
              <a:off x="1470749" y="3369986"/>
              <a:ext cx="179399" cy="262695"/>
            </a:xfrm>
            <a:custGeom>
              <a:avLst/>
              <a:gdLst/>
              <a:ahLst/>
              <a:cxnLst/>
              <a:rect l="l" t="t" r="r" b="b"/>
              <a:pathLst>
                <a:path w="3502" h="5128" extrusionOk="0">
                  <a:moveTo>
                    <a:pt x="2438" y="1"/>
                  </a:moveTo>
                  <a:lnTo>
                    <a:pt x="2282" y="32"/>
                  </a:lnTo>
                  <a:lnTo>
                    <a:pt x="2094" y="63"/>
                  </a:lnTo>
                  <a:lnTo>
                    <a:pt x="1938" y="126"/>
                  </a:lnTo>
                  <a:lnTo>
                    <a:pt x="1751" y="220"/>
                  </a:lnTo>
                  <a:lnTo>
                    <a:pt x="1563" y="345"/>
                  </a:lnTo>
                  <a:lnTo>
                    <a:pt x="1407" y="470"/>
                  </a:lnTo>
                  <a:lnTo>
                    <a:pt x="1063" y="814"/>
                  </a:lnTo>
                  <a:lnTo>
                    <a:pt x="782" y="1189"/>
                  </a:lnTo>
                  <a:lnTo>
                    <a:pt x="500" y="1626"/>
                  </a:lnTo>
                  <a:lnTo>
                    <a:pt x="313" y="2095"/>
                  </a:lnTo>
                  <a:lnTo>
                    <a:pt x="125" y="2595"/>
                  </a:lnTo>
                  <a:lnTo>
                    <a:pt x="31" y="3095"/>
                  </a:lnTo>
                  <a:lnTo>
                    <a:pt x="0" y="3564"/>
                  </a:lnTo>
                  <a:lnTo>
                    <a:pt x="0" y="3814"/>
                  </a:lnTo>
                  <a:lnTo>
                    <a:pt x="31" y="4033"/>
                  </a:lnTo>
                  <a:lnTo>
                    <a:pt x="63" y="4221"/>
                  </a:lnTo>
                  <a:lnTo>
                    <a:pt x="125" y="4408"/>
                  </a:lnTo>
                  <a:lnTo>
                    <a:pt x="219" y="4565"/>
                  </a:lnTo>
                  <a:lnTo>
                    <a:pt x="313" y="4721"/>
                  </a:lnTo>
                  <a:lnTo>
                    <a:pt x="407" y="4846"/>
                  </a:lnTo>
                  <a:lnTo>
                    <a:pt x="500" y="4940"/>
                  </a:lnTo>
                  <a:lnTo>
                    <a:pt x="625" y="5002"/>
                  </a:lnTo>
                  <a:lnTo>
                    <a:pt x="782" y="5065"/>
                  </a:lnTo>
                  <a:lnTo>
                    <a:pt x="907" y="5096"/>
                  </a:lnTo>
                  <a:lnTo>
                    <a:pt x="1063" y="5127"/>
                  </a:lnTo>
                  <a:lnTo>
                    <a:pt x="1219" y="5096"/>
                  </a:lnTo>
                  <a:lnTo>
                    <a:pt x="1407" y="5065"/>
                  </a:lnTo>
                  <a:lnTo>
                    <a:pt x="1563" y="5002"/>
                  </a:lnTo>
                  <a:lnTo>
                    <a:pt x="1751" y="4908"/>
                  </a:lnTo>
                  <a:lnTo>
                    <a:pt x="1938" y="4783"/>
                  </a:lnTo>
                  <a:lnTo>
                    <a:pt x="2094" y="4658"/>
                  </a:lnTo>
                  <a:lnTo>
                    <a:pt x="2438" y="4314"/>
                  </a:lnTo>
                  <a:lnTo>
                    <a:pt x="2751" y="3939"/>
                  </a:lnTo>
                  <a:lnTo>
                    <a:pt x="3001" y="3502"/>
                  </a:lnTo>
                  <a:lnTo>
                    <a:pt x="3220" y="3033"/>
                  </a:lnTo>
                  <a:lnTo>
                    <a:pt x="3376" y="2533"/>
                  </a:lnTo>
                  <a:lnTo>
                    <a:pt x="3470" y="2033"/>
                  </a:lnTo>
                  <a:lnTo>
                    <a:pt x="3501" y="1564"/>
                  </a:lnTo>
                  <a:lnTo>
                    <a:pt x="3501" y="1314"/>
                  </a:lnTo>
                  <a:lnTo>
                    <a:pt x="3470" y="1095"/>
                  </a:lnTo>
                  <a:lnTo>
                    <a:pt x="3439" y="907"/>
                  </a:lnTo>
                  <a:lnTo>
                    <a:pt x="3376" y="720"/>
                  </a:lnTo>
                  <a:lnTo>
                    <a:pt x="3282" y="564"/>
                  </a:lnTo>
                  <a:lnTo>
                    <a:pt x="3220" y="407"/>
                  </a:lnTo>
                  <a:lnTo>
                    <a:pt x="3095" y="282"/>
                  </a:lnTo>
                  <a:lnTo>
                    <a:pt x="3001" y="188"/>
                  </a:lnTo>
                  <a:lnTo>
                    <a:pt x="2876" y="126"/>
                  </a:lnTo>
                  <a:lnTo>
                    <a:pt x="2751" y="63"/>
                  </a:lnTo>
                  <a:lnTo>
                    <a:pt x="2595" y="32"/>
                  </a:lnTo>
                  <a:lnTo>
                    <a:pt x="2438" y="1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1"/>
            <p:cNvSpPr/>
            <p:nvPr/>
          </p:nvSpPr>
          <p:spPr>
            <a:xfrm>
              <a:off x="1462706" y="3361995"/>
              <a:ext cx="195433" cy="278678"/>
            </a:xfrm>
            <a:custGeom>
              <a:avLst/>
              <a:gdLst/>
              <a:ahLst/>
              <a:cxnLst/>
              <a:rect l="l" t="t" r="r" b="b"/>
              <a:pathLst>
                <a:path w="3815" h="5440" extrusionOk="0">
                  <a:moveTo>
                    <a:pt x="3095" y="1"/>
                  </a:moveTo>
                  <a:lnTo>
                    <a:pt x="2439" y="1251"/>
                  </a:lnTo>
                  <a:lnTo>
                    <a:pt x="2345" y="1345"/>
                  </a:lnTo>
                  <a:lnTo>
                    <a:pt x="2251" y="1376"/>
                  </a:lnTo>
                  <a:lnTo>
                    <a:pt x="2220" y="1376"/>
                  </a:lnTo>
                  <a:lnTo>
                    <a:pt x="2189" y="1345"/>
                  </a:lnTo>
                  <a:lnTo>
                    <a:pt x="2158" y="1251"/>
                  </a:lnTo>
                  <a:lnTo>
                    <a:pt x="2158" y="32"/>
                  </a:lnTo>
                  <a:lnTo>
                    <a:pt x="1658" y="313"/>
                  </a:lnTo>
                  <a:lnTo>
                    <a:pt x="1658" y="1532"/>
                  </a:lnTo>
                  <a:lnTo>
                    <a:pt x="1626" y="1689"/>
                  </a:lnTo>
                  <a:lnTo>
                    <a:pt x="1564" y="1782"/>
                  </a:lnTo>
                  <a:lnTo>
                    <a:pt x="1470" y="1845"/>
                  </a:lnTo>
                  <a:lnTo>
                    <a:pt x="1439" y="1876"/>
                  </a:lnTo>
                  <a:lnTo>
                    <a:pt x="1376" y="1845"/>
                  </a:lnTo>
                  <a:lnTo>
                    <a:pt x="751" y="1345"/>
                  </a:lnTo>
                  <a:lnTo>
                    <a:pt x="376" y="2032"/>
                  </a:lnTo>
                  <a:lnTo>
                    <a:pt x="1032" y="2532"/>
                  </a:lnTo>
                  <a:lnTo>
                    <a:pt x="1064" y="2564"/>
                  </a:lnTo>
                  <a:lnTo>
                    <a:pt x="1064" y="2626"/>
                  </a:lnTo>
                  <a:lnTo>
                    <a:pt x="1064" y="2751"/>
                  </a:lnTo>
                  <a:lnTo>
                    <a:pt x="1001" y="2876"/>
                  </a:lnTo>
                  <a:lnTo>
                    <a:pt x="907" y="2970"/>
                  </a:lnTo>
                  <a:lnTo>
                    <a:pt x="1" y="3470"/>
                  </a:lnTo>
                  <a:lnTo>
                    <a:pt x="1" y="4158"/>
                  </a:lnTo>
                  <a:lnTo>
                    <a:pt x="907" y="3627"/>
                  </a:lnTo>
                  <a:lnTo>
                    <a:pt x="1001" y="3627"/>
                  </a:lnTo>
                  <a:lnTo>
                    <a:pt x="1064" y="3689"/>
                  </a:lnTo>
                  <a:lnTo>
                    <a:pt x="1064" y="3783"/>
                  </a:lnTo>
                  <a:lnTo>
                    <a:pt x="1032" y="3939"/>
                  </a:lnTo>
                  <a:lnTo>
                    <a:pt x="376" y="5158"/>
                  </a:lnTo>
                  <a:lnTo>
                    <a:pt x="751" y="5439"/>
                  </a:lnTo>
                  <a:lnTo>
                    <a:pt x="1376" y="4189"/>
                  </a:lnTo>
                  <a:lnTo>
                    <a:pt x="1470" y="4095"/>
                  </a:lnTo>
                  <a:lnTo>
                    <a:pt x="1564" y="4064"/>
                  </a:lnTo>
                  <a:lnTo>
                    <a:pt x="1595" y="4064"/>
                  </a:lnTo>
                  <a:lnTo>
                    <a:pt x="1626" y="4095"/>
                  </a:lnTo>
                  <a:lnTo>
                    <a:pt x="1658" y="4189"/>
                  </a:lnTo>
                  <a:lnTo>
                    <a:pt x="1658" y="5408"/>
                  </a:lnTo>
                  <a:lnTo>
                    <a:pt x="2158" y="5127"/>
                  </a:lnTo>
                  <a:lnTo>
                    <a:pt x="2158" y="3908"/>
                  </a:lnTo>
                  <a:lnTo>
                    <a:pt x="2189" y="3752"/>
                  </a:lnTo>
                  <a:lnTo>
                    <a:pt x="2251" y="3658"/>
                  </a:lnTo>
                  <a:lnTo>
                    <a:pt x="2345" y="3595"/>
                  </a:lnTo>
                  <a:lnTo>
                    <a:pt x="2408" y="3564"/>
                  </a:lnTo>
                  <a:lnTo>
                    <a:pt x="2439" y="3595"/>
                  </a:lnTo>
                  <a:lnTo>
                    <a:pt x="3095" y="4095"/>
                  </a:lnTo>
                  <a:lnTo>
                    <a:pt x="3439" y="3408"/>
                  </a:lnTo>
                  <a:lnTo>
                    <a:pt x="2783" y="2908"/>
                  </a:lnTo>
                  <a:lnTo>
                    <a:pt x="2752" y="2876"/>
                  </a:lnTo>
                  <a:lnTo>
                    <a:pt x="2752" y="2814"/>
                  </a:lnTo>
                  <a:lnTo>
                    <a:pt x="2752" y="2689"/>
                  </a:lnTo>
                  <a:lnTo>
                    <a:pt x="2814" y="2564"/>
                  </a:lnTo>
                  <a:lnTo>
                    <a:pt x="2908" y="2470"/>
                  </a:lnTo>
                  <a:lnTo>
                    <a:pt x="3814" y="1970"/>
                  </a:lnTo>
                  <a:lnTo>
                    <a:pt x="3814" y="1282"/>
                  </a:lnTo>
                  <a:lnTo>
                    <a:pt x="2908" y="1814"/>
                  </a:lnTo>
                  <a:lnTo>
                    <a:pt x="2814" y="1814"/>
                  </a:lnTo>
                  <a:lnTo>
                    <a:pt x="2752" y="1751"/>
                  </a:lnTo>
                  <a:lnTo>
                    <a:pt x="2752" y="1657"/>
                  </a:lnTo>
                  <a:lnTo>
                    <a:pt x="2783" y="1501"/>
                  </a:lnTo>
                  <a:lnTo>
                    <a:pt x="3439" y="282"/>
                  </a:lnTo>
                  <a:lnTo>
                    <a:pt x="30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1"/>
            <p:cNvSpPr/>
            <p:nvPr/>
          </p:nvSpPr>
          <p:spPr>
            <a:xfrm>
              <a:off x="1536369" y="3467672"/>
              <a:ext cx="48103" cy="67313"/>
            </a:xfrm>
            <a:custGeom>
              <a:avLst/>
              <a:gdLst/>
              <a:ahLst/>
              <a:cxnLst/>
              <a:rect l="l" t="t" r="r" b="b"/>
              <a:pathLst>
                <a:path w="939" h="1314" extrusionOk="0">
                  <a:moveTo>
                    <a:pt x="563" y="1"/>
                  </a:moveTo>
                  <a:lnTo>
                    <a:pt x="470" y="32"/>
                  </a:lnTo>
                  <a:lnTo>
                    <a:pt x="376" y="94"/>
                  </a:lnTo>
                  <a:lnTo>
                    <a:pt x="282" y="188"/>
                  </a:lnTo>
                  <a:lnTo>
                    <a:pt x="157" y="407"/>
                  </a:lnTo>
                  <a:lnTo>
                    <a:pt x="63" y="657"/>
                  </a:lnTo>
                  <a:lnTo>
                    <a:pt x="1" y="938"/>
                  </a:lnTo>
                  <a:lnTo>
                    <a:pt x="32" y="1032"/>
                  </a:lnTo>
                  <a:lnTo>
                    <a:pt x="63" y="1157"/>
                  </a:lnTo>
                  <a:lnTo>
                    <a:pt x="95" y="1220"/>
                  </a:lnTo>
                  <a:lnTo>
                    <a:pt x="157" y="1282"/>
                  </a:lnTo>
                  <a:lnTo>
                    <a:pt x="220" y="1313"/>
                  </a:lnTo>
                  <a:lnTo>
                    <a:pt x="376" y="1313"/>
                  </a:lnTo>
                  <a:lnTo>
                    <a:pt x="470" y="1282"/>
                  </a:lnTo>
                  <a:lnTo>
                    <a:pt x="563" y="1220"/>
                  </a:lnTo>
                  <a:lnTo>
                    <a:pt x="657" y="1126"/>
                  </a:lnTo>
                  <a:lnTo>
                    <a:pt x="813" y="907"/>
                  </a:lnTo>
                  <a:lnTo>
                    <a:pt x="907" y="657"/>
                  </a:lnTo>
                  <a:lnTo>
                    <a:pt x="938" y="376"/>
                  </a:lnTo>
                  <a:lnTo>
                    <a:pt x="938" y="282"/>
                  </a:lnTo>
                  <a:lnTo>
                    <a:pt x="907" y="157"/>
                  </a:lnTo>
                  <a:lnTo>
                    <a:pt x="845" y="94"/>
                  </a:lnTo>
                  <a:lnTo>
                    <a:pt x="813" y="32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1"/>
            <p:cNvSpPr/>
            <p:nvPr/>
          </p:nvSpPr>
          <p:spPr>
            <a:xfrm>
              <a:off x="662153" y="3008131"/>
              <a:ext cx="353931" cy="270686"/>
            </a:xfrm>
            <a:custGeom>
              <a:avLst/>
              <a:gdLst/>
              <a:ahLst/>
              <a:cxnLst/>
              <a:rect l="l" t="t" r="r" b="b"/>
              <a:pathLst>
                <a:path w="6909" h="5284" extrusionOk="0">
                  <a:moveTo>
                    <a:pt x="438" y="1"/>
                  </a:moveTo>
                  <a:lnTo>
                    <a:pt x="313" y="32"/>
                  </a:lnTo>
                  <a:lnTo>
                    <a:pt x="219" y="63"/>
                  </a:lnTo>
                  <a:lnTo>
                    <a:pt x="125" y="126"/>
                  </a:lnTo>
                  <a:lnTo>
                    <a:pt x="63" y="220"/>
                  </a:lnTo>
                  <a:lnTo>
                    <a:pt x="0" y="313"/>
                  </a:lnTo>
                  <a:lnTo>
                    <a:pt x="0" y="438"/>
                  </a:lnTo>
                  <a:lnTo>
                    <a:pt x="0" y="938"/>
                  </a:lnTo>
                  <a:lnTo>
                    <a:pt x="63" y="1501"/>
                  </a:lnTo>
                  <a:lnTo>
                    <a:pt x="188" y="2095"/>
                  </a:lnTo>
                  <a:lnTo>
                    <a:pt x="282" y="2376"/>
                  </a:lnTo>
                  <a:lnTo>
                    <a:pt x="375" y="2689"/>
                  </a:lnTo>
                  <a:lnTo>
                    <a:pt x="500" y="2939"/>
                  </a:lnTo>
                  <a:lnTo>
                    <a:pt x="657" y="3189"/>
                  </a:lnTo>
                  <a:lnTo>
                    <a:pt x="844" y="3408"/>
                  </a:lnTo>
                  <a:lnTo>
                    <a:pt x="1063" y="3627"/>
                  </a:lnTo>
                  <a:lnTo>
                    <a:pt x="1282" y="3877"/>
                  </a:lnTo>
                  <a:lnTo>
                    <a:pt x="1532" y="4064"/>
                  </a:lnTo>
                  <a:lnTo>
                    <a:pt x="2094" y="4471"/>
                  </a:lnTo>
                  <a:lnTo>
                    <a:pt x="2688" y="4783"/>
                  </a:lnTo>
                  <a:lnTo>
                    <a:pt x="3282" y="5033"/>
                  </a:lnTo>
                  <a:lnTo>
                    <a:pt x="3564" y="5127"/>
                  </a:lnTo>
                  <a:lnTo>
                    <a:pt x="3876" y="5189"/>
                  </a:lnTo>
                  <a:lnTo>
                    <a:pt x="4157" y="5252"/>
                  </a:lnTo>
                  <a:lnTo>
                    <a:pt x="4408" y="5283"/>
                  </a:lnTo>
                  <a:lnTo>
                    <a:pt x="4720" y="5283"/>
                  </a:lnTo>
                  <a:lnTo>
                    <a:pt x="5033" y="5221"/>
                  </a:lnTo>
                  <a:lnTo>
                    <a:pt x="5345" y="5158"/>
                  </a:lnTo>
                  <a:lnTo>
                    <a:pt x="5627" y="5033"/>
                  </a:lnTo>
                  <a:lnTo>
                    <a:pt x="5908" y="4908"/>
                  </a:lnTo>
                  <a:lnTo>
                    <a:pt x="6189" y="4783"/>
                  </a:lnTo>
                  <a:lnTo>
                    <a:pt x="6658" y="4502"/>
                  </a:lnTo>
                  <a:lnTo>
                    <a:pt x="6783" y="4377"/>
                  </a:lnTo>
                  <a:lnTo>
                    <a:pt x="6846" y="4252"/>
                  </a:lnTo>
                  <a:lnTo>
                    <a:pt x="6908" y="4127"/>
                  </a:lnTo>
                  <a:lnTo>
                    <a:pt x="6908" y="4002"/>
                  </a:lnTo>
                  <a:lnTo>
                    <a:pt x="6877" y="3845"/>
                  </a:lnTo>
                  <a:lnTo>
                    <a:pt x="6814" y="3720"/>
                  </a:lnTo>
                  <a:lnTo>
                    <a:pt x="6752" y="3595"/>
                  </a:lnTo>
                  <a:lnTo>
                    <a:pt x="6627" y="3502"/>
                  </a:lnTo>
                  <a:lnTo>
                    <a:pt x="657" y="63"/>
                  </a:lnTo>
                  <a:lnTo>
                    <a:pt x="532" y="32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1"/>
            <p:cNvSpPr/>
            <p:nvPr/>
          </p:nvSpPr>
          <p:spPr>
            <a:xfrm>
              <a:off x="1637232" y="2004218"/>
              <a:ext cx="839106" cy="848686"/>
            </a:xfrm>
            <a:custGeom>
              <a:avLst/>
              <a:gdLst/>
              <a:ahLst/>
              <a:cxnLst/>
              <a:rect l="l" t="t" r="r" b="b"/>
              <a:pathLst>
                <a:path w="16380" h="16567" extrusionOk="0">
                  <a:moveTo>
                    <a:pt x="15536" y="0"/>
                  </a:moveTo>
                  <a:lnTo>
                    <a:pt x="15286" y="32"/>
                  </a:lnTo>
                  <a:lnTo>
                    <a:pt x="15161" y="63"/>
                  </a:lnTo>
                  <a:lnTo>
                    <a:pt x="15036" y="125"/>
                  </a:lnTo>
                  <a:lnTo>
                    <a:pt x="8941" y="3657"/>
                  </a:lnTo>
                  <a:lnTo>
                    <a:pt x="8128" y="4158"/>
                  </a:lnTo>
                  <a:lnTo>
                    <a:pt x="7378" y="4689"/>
                  </a:lnTo>
                  <a:lnTo>
                    <a:pt x="6659" y="5314"/>
                  </a:lnTo>
                  <a:lnTo>
                    <a:pt x="6002" y="5970"/>
                  </a:lnTo>
                  <a:lnTo>
                    <a:pt x="5377" y="6658"/>
                  </a:lnTo>
                  <a:lnTo>
                    <a:pt x="4815" y="7408"/>
                  </a:lnTo>
                  <a:lnTo>
                    <a:pt x="4314" y="8190"/>
                  </a:lnTo>
                  <a:lnTo>
                    <a:pt x="3846" y="9002"/>
                  </a:lnTo>
                  <a:lnTo>
                    <a:pt x="1" y="16567"/>
                  </a:lnTo>
                  <a:lnTo>
                    <a:pt x="15848" y="6721"/>
                  </a:lnTo>
                  <a:lnTo>
                    <a:pt x="16380" y="969"/>
                  </a:lnTo>
                  <a:lnTo>
                    <a:pt x="16380" y="844"/>
                  </a:lnTo>
                  <a:lnTo>
                    <a:pt x="16349" y="719"/>
                  </a:lnTo>
                  <a:lnTo>
                    <a:pt x="16286" y="500"/>
                  </a:lnTo>
                  <a:lnTo>
                    <a:pt x="16161" y="282"/>
                  </a:lnTo>
                  <a:lnTo>
                    <a:pt x="15973" y="157"/>
                  </a:lnTo>
                  <a:lnTo>
                    <a:pt x="15755" y="32"/>
                  </a:lnTo>
                  <a:lnTo>
                    <a:pt x="15536" y="0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1"/>
            <p:cNvSpPr/>
            <p:nvPr/>
          </p:nvSpPr>
          <p:spPr>
            <a:xfrm>
              <a:off x="1678878" y="2348452"/>
              <a:ext cx="770257" cy="968814"/>
            </a:xfrm>
            <a:custGeom>
              <a:avLst/>
              <a:gdLst/>
              <a:ahLst/>
              <a:cxnLst/>
              <a:rect l="l" t="t" r="r" b="b"/>
              <a:pathLst>
                <a:path w="15036" h="18912" extrusionOk="0">
                  <a:moveTo>
                    <a:pt x="15035" y="1"/>
                  </a:moveTo>
                  <a:lnTo>
                    <a:pt x="14160" y="595"/>
                  </a:lnTo>
                  <a:lnTo>
                    <a:pt x="12941" y="10659"/>
                  </a:lnTo>
                  <a:lnTo>
                    <a:pt x="1" y="18099"/>
                  </a:lnTo>
                  <a:lnTo>
                    <a:pt x="282" y="18411"/>
                  </a:lnTo>
                  <a:lnTo>
                    <a:pt x="438" y="18661"/>
                  </a:lnTo>
                  <a:lnTo>
                    <a:pt x="595" y="18911"/>
                  </a:lnTo>
                  <a:lnTo>
                    <a:pt x="13691" y="11347"/>
                  </a:lnTo>
                  <a:lnTo>
                    <a:pt x="150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1"/>
            <p:cNvSpPr/>
            <p:nvPr/>
          </p:nvSpPr>
          <p:spPr>
            <a:xfrm>
              <a:off x="1661257" y="2647863"/>
              <a:ext cx="621338" cy="374780"/>
            </a:xfrm>
            <a:custGeom>
              <a:avLst/>
              <a:gdLst/>
              <a:ahLst/>
              <a:cxnLst/>
              <a:rect l="l" t="t" r="r" b="b"/>
              <a:pathLst>
                <a:path w="12129" h="7316" extrusionOk="0">
                  <a:moveTo>
                    <a:pt x="12129" y="1"/>
                  </a:moveTo>
                  <a:lnTo>
                    <a:pt x="563" y="6033"/>
                  </a:lnTo>
                  <a:lnTo>
                    <a:pt x="1" y="7002"/>
                  </a:lnTo>
                  <a:lnTo>
                    <a:pt x="563" y="7315"/>
                  </a:lnTo>
                  <a:lnTo>
                    <a:pt x="121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1"/>
            <p:cNvSpPr/>
            <p:nvPr/>
          </p:nvSpPr>
          <p:spPr>
            <a:xfrm>
              <a:off x="1608443" y="2955317"/>
              <a:ext cx="107322" cy="102506"/>
            </a:xfrm>
            <a:custGeom>
              <a:avLst/>
              <a:gdLst/>
              <a:ahLst/>
              <a:cxnLst/>
              <a:rect l="l" t="t" r="r" b="b"/>
              <a:pathLst>
                <a:path w="2095" h="2001" extrusionOk="0">
                  <a:moveTo>
                    <a:pt x="1657" y="0"/>
                  </a:moveTo>
                  <a:lnTo>
                    <a:pt x="1563" y="63"/>
                  </a:lnTo>
                  <a:lnTo>
                    <a:pt x="282" y="813"/>
                  </a:lnTo>
                  <a:lnTo>
                    <a:pt x="157" y="875"/>
                  </a:lnTo>
                  <a:lnTo>
                    <a:pt x="63" y="1000"/>
                  </a:lnTo>
                  <a:lnTo>
                    <a:pt x="32" y="1126"/>
                  </a:lnTo>
                  <a:lnTo>
                    <a:pt x="0" y="1282"/>
                  </a:lnTo>
                  <a:lnTo>
                    <a:pt x="0" y="1563"/>
                  </a:lnTo>
                  <a:lnTo>
                    <a:pt x="0" y="1688"/>
                  </a:lnTo>
                  <a:lnTo>
                    <a:pt x="32" y="1813"/>
                  </a:lnTo>
                  <a:lnTo>
                    <a:pt x="94" y="1907"/>
                  </a:lnTo>
                  <a:lnTo>
                    <a:pt x="157" y="1969"/>
                  </a:lnTo>
                  <a:lnTo>
                    <a:pt x="219" y="2001"/>
                  </a:lnTo>
                  <a:lnTo>
                    <a:pt x="407" y="2001"/>
                  </a:lnTo>
                  <a:lnTo>
                    <a:pt x="532" y="1938"/>
                  </a:lnTo>
                  <a:lnTo>
                    <a:pt x="1813" y="1219"/>
                  </a:lnTo>
                  <a:lnTo>
                    <a:pt x="1907" y="1126"/>
                  </a:lnTo>
                  <a:lnTo>
                    <a:pt x="2001" y="1000"/>
                  </a:lnTo>
                  <a:lnTo>
                    <a:pt x="2063" y="875"/>
                  </a:lnTo>
                  <a:lnTo>
                    <a:pt x="2095" y="719"/>
                  </a:lnTo>
                  <a:lnTo>
                    <a:pt x="2095" y="438"/>
                  </a:lnTo>
                  <a:lnTo>
                    <a:pt x="2063" y="313"/>
                  </a:lnTo>
                  <a:lnTo>
                    <a:pt x="2032" y="188"/>
                  </a:lnTo>
                  <a:lnTo>
                    <a:pt x="2001" y="125"/>
                  </a:lnTo>
                  <a:lnTo>
                    <a:pt x="1938" y="31"/>
                  </a:lnTo>
                  <a:lnTo>
                    <a:pt x="1845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1"/>
            <p:cNvSpPr/>
            <p:nvPr/>
          </p:nvSpPr>
          <p:spPr>
            <a:xfrm>
              <a:off x="662153" y="2872025"/>
              <a:ext cx="466017" cy="277090"/>
            </a:xfrm>
            <a:custGeom>
              <a:avLst/>
              <a:gdLst/>
              <a:ahLst/>
              <a:cxnLst/>
              <a:rect l="l" t="t" r="r" b="b"/>
              <a:pathLst>
                <a:path w="9097" h="5409" extrusionOk="0">
                  <a:moveTo>
                    <a:pt x="313" y="1"/>
                  </a:moveTo>
                  <a:lnTo>
                    <a:pt x="0" y="220"/>
                  </a:lnTo>
                  <a:lnTo>
                    <a:pt x="94" y="407"/>
                  </a:lnTo>
                  <a:lnTo>
                    <a:pt x="469" y="876"/>
                  </a:lnTo>
                  <a:lnTo>
                    <a:pt x="750" y="1189"/>
                  </a:lnTo>
                  <a:lnTo>
                    <a:pt x="1125" y="1564"/>
                  </a:lnTo>
                  <a:lnTo>
                    <a:pt x="1532" y="1939"/>
                  </a:lnTo>
                  <a:lnTo>
                    <a:pt x="2032" y="2376"/>
                  </a:lnTo>
                  <a:lnTo>
                    <a:pt x="2626" y="2783"/>
                  </a:lnTo>
                  <a:lnTo>
                    <a:pt x="3282" y="3220"/>
                  </a:lnTo>
                  <a:lnTo>
                    <a:pt x="4032" y="3658"/>
                  </a:lnTo>
                  <a:lnTo>
                    <a:pt x="4845" y="4096"/>
                  </a:lnTo>
                  <a:lnTo>
                    <a:pt x="5752" y="4471"/>
                  </a:lnTo>
                  <a:lnTo>
                    <a:pt x="6752" y="4846"/>
                  </a:lnTo>
                  <a:lnTo>
                    <a:pt x="7846" y="5158"/>
                  </a:lnTo>
                  <a:lnTo>
                    <a:pt x="8408" y="5283"/>
                  </a:lnTo>
                  <a:lnTo>
                    <a:pt x="9034" y="5408"/>
                  </a:lnTo>
                  <a:lnTo>
                    <a:pt x="9096" y="5033"/>
                  </a:lnTo>
                  <a:lnTo>
                    <a:pt x="8502" y="4908"/>
                  </a:lnTo>
                  <a:lnTo>
                    <a:pt x="7940" y="4783"/>
                  </a:lnTo>
                  <a:lnTo>
                    <a:pt x="6877" y="4471"/>
                  </a:lnTo>
                  <a:lnTo>
                    <a:pt x="5908" y="4127"/>
                  </a:lnTo>
                  <a:lnTo>
                    <a:pt x="5001" y="3720"/>
                  </a:lnTo>
                  <a:lnTo>
                    <a:pt x="4220" y="3314"/>
                  </a:lnTo>
                  <a:lnTo>
                    <a:pt x="3501" y="2908"/>
                  </a:lnTo>
                  <a:lnTo>
                    <a:pt x="2845" y="2470"/>
                  </a:lnTo>
                  <a:lnTo>
                    <a:pt x="2282" y="2064"/>
                  </a:lnTo>
                  <a:lnTo>
                    <a:pt x="1813" y="1657"/>
                  </a:lnTo>
                  <a:lnTo>
                    <a:pt x="1376" y="1282"/>
                  </a:lnTo>
                  <a:lnTo>
                    <a:pt x="1063" y="907"/>
                  </a:lnTo>
                  <a:lnTo>
                    <a:pt x="782" y="626"/>
                  </a:lnTo>
                  <a:lnTo>
                    <a:pt x="438" y="157"/>
                  </a:lnTo>
                  <a:lnTo>
                    <a:pt x="344" y="63"/>
                  </a:lnTo>
                  <a:lnTo>
                    <a:pt x="313" y="32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1"/>
            <p:cNvSpPr/>
            <p:nvPr/>
          </p:nvSpPr>
          <p:spPr>
            <a:xfrm>
              <a:off x="1629241" y="2766347"/>
              <a:ext cx="179399" cy="128171"/>
            </a:xfrm>
            <a:custGeom>
              <a:avLst/>
              <a:gdLst/>
              <a:ahLst/>
              <a:cxnLst/>
              <a:rect l="l" t="t" r="r" b="b"/>
              <a:pathLst>
                <a:path w="3502" h="2502" extrusionOk="0">
                  <a:moveTo>
                    <a:pt x="1345" y="1"/>
                  </a:moveTo>
                  <a:lnTo>
                    <a:pt x="1157" y="32"/>
                  </a:lnTo>
                  <a:lnTo>
                    <a:pt x="1001" y="63"/>
                  </a:lnTo>
                  <a:lnTo>
                    <a:pt x="813" y="126"/>
                  </a:lnTo>
                  <a:lnTo>
                    <a:pt x="657" y="188"/>
                  </a:lnTo>
                  <a:lnTo>
                    <a:pt x="532" y="282"/>
                  </a:lnTo>
                  <a:lnTo>
                    <a:pt x="407" y="407"/>
                  </a:lnTo>
                  <a:lnTo>
                    <a:pt x="282" y="532"/>
                  </a:lnTo>
                  <a:lnTo>
                    <a:pt x="188" y="657"/>
                  </a:lnTo>
                  <a:lnTo>
                    <a:pt x="94" y="845"/>
                  </a:lnTo>
                  <a:lnTo>
                    <a:pt x="32" y="1001"/>
                  </a:lnTo>
                  <a:lnTo>
                    <a:pt x="1" y="1189"/>
                  </a:lnTo>
                  <a:lnTo>
                    <a:pt x="1" y="1376"/>
                  </a:lnTo>
                  <a:lnTo>
                    <a:pt x="1" y="1501"/>
                  </a:lnTo>
                  <a:lnTo>
                    <a:pt x="63" y="1626"/>
                  </a:lnTo>
                  <a:lnTo>
                    <a:pt x="126" y="1751"/>
                  </a:lnTo>
                  <a:lnTo>
                    <a:pt x="251" y="1814"/>
                  </a:lnTo>
                  <a:lnTo>
                    <a:pt x="813" y="2158"/>
                  </a:lnTo>
                  <a:lnTo>
                    <a:pt x="1157" y="2314"/>
                  </a:lnTo>
                  <a:lnTo>
                    <a:pt x="1501" y="2439"/>
                  </a:lnTo>
                  <a:lnTo>
                    <a:pt x="1845" y="2470"/>
                  </a:lnTo>
                  <a:lnTo>
                    <a:pt x="2220" y="2501"/>
                  </a:lnTo>
                  <a:lnTo>
                    <a:pt x="2876" y="2439"/>
                  </a:lnTo>
                  <a:lnTo>
                    <a:pt x="3033" y="2408"/>
                  </a:lnTo>
                  <a:lnTo>
                    <a:pt x="3189" y="2345"/>
                  </a:lnTo>
                  <a:lnTo>
                    <a:pt x="3314" y="2251"/>
                  </a:lnTo>
                  <a:lnTo>
                    <a:pt x="3408" y="2158"/>
                  </a:lnTo>
                  <a:lnTo>
                    <a:pt x="3470" y="2001"/>
                  </a:lnTo>
                  <a:lnTo>
                    <a:pt x="3501" y="1876"/>
                  </a:lnTo>
                  <a:lnTo>
                    <a:pt x="3501" y="1720"/>
                  </a:lnTo>
                  <a:lnTo>
                    <a:pt x="3470" y="1564"/>
                  </a:lnTo>
                  <a:lnTo>
                    <a:pt x="3314" y="1220"/>
                  </a:lnTo>
                  <a:lnTo>
                    <a:pt x="3095" y="939"/>
                  </a:lnTo>
                  <a:lnTo>
                    <a:pt x="2845" y="689"/>
                  </a:lnTo>
                  <a:lnTo>
                    <a:pt x="2533" y="470"/>
                  </a:lnTo>
                  <a:lnTo>
                    <a:pt x="2032" y="188"/>
                  </a:lnTo>
                  <a:lnTo>
                    <a:pt x="1876" y="95"/>
                  </a:lnTo>
                  <a:lnTo>
                    <a:pt x="1689" y="32"/>
                  </a:lnTo>
                  <a:lnTo>
                    <a:pt x="15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1"/>
            <p:cNvSpPr/>
            <p:nvPr/>
          </p:nvSpPr>
          <p:spPr>
            <a:xfrm>
              <a:off x="2545102" y="1912935"/>
              <a:ext cx="200248" cy="325090"/>
            </a:xfrm>
            <a:custGeom>
              <a:avLst/>
              <a:gdLst/>
              <a:ahLst/>
              <a:cxnLst/>
              <a:rect l="l" t="t" r="r" b="b"/>
              <a:pathLst>
                <a:path w="3909" h="6346" extrusionOk="0">
                  <a:moveTo>
                    <a:pt x="501" y="1"/>
                  </a:moveTo>
                  <a:lnTo>
                    <a:pt x="1" y="4752"/>
                  </a:lnTo>
                  <a:lnTo>
                    <a:pt x="1" y="4971"/>
                  </a:lnTo>
                  <a:lnTo>
                    <a:pt x="1" y="5189"/>
                  </a:lnTo>
                  <a:lnTo>
                    <a:pt x="63" y="5377"/>
                  </a:lnTo>
                  <a:lnTo>
                    <a:pt x="126" y="5564"/>
                  </a:lnTo>
                  <a:lnTo>
                    <a:pt x="220" y="5721"/>
                  </a:lnTo>
                  <a:lnTo>
                    <a:pt x="345" y="5877"/>
                  </a:lnTo>
                  <a:lnTo>
                    <a:pt x="501" y="6002"/>
                  </a:lnTo>
                  <a:lnTo>
                    <a:pt x="657" y="6127"/>
                  </a:lnTo>
                  <a:lnTo>
                    <a:pt x="814" y="6221"/>
                  </a:lnTo>
                  <a:lnTo>
                    <a:pt x="1001" y="6283"/>
                  </a:lnTo>
                  <a:lnTo>
                    <a:pt x="1157" y="6346"/>
                  </a:lnTo>
                  <a:lnTo>
                    <a:pt x="1564" y="6346"/>
                  </a:lnTo>
                  <a:lnTo>
                    <a:pt x="1751" y="6315"/>
                  </a:lnTo>
                  <a:lnTo>
                    <a:pt x="1970" y="6252"/>
                  </a:lnTo>
                  <a:lnTo>
                    <a:pt x="2158" y="6158"/>
                  </a:lnTo>
                  <a:lnTo>
                    <a:pt x="3908" y="5158"/>
                  </a:lnTo>
                  <a:lnTo>
                    <a:pt x="3908" y="5127"/>
                  </a:lnTo>
                  <a:lnTo>
                    <a:pt x="1032" y="751"/>
                  </a:lnTo>
                  <a:lnTo>
                    <a:pt x="782" y="344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1"/>
            <p:cNvSpPr/>
            <p:nvPr/>
          </p:nvSpPr>
          <p:spPr>
            <a:xfrm>
              <a:off x="1078464" y="3019349"/>
              <a:ext cx="361922" cy="169768"/>
            </a:xfrm>
            <a:custGeom>
              <a:avLst/>
              <a:gdLst/>
              <a:ahLst/>
              <a:cxnLst/>
              <a:rect l="l" t="t" r="r" b="b"/>
              <a:pathLst>
                <a:path w="7065" h="3314" extrusionOk="0">
                  <a:moveTo>
                    <a:pt x="4314" y="1"/>
                  </a:moveTo>
                  <a:lnTo>
                    <a:pt x="3595" y="63"/>
                  </a:lnTo>
                  <a:lnTo>
                    <a:pt x="2907" y="157"/>
                  </a:lnTo>
                  <a:lnTo>
                    <a:pt x="2563" y="251"/>
                  </a:lnTo>
                  <a:lnTo>
                    <a:pt x="2251" y="344"/>
                  </a:lnTo>
                  <a:lnTo>
                    <a:pt x="1938" y="469"/>
                  </a:lnTo>
                  <a:lnTo>
                    <a:pt x="1657" y="594"/>
                  </a:lnTo>
                  <a:lnTo>
                    <a:pt x="1407" y="751"/>
                  </a:lnTo>
                  <a:lnTo>
                    <a:pt x="1157" y="938"/>
                  </a:lnTo>
                  <a:lnTo>
                    <a:pt x="938" y="1095"/>
                  </a:lnTo>
                  <a:lnTo>
                    <a:pt x="750" y="1282"/>
                  </a:lnTo>
                  <a:lnTo>
                    <a:pt x="406" y="1657"/>
                  </a:lnTo>
                  <a:lnTo>
                    <a:pt x="281" y="1845"/>
                  </a:lnTo>
                  <a:lnTo>
                    <a:pt x="156" y="2032"/>
                  </a:lnTo>
                  <a:lnTo>
                    <a:pt x="63" y="2220"/>
                  </a:lnTo>
                  <a:lnTo>
                    <a:pt x="31" y="2376"/>
                  </a:lnTo>
                  <a:lnTo>
                    <a:pt x="0" y="2532"/>
                  </a:lnTo>
                  <a:lnTo>
                    <a:pt x="0" y="2689"/>
                  </a:lnTo>
                  <a:lnTo>
                    <a:pt x="31" y="2814"/>
                  </a:lnTo>
                  <a:lnTo>
                    <a:pt x="94" y="2907"/>
                  </a:lnTo>
                  <a:lnTo>
                    <a:pt x="219" y="2970"/>
                  </a:lnTo>
                  <a:lnTo>
                    <a:pt x="375" y="3064"/>
                  </a:lnTo>
                  <a:lnTo>
                    <a:pt x="594" y="3126"/>
                  </a:lnTo>
                  <a:lnTo>
                    <a:pt x="844" y="3189"/>
                  </a:lnTo>
                  <a:lnTo>
                    <a:pt x="1469" y="3251"/>
                  </a:lnTo>
                  <a:lnTo>
                    <a:pt x="2188" y="3314"/>
                  </a:lnTo>
                  <a:lnTo>
                    <a:pt x="2938" y="3283"/>
                  </a:lnTo>
                  <a:lnTo>
                    <a:pt x="3689" y="3220"/>
                  </a:lnTo>
                  <a:lnTo>
                    <a:pt x="4064" y="3158"/>
                  </a:lnTo>
                  <a:lnTo>
                    <a:pt x="4407" y="3095"/>
                  </a:lnTo>
                  <a:lnTo>
                    <a:pt x="4751" y="3001"/>
                  </a:lnTo>
                  <a:lnTo>
                    <a:pt x="5033" y="2907"/>
                  </a:lnTo>
                  <a:lnTo>
                    <a:pt x="5314" y="2782"/>
                  </a:lnTo>
                  <a:lnTo>
                    <a:pt x="5595" y="2595"/>
                  </a:lnTo>
                  <a:lnTo>
                    <a:pt x="5845" y="2407"/>
                  </a:lnTo>
                  <a:lnTo>
                    <a:pt x="6095" y="2220"/>
                  </a:lnTo>
                  <a:lnTo>
                    <a:pt x="6314" y="2001"/>
                  </a:lnTo>
                  <a:lnTo>
                    <a:pt x="6502" y="1751"/>
                  </a:lnTo>
                  <a:lnTo>
                    <a:pt x="6689" y="1532"/>
                  </a:lnTo>
                  <a:lnTo>
                    <a:pt x="6846" y="1282"/>
                  </a:lnTo>
                  <a:lnTo>
                    <a:pt x="6939" y="1063"/>
                  </a:lnTo>
                  <a:lnTo>
                    <a:pt x="7033" y="844"/>
                  </a:lnTo>
                  <a:lnTo>
                    <a:pt x="7064" y="657"/>
                  </a:lnTo>
                  <a:lnTo>
                    <a:pt x="7064" y="469"/>
                  </a:lnTo>
                  <a:lnTo>
                    <a:pt x="7002" y="313"/>
                  </a:lnTo>
                  <a:lnTo>
                    <a:pt x="6908" y="188"/>
                  </a:lnTo>
                  <a:lnTo>
                    <a:pt x="6752" y="126"/>
                  </a:lnTo>
                  <a:lnTo>
                    <a:pt x="6533" y="94"/>
                  </a:lnTo>
                  <a:lnTo>
                    <a:pt x="6095" y="32"/>
                  </a:lnTo>
                  <a:lnTo>
                    <a:pt x="5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1"/>
            <p:cNvSpPr/>
            <p:nvPr/>
          </p:nvSpPr>
          <p:spPr>
            <a:xfrm>
              <a:off x="604473" y="2539010"/>
              <a:ext cx="97742" cy="363510"/>
            </a:xfrm>
            <a:custGeom>
              <a:avLst/>
              <a:gdLst/>
              <a:ahLst/>
              <a:cxnLst/>
              <a:rect l="l" t="t" r="r" b="b"/>
              <a:pathLst>
                <a:path w="1908" h="7096" extrusionOk="0">
                  <a:moveTo>
                    <a:pt x="1908" y="0"/>
                  </a:moveTo>
                  <a:lnTo>
                    <a:pt x="1658" y="250"/>
                  </a:lnTo>
                  <a:lnTo>
                    <a:pt x="1408" y="532"/>
                  </a:lnTo>
                  <a:lnTo>
                    <a:pt x="1095" y="938"/>
                  </a:lnTo>
                  <a:lnTo>
                    <a:pt x="782" y="1438"/>
                  </a:lnTo>
                  <a:lnTo>
                    <a:pt x="470" y="2001"/>
                  </a:lnTo>
                  <a:lnTo>
                    <a:pt x="345" y="2313"/>
                  </a:lnTo>
                  <a:lnTo>
                    <a:pt x="220" y="2657"/>
                  </a:lnTo>
                  <a:lnTo>
                    <a:pt x="126" y="3001"/>
                  </a:lnTo>
                  <a:lnTo>
                    <a:pt x="63" y="3376"/>
                  </a:lnTo>
                  <a:lnTo>
                    <a:pt x="1" y="4064"/>
                  </a:lnTo>
                  <a:lnTo>
                    <a:pt x="1" y="4689"/>
                  </a:lnTo>
                  <a:lnTo>
                    <a:pt x="32" y="5220"/>
                  </a:lnTo>
                  <a:lnTo>
                    <a:pt x="157" y="5689"/>
                  </a:lnTo>
                  <a:lnTo>
                    <a:pt x="282" y="6096"/>
                  </a:lnTo>
                  <a:lnTo>
                    <a:pt x="470" y="6439"/>
                  </a:lnTo>
                  <a:lnTo>
                    <a:pt x="657" y="6689"/>
                  </a:lnTo>
                  <a:lnTo>
                    <a:pt x="845" y="6908"/>
                  </a:lnTo>
                  <a:lnTo>
                    <a:pt x="1032" y="7033"/>
                  </a:lnTo>
                  <a:lnTo>
                    <a:pt x="1189" y="7096"/>
                  </a:lnTo>
                  <a:lnTo>
                    <a:pt x="1345" y="7096"/>
                  </a:lnTo>
                  <a:lnTo>
                    <a:pt x="1501" y="7033"/>
                  </a:lnTo>
                  <a:lnTo>
                    <a:pt x="1595" y="6908"/>
                  </a:lnTo>
                  <a:lnTo>
                    <a:pt x="1689" y="6752"/>
                  </a:lnTo>
                  <a:lnTo>
                    <a:pt x="1720" y="6564"/>
                  </a:lnTo>
                  <a:lnTo>
                    <a:pt x="1751" y="6346"/>
                  </a:lnTo>
                  <a:lnTo>
                    <a:pt x="19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1"/>
            <p:cNvSpPr/>
            <p:nvPr/>
          </p:nvSpPr>
          <p:spPr>
            <a:xfrm>
              <a:off x="2540338" y="2335646"/>
              <a:ext cx="97691" cy="131347"/>
            </a:xfrm>
            <a:custGeom>
              <a:avLst/>
              <a:gdLst/>
              <a:ahLst/>
              <a:cxnLst/>
              <a:rect l="l" t="t" r="r" b="b"/>
              <a:pathLst>
                <a:path w="1907" h="2564" extrusionOk="0">
                  <a:moveTo>
                    <a:pt x="1063" y="1"/>
                  </a:moveTo>
                  <a:lnTo>
                    <a:pt x="938" y="32"/>
                  </a:lnTo>
                  <a:lnTo>
                    <a:pt x="782" y="94"/>
                  </a:lnTo>
                  <a:lnTo>
                    <a:pt x="625" y="219"/>
                  </a:lnTo>
                  <a:lnTo>
                    <a:pt x="469" y="344"/>
                  </a:lnTo>
                  <a:lnTo>
                    <a:pt x="344" y="532"/>
                  </a:lnTo>
                  <a:lnTo>
                    <a:pt x="219" y="720"/>
                  </a:lnTo>
                  <a:lnTo>
                    <a:pt x="125" y="938"/>
                  </a:lnTo>
                  <a:lnTo>
                    <a:pt x="63" y="1157"/>
                  </a:lnTo>
                  <a:lnTo>
                    <a:pt x="0" y="1376"/>
                  </a:lnTo>
                  <a:lnTo>
                    <a:pt x="0" y="1595"/>
                  </a:lnTo>
                  <a:lnTo>
                    <a:pt x="0" y="1814"/>
                  </a:lnTo>
                  <a:lnTo>
                    <a:pt x="63" y="2001"/>
                  </a:lnTo>
                  <a:lnTo>
                    <a:pt x="156" y="2157"/>
                  </a:lnTo>
                  <a:lnTo>
                    <a:pt x="281" y="2251"/>
                  </a:lnTo>
                  <a:lnTo>
                    <a:pt x="844" y="2564"/>
                  </a:lnTo>
                  <a:lnTo>
                    <a:pt x="1907" y="438"/>
                  </a:lnTo>
                  <a:lnTo>
                    <a:pt x="1313" y="63"/>
                  </a:lnTo>
                  <a:lnTo>
                    <a:pt x="1188" y="32"/>
                  </a:lnTo>
                  <a:lnTo>
                    <a:pt x="1063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31"/>
            <p:cNvSpPr/>
            <p:nvPr/>
          </p:nvSpPr>
          <p:spPr>
            <a:xfrm>
              <a:off x="2570766" y="2353267"/>
              <a:ext cx="80069" cy="116952"/>
            </a:xfrm>
            <a:custGeom>
              <a:avLst/>
              <a:gdLst/>
              <a:ahLst/>
              <a:cxnLst/>
              <a:rect l="l" t="t" r="r" b="b"/>
              <a:pathLst>
                <a:path w="1563" h="2283" extrusionOk="0">
                  <a:moveTo>
                    <a:pt x="1094" y="0"/>
                  </a:moveTo>
                  <a:lnTo>
                    <a:pt x="938" y="32"/>
                  </a:lnTo>
                  <a:lnTo>
                    <a:pt x="781" y="94"/>
                  </a:lnTo>
                  <a:lnTo>
                    <a:pt x="625" y="219"/>
                  </a:lnTo>
                  <a:lnTo>
                    <a:pt x="469" y="344"/>
                  </a:lnTo>
                  <a:lnTo>
                    <a:pt x="344" y="532"/>
                  </a:lnTo>
                  <a:lnTo>
                    <a:pt x="219" y="719"/>
                  </a:lnTo>
                  <a:lnTo>
                    <a:pt x="125" y="938"/>
                  </a:lnTo>
                  <a:lnTo>
                    <a:pt x="63" y="1157"/>
                  </a:lnTo>
                  <a:lnTo>
                    <a:pt x="0" y="1376"/>
                  </a:lnTo>
                  <a:lnTo>
                    <a:pt x="0" y="1595"/>
                  </a:lnTo>
                  <a:lnTo>
                    <a:pt x="0" y="1813"/>
                  </a:lnTo>
                  <a:lnTo>
                    <a:pt x="63" y="1970"/>
                  </a:lnTo>
                  <a:lnTo>
                    <a:pt x="125" y="2095"/>
                  </a:lnTo>
                  <a:lnTo>
                    <a:pt x="219" y="2220"/>
                  </a:lnTo>
                  <a:lnTo>
                    <a:pt x="344" y="2251"/>
                  </a:lnTo>
                  <a:lnTo>
                    <a:pt x="469" y="2282"/>
                  </a:lnTo>
                  <a:lnTo>
                    <a:pt x="625" y="2251"/>
                  </a:lnTo>
                  <a:lnTo>
                    <a:pt x="781" y="2188"/>
                  </a:lnTo>
                  <a:lnTo>
                    <a:pt x="938" y="2063"/>
                  </a:lnTo>
                  <a:lnTo>
                    <a:pt x="1094" y="1938"/>
                  </a:lnTo>
                  <a:lnTo>
                    <a:pt x="1219" y="1751"/>
                  </a:lnTo>
                  <a:lnTo>
                    <a:pt x="1344" y="1563"/>
                  </a:lnTo>
                  <a:lnTo>
                    <a:pt x="1438" y="1345"/>
                  </a:lnTo>
                  <a:lnTo>
                    <a:pt x="1500" y="1126"/>
                  </a:lnTo>
                  <a:lnTo>
                    <a:pt x="1532" y="907"/>
                  </a:lnTo>
                  <a:lnTo>
                    <a:pt x="1563" y="688"/>
                  </a:lnTo>
                  <a:lnTo>
                    <a:pt x="1532" y="501"/>
                  </a:lnTo>
                  <a:lnTo>
                    <a:pt x="1500" y="313"/>
                  </a:lnTo>
                  <a:lnTo>
                    <a:pt x="1438" y="188"/>
                  </a:lnTo>
                  <a:lnTo>
                    <a:pt x="1344" y="94"/>
                  </a:lnTo>
                  <a:lnTo>
                    <a:pt x="1219" y="32"/>
                  </a:lnTo>
                  <a:lnTo>
                    <a:pt x="1094" y="0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31"/>
            <p:cNvSpPr/>
            <p:nvPr/>
          </p:nvSpPr>
          <p:spPr>
            <a:xfrm>
              <a:off x="2581934" y="2370888"/>
              <a:ext cx="57733" cy="81708"/>
            </a:xfrm>
            <a:custGeom>
              <a:avLst/>
              <a:gdLst/>
              <a:ahLst/>
              <a:cxnLst/>
              <a:rect l="l" t="t" r="r" b="b"/>
              <a:pathLst>
                <a:path w="1127" h="1595" extrusionOk="0">
                  <a:moveTo>
                    <a:pt x="657" y="0"/>
                  </a:moveTo>
                  <a:lnTo>
                    <a:pt x="563" y="63"/>
                  </a:lnTo>
                  <a:lnTo>
                    <a:pt x="438" y="157"/>
                  </a:lnTo>
                  <a:lnTo>
                    <a:pt x="345" y="250"/>
                  </a:lnTo>
                  <a:lnTo>
                    <a:pt x="157" y="500"/>
                  </a:lnTo>
                  <a:lnTo>
                    <a:pt x="32" y="813"/>
                  </a:lnTo>
                  <a:lnTo>
                    <a:pt x="1" y="969"/>
                  </a:lnTo>
                  <a:lnTo>
                    <a:pt x="1" y="1126"/>
                  </a:lnTo>
                  <a:lnTo>
                    <a:pt x="1" y="1251"/>
                  </a:lnTo>
                  <a:lnTo>
                    <a:pt x="32" y="1376"/>
                  </a:lnTo>
                  <a:lnTo>
                    <a:pt x="95" y="1469"/>
                  </a:lnTo>
                  <a:lnTo>
                    <a:pt x="157" y="1563"/>
                  </a:lnTo>
                  <a:lnTo>
                    <a:pt x="251" y="1594"/>
                  </a:lnTo>
                  <a:lnTo>
                    <a:pt x="438" y="1594"/>
                  </a:lnTo>
                  <a:lnTo>
                    <a:pt x="563" y="1532"/>
                  </a:lnTo>
                  <a:lnTo>
                    <a:pt x="657" y="1469"/>
                  </a:lnTo>
                  <a:lnTo>
                    <a:pt x="782" y="1344"/>
                  </a:lnTo>
                  <a:lnTo>
                    <a:pt x="939" y="1094"/>
                  </a:lnTo>
                  <a:lnTo>
                    <a:pt x="1064" y="782"/>
                  </a:lnTo>
                  <a:lnTo>
                    <a:pt x="1095" y="625"/>
                  </a:lnTo>
                  <a:lnTo>
                    <a:pt x="1126" y="469"/>
                  </a:lnTo>
                  <a:lnTo>
                    <a:pt x="1095" y="344"/>
                  </a:lnTo>
                  <a:lnTo>
                    <a:pt x="1064" y="219"/>
                  </a:lnTo>
                  <a:lnTo>
                    <a:pt x="1032" y="125"/>
                  </a:lnTo>
                  <a:lnTo>
                    <a:pt x="939" y="63"/>
                  </a:lnTo>
                  <a:lnTo>
                    <a:pt x="876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31"/>
            <p:cNvSpPr/>
            <p:nvPr/>
          </p:nvSpPr>
          <p:spPr>
            <a:xfrm>
              <a:off x="2593152" y="2385283"/>
              <a:ext cx="35296" cy="52918"/>
            </a:xfrm>
            <a:custGeom>
              <a:avLst/>
              <a:gdLst/>
              <a:ahLst/>
              <a:cxnLst/>
              <a:rect l="l" t="t" r="r" b="b"/>
              <a:pathLst>
                <a:path w="689" h="1033" extrusionOk="0">
                  <a:moveTo>
                    <a:pt x="469" y="1"/>
                  </a:moveTo>
                  <a:lnTo>
                    <a:pt x="344" y="63"/>
                  </a:lnTo>
                  <a:lnTo>
                    <a:pt x="188" y="157"/>
                  </a:lnTo>
                  <a:lnTo>
                    <a:pt x="94" y="344"/>
                  </a:lnTo>
                  <a:lnTo>
                    <a:pt x="1" y="532"/>
                  </a:lnTo>
                  <a:lnTo>
                    <a:pt x="1" y="720"/>
                  </a:lnTo>
                  <a:lnTo>
                    <a:pt x="1" y="876"/>
                  </a:lnTo>
                  <a:lnTo>
                    <a:pt x="94" y="1001"/>
                  </a:lnTo>
                  <a:lnTo>
                    <a:pt x="157" y="1032"/>
                  </a:lnTo>
                  <a:lnTo>
                    <a:pt x="188" y="1032"/>
                  </a:lnTo>
                  <a:lnTo>
                    <a:pt x="344" y="1001"/>
                  </a:lnTo>
                  <a:lnTo>
                    <a:pt x="469" y="876"/>
                  </a:lnTo>
                  <a:lnTo>
                    <a:pt x="595" y="720"/>
                  </a:lnTo>
                  <a:lnTo>
                    <a:pt x="657" y="532"/>
                  </a:lnTo>
                  <a:lnTo>
                    <a:pt x="688" y="313"/>
                  </a:lnTo>
                  <a:lnTo>
                    <a:pt x="657" y="157"/>
                  </a:lnTo>
                  <a:lnTo>
                    <a:pt x="595" y="63"/>
                  </a:lnTo>
                  <a:lnTo>
                    <a:pt x="532" y="32"/>
                  </a:lnTo>
                  <a:lnTo>
                    <a:pt x="469" y="1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31"/>
            <p:cNvSpPr/>
            <p:nvPr/>
          </p:nvSpPr>
          <p:spPr>
            <a:xfrm>
              <a:off x="2604370" y="2402904"/>
              <a:ext cx="11270" cy="17673"/>
            </a:xfrm>
            <a:custGeom>
              <a:avLst/>
              <a:gdLst/>
              <a:ahLst/>
              <a:cxnLst/>
              <a:rect l="l" t="t" r="r" b="b"/>
              <a:pathLst>
                <a:path w="220" h="345" extrusionOk="0">
                  <a:moveTo>
                    <a:pt x="157" y="0"/>
                  </a:moveTo>
                  <a:lnTo>
                    <a:pt x="125" y="32"/>
                  </a:lnTo>
                  <a:lnTo>
                    <a:pt x="32" y="125"/>
                  </a:lnTo>
                  <a:lnTo>
                    <a:pt x="0" y="250"/>
                  </a:lnTo>
                  <a:lnTo>
                    <a:pt x="0" y="282"/>
                  </a:lnTo>
                  <a:lnTo>
                    <a:pt x="32" y="313"/>
                  </a:lnTo>
                  <a:lnTo>
                    <a:pt x="63" y="344"/>
                  </a:lnTo>
                  <a:lnTo>
                    <a:pt x="125" y="313"/>
                  </a:lnTo>
                  <a:lnTo>
                    <a:pt x="188" y="250"/>
                  </a:lnTo>
                  <a:lnTo>
                    <a:pt x="219" y="125"/>
                  </a:lnTo>
                  <a:lnTo>
                    <a:pt x="219" y="63"/>
                  </a:lnTo>
                  <a:lnTo>
                    <a:pt x="188" y="32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31"/>
            <p:cNvSpPr/>
            <p:nvPr/>
          </p:nvSpPr>
          <p:spPr>
            <a:xfrm>
              <a:off x="2409047" y="2266799"/>
              <a:ext cx="890334" cy="1208969"/>
            </a:xfrm>
            <a:custGeom>
              <a:avLst/>
              <a:gdLst/>
              <a:ahLst/>
              <a:cxnLst/>
              <a:rect l="l" t="t" r="r" b="b"/>
              <a:pathLst>
                <a:path w="17380" h="23600" extrusionOk="0">
                  <a:moveTo>
                    <a:pt x="13628" y="1"/>
                  </a:moveTo>
                  <a:lnTo>
                    <a:pt x="13441" y="32"/>
                  </a:lnTo>
                  <a:lnTo>
                    <a:pt x="13253" y="63"/>
                  </a:lnTo>
                  <a:lnTo>
                    <a:pt x="13066" y="126"/>
                  </a:lnTo>
                  <a:lnTo>
                    <a:pt x="12909" y="219"/>
                  </a:lnTo>
                  <a:lnTo>
                    <a:pt x="12753" y="313"/>
                  </a:lnTo>
                  <a:lnTo>
                    <a:pt x="12597" y="438"/>
                  </a:lnTo>
                  <a:lnTo>
                    <a:pt x="12472" y="594"/>
                  </a:lnTo>
                  <a:lnTo>
                    <a:pt x="12378" y="751"/>
                  </a:lnTo>
                  <a:lnTo>
                    <a:pt x="12284" y="907"/>
                  </a:lnTo>
                  <a:lnTo>
                    <a:pt x="12222" y="1095"/>
                  </a:lnTo>
                  <a:lnTo>
                    <a:pt x="12190" y="1282"/>
                  </a:lnTo>
                  <a:lnTo>
                    <a:pt x="12159" y="1470"/>
                  </a:lnTo>
                  <a:lnTo>
                    <a:pt x="12159" y="20599"/>
                  </a:lnTo>
                  <a:lnTo>
                    <a:pt x="12159" y="20881"/>
                  </a:lnTo>
                  <a:lnTo>
                    <a:pt x="12097" y="21162"/>
                  </a:lnTo>
                  <a:lnTo>
                    <a:pt x="12003" y="21443"/>
                  </a:lnTo>
                  <a:lnTo>
                    <a:pt x="11878" y="21724"/>
                  </a:lnTo>
                  <a:lnTo>
                    <a:pt x="11690" y="21943"/>
                  </a:lnTo>
                  <a:lnTo>
                    <a:pt x="11503" y="22162"/>
                  </a:lnTo>
                  <a:lnTo>
                    <a:pt x="11284" y="22381"/>
                  </a:lnTo>
                  <a:lnTo>
                    <a:pt x="11034" y="22537"/>
                  </a:lnTo>
                  <a:lnTo>
                    <a:pt x="10784" y="22662"/>
                  </a:lnTo>
                  <a:lnTo>
                    <a:pt x="10534" y="22756"/>
                  </a:lnTo>
                  <a:lnTo>
                    <a:pt x="10284" y="22787"/>
                  </a:lnTo>
                  <a:lnTo>
                    <a:pt x="10002" y="22818"/>
                  </a:lnTo>
                  <a:lnTo>
                    <a:pt x="9721" y="22787"/>
                  </a:lnTo>
                  <a:lnTo>
                    <a:pt x="9471" y="22756"/>
                  </a:lnTo>
                  <a:lnTo>
                    <a:pt x="9190" y="22662"/>
                  </a:lnTo>
                  <a:lnTo>
                    <a:pt x="8940" y="22537"/>
                  </a:lnTo>
                  <a:lnTo>
                    <a:pt x="8252" y="22131"/>
                  </a:lnTo>
                  <a:lnTo>
                    <a:pt x="8158" y="22037"/>
                  </a:lnTo>
                  <a:lnTo>
                    <a:pt x="8064" y="21943"/>
                  </a:lnTo>
                  <a:lnTo>
                    <a:pt x="8002" y="21787"/>
                  </a:lnTo>
                  <a:lnTo>
                    <a:pt x="7971" y="21631"/>
                  </a:lnTo>
                  <a:lnTo>
                    <a:pt x="8002" y="21506"/>
                  </a:lnTo>
                  <a:lnTo>
                    <a:pt x="8064" y="21349"/>
                  </a:lnTo>
                  <a:lnTo>
                    <a:pt x="8158" y="21224"/>
                  </a:lnTo>
                  <a:lnTo>
                    <a:pt x="8252" y="21131"/>
                  </a:lnTo>
                  <a:lnTo>
                    <a:pt x="9002" y="20724"/>
                  </a:lnTo>
                  <a:lnTo>
                    <a:pt x="9127" y="20630"/>
                  </a:lnTo>
                  <a:lnTo>
                    <a:pt x="9252" y="20505"/>
                  </a:lnTo>
                  <a:lnTo>
                    <a:pt x="9377" y="20412"/>
                  </a:lnTo>
                  <a:lnTo>
                    <a:pt x="9471" y="20255"/>
                  </a:lnTo>
                  <a:lnTo>
                    <a:pt x="9534" y="20130"/>
                  </a:lnTo>
                  <a:lnTo>
                    <a:pt x="9565" y="19974"/>
                  </a:lnTo>
                  <a:lnTo>
                    <a:pt x="9627" y="19787"/>
                  </a:lnTo>
                  <a:lnTo>
                    <a:pt x="9627" y="19630"/>
                  </a:lnTo>
                  <a:lnTo>
                    <a:pt x="9627" y="19474"/>
                  </a:lnTo>
                  <a:lnTo>
                    <a:pt x="9565" y="19286"/>
                  </a:lnTo>
                  <a:lnTo>
                    <a:pt x="9534" y="19161"/>
                  </a:lnTo>
                  <a:lnTo>
                    <a:pt x="9471" y="19005"/>
                  </a:lnTo>
                  <a:lnTo>
                    <a:pt x="9377" y="18880"/>
                  </a:lnTo>
                  <a:lnTo>
                    <a:pt x="9252" y="18755"/>
                  </a:lnTo>
                  <a:lnTo>
                    <a:pt x="9127" y="18630"/>
                  </a:lnTo>
                  <a:lnTo>
                    <a:pt x="9002" y="18536"/>
                  </a:lnTo>
                  <a:lnTo>
                    <a:pt x="8721" y="18411"/>
                  </a:lnTo>
                  <a:lnTo>
                    <a:pt x="8440" y="18317"/>
                  </a:lnTo>
                  <a:lnTo>
                    <a:pt x="8158" y="18255"/>
                  </a:lnTo>
                  <a:lnTo>
                    <a:pt x="7846" y="18224"/>
                  </a:lnTo>
                  <a:lnTo>
                    <a:pt x="7564" y="18255"/>
                  </a:lnTo>
                  <a:lnTo>
                    <a:pt x="7252" y="18317"/>
                  </a:lnTo>
                  <a:lnTo>
                    <a:pt x="6970" y="18411"/>
                  </a:lnTo>
                  <a:lnTo>
                    <a:pt x="6689" y="18536"/>
                  </a:lnTo>
                  <a:lnTo>
                    <a:pt x="3407" y="20443"/>
                  </a:lnTo>
                  <a:lnTo>
                    <a:pt x="3126" y="20568"/>
                  </a:lnTo>
                  <a:lnTo>
                    <a:pt x="2844" y="20662"/>
                  </a:lnTo>
                  <a:lnTo>
                    <a:pt x="2532" y="20724"/>
                  </a:lnTo>
                  <a:lnTo>
                    <a:pt x="2219" y="20755"/>
                  </a:lnTo>
                  <a:lnTo>
                    <a:pt x="1907" y="20724"/>
                  </a:lnTo>
                  <a:lnTo>
                    <a:pt x="1625" y="20662"/>
                  </a:lnTo>
                  <a:lnTo>
                    <a:pt x="1313" y="20568"/>
                  </a:lnTo>
                  <a:lnTo>
                    <a:pt x="1032" y="20443"/>
                  </a:lnTo>
                  <a:lnTo>
                    <a:pt x="906" y="20349"/>
                  </a:lnTo>
                  <a:lnTo>
                    <a:pt x="844" y="20255"/>
                  </a:lnTo>
                  <a:lnTo>
                    <a:pt x="781" y="20130"/>
                  </a:lnTo>
                  <a:lnTo>
                    <a:pt x="781" y="19974"/>
                  </a:lnTo>
                  <a:lnTo>
                    <a:pt x="781" y="19849"/>
                  </a:lnTo>
                  <a:lnTo>
                    <a:pt x="844" y="19724"/>
                  </a:lnTo>
                  <a:lnTo>
                    <a:pt x="906" y="19599"/>
                  </a:lnTo>
                  <a:lnTo>
                    <a:pt x="1032" y="19536"/>
                  </a:lnTo>
                  <a:lnTo>
                    <a:pt x="4345" y="17630"/>
                  </a:lnTo>
                  <a:lnTo>
                    <a:pt x="4626" y="17442"/>
                  </a:lnTo>
                  <a:lnTo>
                    <a:pt x="4876" y="17223"/>
                  </a:lnTo>
                  <a:lnTo>
                    <a:pt x="5095" y="16973"/>
                  </a:lnTo>
                  <a:lnTo>
                    <a:pt x="5251" y="16692"/>
                  </a:lnTo>
                  <a:lnTo>
                    <a:pt x="5408" y="16411"/>
                  </a:lnTo>
                  <a:lnTo>
                    <a:pt x="5501" y="16098"/>
                  </a:lnTo>
                  <a:lnTo>
                    <a:pt x="5595" y="15754"/>
                  </a:lnTo>
                  <a:lnTo>
                    <a:pt x="5595" y="15442"/>
                  </a:lnTo>
                  <a:lnTo>
                    <a:pt x="5595" y="4377"/>
                  </a:lnTo>
                  <a:lnTo>
                    <a:pt x="5595" y="4127"/>
                  </a:lnTo>
                  <a:lnTo>
                    <a:pt x="5533" y="3908"/>
                  </a:lnTo>
                  <a:lnTo>
                    <a:pt x="5470" y="3689"/>
                  </a:lnTo>
                  <a:lnTo>
                    <a:pt x="5376" y="3470"/>
                  </a:lnTo>
                  <a:lnTo>
                    <a:pt x="5220" y="3283"/>
                  </a:lnTo>
                  <a:lnTo>
                    <a:pt x="5095" y="3095"/>
                  </a:lnTo>
                  <a:lnTo>
                    <a:pt x="4907" y="2939"/>
                  </a:lnTo>
                  <a:lnTo>
                    <a:pt x="4720" y="2814"/>
                  </a:lnTo>
                  <a:lnTo>
                    <a:pt x="4314" y="2564"/>
                  </a:lnTo>
                  <a:lnTo>
                    <a:pt x="4157" y="2532"/>
                  </a:lnTo>
                  <a:lnTo>
                    <a:pt x="4001" y="2532"/>
                  </a:lnTo>
                  <a:lnTo>
                    <a:pt x="3876" y="2595"/>
                  </a:lnTo>
                  <a:lnTo>
                    <a:pt x="3782" y="2720"/>
                  </a:lnTo>
                  <a:lnTo>
                    <a:pt x="3720" y="2876"/>
                  </a:lnTo>
                  <a:lnTo>
                    <a:pt x="3720" y="3001"/>
                  </a:lnTo>
                  <a:lnTo>
                    <a:pt x="3782" y="3158"/>
                  </a:lnTo>
                  <a:lnTo>
                    <a:pt x="3907" y="3251"/>
                  </a:lnTo>
                  <a:lnTo>
                    <a:pt x="4314" y="3501"/>
                  </a:lnTo>
                  <a:lnTo>
                    <a:pt x="4532" y="3658"/>
                  </a:lnTo>
                  <a:lnTo>
                    <a:pt x="4689" y="3845"/>
                  </a:lnTo>
                  <a:lnTo>
                    <a:pt x="4782" y="4095"/>
                  </a:lnTo>
                  <a:lnTo>
                    <a:pt x="4814" y="4377"/>
                  </a:lnTo>
                  <a:lnTo>
                    <a:pt x="4814" y="15442"/>
                  </a:lnTo>
                  <a:lnTo>
                    <a:pt x="4814" y="15661"/>
                  </a:lnTo>
                  <a:lnTo>
                    <a:pt x="4751" y="15879"/>
                  </a:lnTo>
                  <a:lnTo>
                    <a:pt x="4689" y="16098"/>
                  </a:lnTo>
                  <a:lnTo>
                    <a:pt x="4595" y="16317"/>
                  </a:lnTo>
                  <a:lnTo>
                    <a:pt x="4470" y="16504"/>
                  </a:lnTo>
                  <a:lnTo>
                    <a:pt x="4314" y="16661"/>
                  </a:lnTo>
                  <a:lnTo>
                    <a:pt x="4157" y="16817"/>
                  </a:lnTo>
                  <a:lnTo>
                    <a:pt x="3938" y="16942"/>
                  </a:lnTo>
                  <a:lnTo>
                    <a:pt x="656" y="18849"/>
                  </a:lnTo>
                  <a:lnTo>
                    <a:pt x="500" y="18943"/>
                  </a:lnTo>
                  <a:lnTo>
                    <a:pt x="375" y="19068"/>
                  </a:lnTo>
                  <a:lnTo>
                    <a:pt x="250" y="19193"/>
                  </a:lnTo>
                  <a:lnTo>
                    <a:pt x="156" y="19318"/>
                  </a:lnTo>
                  <a:lnTo>
                    <a:pt x="94" y="19474"/>
                  </a:lnTo>
                  <a:lnTo>
                    <a:pt x="31" y="19630"/>
                  </a:lnTo>
                  <a:lnTo>
                    <a:pt x="0" y="19818"/>
                  </a:lnTo>
                  <a:lnTo>
                    <a:pt x="0" y="19974"/>
                  </a:lnTo>
                  <a:lnTo>
                    <a:pt x="0" y="20162"/>
                  </a:lnTo>
                  <a:lnTo>
                    <a:pt x="31" y="20318"/>
                  </a:lnTo>
                  <a:lnTo>
                    <a:pt x="94" y="20474"/>
                  </a:lnTo>
                  <a:lnTo>
                    <a:pt x="156" y="20630"/>
                  </a:lnTo>
                  <a:lnTo>
                    <a:pt x="250" y="20787"/>
                  </a:lnTo>
                  <a:lnTo>
                    <a:pt x="375" y="20912"/>
                  </a:lnTo>
                  <a:lnTo>
                    <a:pt x="500" y="21006"/>
                  </a:lnTo>
                  <a:lnTo>
                    <a:pt x="656" y="21099"/>
                  </a:lnTo>
                  <a:lnTo>
                    <a:pt x="1032" y="21287"/>
                  </a:lnTo>
                  <a:lnTo>
                    <a:pt x="1407" y="21412"/>
                  </a:lnTo>
                  <a:lnTo>
                    <a:pt x="1813" y="21506"/>
                  </a:lnTo>
                  <a:lnTo>
                    <a:pt x="2219" y="21537"/>
                  </a:lnTo>
                  <a:lnTo>
                    <a:pt x="2626" y="21506"/>
                  </a:lnTo>
                  <a:lnTo>
                    <a:pt x="3032" y="21412"/>
                  </a:lnTo>
                  <a:lnTo>
                    <a:pt x="3438" y="21287"/>
                  </a:lnTo>
                  <a:lnTo>
                    <a:pt x="3813" y="21099"/>
                  </a:lnTo>
                  <a:lnTo>
                    <a:pt x="7095" y="19224"/>
                  </a:lnTo>
                  <a:lnTo>
                    <a:pt x="7283" y="19130"/>
                  </a:lnTo>
                  <a:lnTo>
                    <a:pt x="7471" y="19068"/>
                  </a:lnTo>
                  <a:lnTo>
                    <a:pt x="7658" y="19036"/>
                  </a:lnTo>
                  <a:lnTo>
                    <a:pt x="7846" y="19005"/>
                  </a:lnTo>
                  <a:lnTo>
                    <a:pt x="8033" y="19036"/>
                  </a:lnTo>
                  <a:lnTo>
                    <a:pt x="8252" y="19068"/>
                  </a:lnTo>
                  <a:lnTo>
                    <a:pt x="8440" y="19130"/>
                  </a:lnTo>
                  <a:lnTo>
                    <a:pt x="8596" y="19224"/>
                  </a:lnTo>
                  <a:lnTo>
                    <a:pt x="8721" y="19318"/>
                  </a:lnTo>
                  <a:lnTo>
                    <a:pt x="8815" y="19443"/>
                  </a:lnTo>
                  <a:lnTo>
                    <a:pt x="8846" y="19536"/>
                  </a:lnTo>
                  <a:lnTo>
                    <a:pt x="8846" y="19630"/>
                  </a:lnTo>
                  <a:lnTo>
                    <a:pt x="8846" y="19724"/>
                  </a:lnTo>
                  <a:lnTo>
                    <a:pt x="8815" y="19818"/>
                  </a:lnTo>
                  <a:lnTo>
                    <a:pt x="8721" y="19943"/>
                  </a:lnTo>
                  <a:lnTo>
                    <a:pt x="8596" y="20037"/>
                  </a:lnTo>
                  <a:lnTo>
                    <a:pt x="7877" y="20474"/>
                  </a:lnTo>
                  <a:lnTo>
                    <a:pt x="7721" y="20568"/>
                  </a:lnTo>
                  <a:lnTo>
                    <a:pt x="7596" y="20693"/>
                  </a:lnTo>
                  <a:lnTo>
                    <a:pt x="7471" y="20818"/>
                  </a:lnTo>
                  <a:lnTo>
                    <a:pt x="7377" y="20974"/>
                  </a:lnTo>
                  <a:lnTo>
                    <a:pt x="7314" y="21131"/>
                  </a:lnTo>
                  <a:lnTo>
                    <a:pt x="7252" y="21287"/>
                  </a:lnTo>
                  <a:lnTo>
                    <a:pt x="7220" y="21474"/>
                  </a:lnTo>
                  <a:lnTo>
                    <a:pt x="7189" y="21631"/>
                  </a:lnTo>
                  <a:lnTo>
                    <a:pt x="7220" y="21818"/>
                  </a:lnTo>
                  <a:lnTo>
                    <a:pt x="7252" y="22006"/>
                  </a:lnTo>
                  <a:lnTo>
                    <a:pt x="7314" y="22162"/>
                  </a:lnTo>
                  <a:lnTo>
                    <a:pt x="7377" y="22318"/>
                  </a:lnTo>
                  <a:lnTo>
                    <a:pt x="7471" y="22475"/>
                  </a:lnTo>
                  <a:lnTo>
                    <a:pt x="7596" y="22600"/>
                  </a:lnTo>
                  <a:lnTo>
                    <a:pt x="7721" y="22725"/>
                  </a:lnTo>
                  <a:lnTo>
                    <a:pt x="7877" y="22818"/>
                  </a:lnTo>
                  <a:lnTo>
                    <a:pt x="8565" y="23194"/>
                  </a:lnTo>
                  <a:lnTo>
                    <a:pt x="8908" y="23381"/>
                  </a:lnTo>
                  <a:lnTo>
                    <a:pt x="9252" y="23506"/>
                  </a:lnTo>
                  <a:lnTo>
                    <a:pt x="9627" y="23569"/>
                  </a:lnTo>
                  <a:lnTo>
                    <a:pt x="10002" y="23600"/>
                  </a:lnTo>
                  <a:lnTo>
                    <a:pt x="10377" y="23569"/>
                  </a:lnTo>
                  <a:lnTo>
                    <a:pt x="10721" y="23506"/>
                  </a:lnTo>
                  <a:lnTo>
                    <a:pt x="11096" y="23381"/>
                  </a:lnTo>
                  <a:lnTo>
                    <a:pt x="11440" y="23194"/>
                  </a:lnTo>
                  <a:lnTo>
                    <a:pt x="11753" y="22975"/>
                  </a:lnTo>
                  <a:lnTo>
                    <a:pt x="12065" y="22725"/>
                  </a:lnTo>
                  <a:lnTo>
                    <a:pt x="12315" y="22412"/>
                  </a:lnTo>
                  <a:lnTo>
                    <a:pt x="12534" y="22100"/>
                  </a:lnTo>
                  <a:lnTo>
                    <a:pt x="12722" y="21756"/>
                  </a:lnTo>
                  <a:lnTo>
                    <a:pt x="12847" y="21381"/>
                  </a:lnTo>
                  <a:lnTo>
                    <a:pt x="12909" y="20974"/>
                  </a:lnTo>
                  <a:lnTo>
                    <a:pt x="12941" y="20599"/>
                  </a:lnTo>
                  <a:lnTo>
                    <a:pt x="12941" y="1470"/>
                  </a:lnTo>
                  <a:lnTo>
                    <a:pt x="12972" y="1282"/>
                  </a:lnTo>
                  <a:lnTo>
                    <a:pt x="13034" y="1126"/>
                  </a:lnTo>
                  <a:lnTo>
                    <a:pt x="13159" y="1001"/>
                  </a:lnTo>
                  <a:lnTo>
                    <a:pt x="13284" y="876"/>
                  </a:lnTo>
                  <a:lnTo>
                    <a:pt x="13472" y="813"/>
                  </a:lnTo>
                  <a:lnTo>
                    <a:pt x="13628" y="782"/>
                  </a:lnTo>
                  <a:lnTo>
                    <a:pt x="13816" y="813"/>
                  </a:lnTo>
                  <a:lnTo>
                    <a:pt x="13972" y="876"/>
                  </a:lnTo>
                  <a:lnTo>
                    <a:pt x="16785" y="2501"/>
                  </a:lnTo>
                  <a:lnTo>
                    <a:pt x="16942" y="2564"/>
                  </a:lnTo>
                  <a:lnTo>
                    <a:pt x="17098" y="2532"/>
                  </a:lnTo>
                  <a:lnTo>
                    <a:pt x="17223" y="2470"/>
                  </a:lnTo>
                  <a:lnTo>
                    <a:pt x="17317" y="2376"/>
                  </a:lnTo>
                  <a:lnTo>
                    <a:pt x="17379" y="2220"/>
                  </a:lnTo>
                  <a:lnTo>
                    <a:pt x="17348" y="2064"/>
                  </a:lnTo>
                  <a:lnTo>
                    <a:pt x="17285" y="1938"/>
                  </a:lnTo>
                  <a:lnTo>
                    <a:pt x="17192" y="1845"/>
                  </a:lnTo>
                  <a:lnTo>
                    <a:pt x="14378" y="219"/>
                  </a:lnTo>
                  <a:lnTo>
                    <a:pt x="14191" y="126"/>
                  </a:lnTo>
                  <a:lnTo>
                    <a:pt x="14003" y="63"/>
                  </a:lnTo>
                  <a:lnTo>
                    <a:pt x="13816" y="32"/>
                  </a:lnTo>
                  <a:lnTo>
                    <a:pt x="13628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31"/>
            <p:cNvSpPr/>
            <p:nvPr/>
          </p:nvSpPr>
          <p:spPr>
            <a:xfrm>
              <a:off x="3102334" y="1866525"/>
              <a:ext cx="915948" cy="2030402"/>
            </a:xfrm>
            <a:custGeom>
              <a:avLst/>
              <a:gdLst/>
              <a:ahLst/>
              <a:cxnLst/>
              <a:rect l="l" t="t" r="r" b="b"/>
              <a:pathLst>
                <a:path w="17880" h="39635" extrusionOk="0">
                  <a:moveTo>
                    <a:pt x="4189" y="0"/>
                  </a:moveTo>
                  <a:lnTo>
                    <a:pt x="3908" y="63"/>
                  </a:lnTo>
                  <a:lnTo>
                    <a:pt x="3626" y="156"/>
                  </a:lnTo>
                  <a:lnTo>
                    <a:pt x="3345" y="313"/>
                  </a:lnTo>
                  <a:lnTo>
                    <a:pt x="2970" y="532"/>
                  </a:lnTo>
                  <a:lnTo>
                    <a:pt x="2595" y="782"/>
                  </a:lnTo>
                  <a:lnTo>
                    <a:pt x="2251" y="1063"/>
                  </a:lnTo>
                  <a:lnTo>
                    <a:pt x="1938" y="1375"/>
                  </a:lnTo>
                  <a:lnTo>
                    <a:pt x="1657" y="1688"/>
                  </a:lnTo>
                  <a:lnTo>
                    <a:pt x="1376" y="2032"/>
                  </a:lnTo>
                  <a:lnTo>
                    <a:pt x="1126" y="2376"/>
                  </a:lnTo>
                  <a:lnTo>
                    <a:pt x="907" y="2751"/>
                  </a:lnTo>
                  <a:lnTo>
                    <a:pt x="688" y="3126"/>
                  </a:lnTo>
                  <a:lnTo>
                    <a:pt x="532" y="3501"/>
                  </a:lnTo>
                  <a:lnTo>
                    <a:pt x="376" y="3907"/>
                  </a:lnTo>
                  <a:lnTo>
                    <a:pt x="251" y="4345"/>
                  </a:lnTo>
                  <a:lnTo>
                    <a:pt x="125" y="4751"/>
                  </a:lnTo>
                  <a:lnTo>
                    <a:pt x="63" y="5189"/>
                  </a:lnTo>
                  <a:lnTo>
                    <a:pt x="32" y="5627"/>
                  </a:lnTo>
                  <a:lnTo>
                    <a:pt x="0" y="6064"/>
                  </a:lnTo>
                  <a:lnTo>
                    <a:pt x="0" y="32539"/>
                  </a:lnTo>
                  <a:lnTo>
                    <a:pt x="12253" y="39635"/>
                  </a:lnTo>
                  <a:lnTo>
                    <a:pt x="17880" y="7408"/>
                  </a:lnTo>
                  <a:lnTo>
                    <a:pt x="5627" y="313"/>
                  </a:lnTo>
                  <a:lnTo>
                    <a:pt x="5564" y="281"/>
                  </a:lnTo>
                  <a:lnTo>
                    <a:pt x="5533" y="281"/>
                  </a:lnTo>
                  <a:lnTo>
                    <a:pt x="5283" y="156"/>
                  </a:lnTo>
                  <a:lnTo>
                    <a:pt x="5033" y="63"/>
                  </a:lnTo>
                  <a:lnTo>
                    <a:pt x="4752" y="31"/>
                  </a:lnTo>
                  <a:lnTo>
                    <a:pt x="447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31"/>
            <p:cNvSpPr/>
            <p:nvPr/>
          </p:nvSpPr>
          <p:spPr>
            <a:xfrm>
              <a:off x="3730001" y="2229968"/>
              <a:ext cx="344300" cy="1666943"/>
            </a:xfrm>
            <a:custGeom>
              <a:avLst/>
              <a:gdLst/>
              <a:ahLst/>
              <a:cxnLst/>
              <a:rect l="l" t="t" r="r" b="b"/>
              <a:pathLst>
                <a:path w="6721" h="32540" extrusionOk="0">
                  <a:moveTo>
                    <a:pt x="4189" y="1"/>
                  </a:moveTo>
                  <a:lnTo>
                    <a:pt x="3908" y="63"/>
                  </a:lnTo>
                  <a:lnTo>
                    <a:pt x="3626" y="157"/>
                  </a:lnTo>
                  <a:lnTo>
                    <a:pt x="3345" y="313"/>
                  </a:lnTo>
                  <a:lnTo>
                    <a:pt x="2939" y="532"/>
                  </a:lnTo>
                  <a:lnTo>
                    <a:pt x="2595" y="782"/>
                  </a:lnTo>
                  <a:lnTo>
                    <a:pt x="2251" y="1063"/>
                  </a:lnTo>
                  <a:lnTo>
                    <a:pt x="1938" y="1376"/>
                  </a:lnTo>
                  <a:lnTo>
                    <a:pt x="1657" y="1689"/>
                  </a:lnTo>
                  <a:lnTo>
                    <a:pt x="1376" y="2032"/>
                  </a:lnTo>
                  <a:lnTo>
                    <a:pt x="1126" y="2376"/>
                  </a:lnTo>
                  <a:lnTo>
                    <a:pt x="907" y="2751"/>
                  </a:lnTo>
                  <a:lnTo>
                    <a:pt x="688" y="3126"/>
                  </a:lnTo>
                  <a:lnTo>
                    <a:pt x="500" y="3501"/>
                  </a:lnTo>
                  <a:lnTo>
                    <a:pt x="344" y="3908"/>
                  </a:lnTo>
                  <a:lnTo>
                    <a:pt x="219" y="4345"/>
                  </a:lnTo>
                  <a:lnTo>
                    <a:pt x="125" y="4752"/>
                  </a:lnTo>
                  <a:lnTo>
                    <a:pt x="63" y="5189"/>
                  </a:lnTo>
                  <a:lnTo>
                    <a:pt x="0" y="5627"/>
                  </a:lnTo>
                  <a:lnTo>
                    <a:pt x="0" y="6065"/>
                  </a:lnTo>
                  <a:lnTo>
                    <a:pt x="0" y="32540"/>
                  </a:lnTo>
                  <a:lnTo>
                    <a:pt x="6721" y="28664"/>
                  </a:lnTo>
                  <a:lnTo>
                    <a:pt x="6721" y="2251"/>
                  </a:lnTo>
                  <a:lnTo>
                    <a:pt x="6689" y="1939"/>
                  </a:lnTo>
                  <a:lnTo>
                    <a:pt x="6627" y="1626"/>
                  </a:lnTo>
                  <a:lnTo>
                    <a:pt x="6533" y="1345"/>
                  </a:lnTo>
                  <a:lnTo>
                    <a:pt x="6408" y="1095"/>
                  </a:lnTo>
                  <a:lnTo>
                    <a:pt x="6221" y="845"/>
                  </a:lnTo>
                  <a:lnTo>
                    <a:pt x="6033" y="657"/>
                  </a:lnTo>
                  <a:lnTo>
                    <a:pt x="5814" y="469"/>
                  </a:lnTo>
                  <a:lnTo>
                    <a:pt x="5595" y="313"/>
                  </a:lnTo>
                  <a:lnTo>
                    <a:pt x="5345" y="188"/>
                  </a:lnTo>
                  <a:lnTo>
                    <a:pt x="5064" y="94"/>
                  </a:lnTo>
                  <a:lnTo>
                    <a:pt x="4783" y="32"/>
                  </a:lnTo>
                  <a:lnTo>
                    <a:pt x="4501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31"/>
            <p:cNvSpPr/>
            <p:nvPr/>
          </p:nvSpPr>
          <p:spPr>
            <a:xfrm>
              <a:off x="3150384" y="2210758"/>
              <a:ext cx="542858" cy="866308"/>
            </a:xfrm>
            <a:custGeom>
              <a:avLst/>
              <a:gdLst/>
              <a:ahLst/>
              <a:cxnLst/>
              <a:rect l="l" t="t" r="r" b="b"/>
              <a:pathLst>
                <a:path w="10597" h="16911" extrusionOk="0">
                  <a:moveTo>
                    <a:pt x="0" y="1"/>
                  </a:moveTo>
                  <a:lnTo>
                    <a:pt x="0" y="10878"/>
                  </a:lnTo>
                  <a:lnTo>
                    <a:pt x="10596" y="16911"/>
                  </a:lnTo>
                  <a:lnTo>
                    <a:pt x="10596" y="60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31"/>
            <p:cNvSpPr/>
            <p:nvPr/>
          </p:nvSpPr>
          <p:spPr>
            <a:xfrm>
              <a:off x="3523459" y="2466936"/>
              <a:ext cx="144154" cy="107322"/>
            </a:xfrm>
            <a:custGeom>
              <a:avLst/>
              <a:gdLst/>
              <a:ahLst/>
              <a:cxnLst/>
              <a:rect l="l" t="t" r="r" b="b"/>
              <a:pathLst>
                <a:path w="2814" h="2095" extrusionOk="0">
                  <a:moveTo>
                    <a:pt x="281" y="1"/>
                  </a:moveTo>
                  <a:lnTo>
                    <a:pt x="156" y="63"/>
                  </a:lnTo>
                  <a:lnTo>
                    <a:pt x="63" y="157"/>
                  </a:lnTo>
                  <a:lnTo>
                    <a:pt x="31" y="220"/>
                  </a:lnTo>
                  <a:lnTo>
                    <a:pt x="0" y="282"/>
                  </a:lnTo>
                  <a:lnTo>
                    <a:pt x="31" y="470"/>
                  </a:lnTo>
                  <a:lnTo>
                    <a:pt x="94" y="626"/>
                  </a:lnTo>
                  <a:lnTo>
                    <a:pt x="219" y="751"/>
                  </a:lnTo>
                  <a:lnTo>
                    <a:pt x="344" y="876"/>
                  </a:lnTo>
                  <a:lnTo>
                    <a:pt x="2407" y="2064"/>
                  </a:lnTo>
                  <a:lnTo>
                    <a:pt x="2501" y="2095"/>
                  </a:lnTo>
                  <a:lnTo>
                    <a:pt x="2563" y="2095"/>
                  </a:lnTo>
                  <a:lnTo>
                    <a:pt x="2688" y="2064"/>
                  </a:lnTo>
                  <a:lnTo>
                    <a:pt x="2782" y="1970"/>
                  </a:lnTo>
                  <a:lnTo>
                    <a:pt x="2813" y="1907"/>
                  </a:lnTo>
                  <a:lnTo>
                    <a:pt x="2813" y="1845"/>
                  </a:lnTo>
                  <a:lnTo>
                    <a:pt x="2813" y="1657"/>
                  </a:lnTo>
                  <a:lnTo>
                    <a:pt x="2720" y="1501"/>
                  </a:lnTo>
                  <a:lnTo>
                    <a:pt x="2626" y="1345"/>
                  </a:lnTo>
                  <a:lnTo>
                    <a:pt x="2469" y="1251"/>
                  </a:lnTo>
                  <a:lnTo>
                    <a:pt x="406" y="63"/>
                  </a:lnTo>
                  <a:lnTo>
                    <a:pt x="344" y="32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1"/>
            <p:cNvSpPr/>
            <p:nvPr/>
          </p:nvSpPr>
          <p:spPr>
            <a:xfrm>
              <a:off x="3288078" y="2751953"/>
              <a:ext cx="233802" cy="156961"/>
            </a:xfrm>
            <a:custGeom>
              <a:avLst/>
              <a:gdLst/>
              <a:ahLst/>
              <a:cxnLst/>
              <a:rect l="l" t="t" r="r" b="b"/>
              <a:pathLst>
                <a:path w="4564" h="3064" extrusionOk="0">
                  <a:moveTo>
                    <a:pt x="250" y="1"/>
                  </a:moveTo>
                  <a:lnTo>
                    <a:pt x="125" y="32"/>
                  </a:lnTo>
                  <a:lnTo>
                    <a:pt x="32" y="126"/>
                  </a:lnTo>
                  <a:lnTo>
                    <a:pt x="0" y="188"/>
                  </a:lnTo>
                  <a:lnTo>
                    <a:pt x="0" y="251"/>
                  </a:lnTo>
                  <a:lnTo>
                    <a:pt x="0" y="438"/>
                  </a:lnTo>
                  <a:lnTo>
                    <a:pt x="94" y="594"/>
                  </a:lnTo>
                  <a:lnTo>
                    <a:pt x="188" y="751"/>
                  </a:lnTo>
                  <a:lnTo>
                    <a:pt x="344" y="844"/>
                  </a:lnTo>
                  <a:lnTo>
                    <a:pt x="4158" y="3033"/>
                  </a:lnTo>
                  <a:lnTo>
                    <a:pt x="4251" y="3033"/>
                  </a:lnTo>
                  <a:lnTo>
                    <a:pt x="4314" y="3064"/>
                  </a:lnTo>
                  <a:lnTo>
                    <a:pt x="4439" y="3033"/>
                  </a:lnTo>
                  <a:lnTo>
                    <a:pt x="4533" y="2907"/>
                  </a:lnTo>
                  <a:lnTo>
                    <a:pt x="4564" y="2845"/>
                  </a:lnTo>
                  <a:lnTo>
                    <a:pt x="4564" y="2782"/>
                  </a:lnTo>
                  <a:lnTo>
                    <a:pt x="4564" y="2595"/>
                  </a:lnTo>
                  <a:lnTo>
                    <a:pt x="4470" y="2439"/>
                  </a:lnTo>
                  <a:lnTo>
                    <a:pt x="4376" y="2314"/>
                  </a:lnTo>
                  <a:lnTo>
                    <a:pt x="4220" y="2189"/>
                  </a:lnTo>
                  <a:lnTo>
                    <a:pt x="375" y="32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1"/>
            <p:cNvSpPr/>
            <p:nvPr/>
          </p:nvSpPr>
          <p:spPr>
            <a:xfrm>
              <a:off x="3180812" y="2881655"/>
              <a:ext cx="446755" cy="277038"/>
            </a:xfrm>
            <a:custGeom>
              <a:avLst/>
              <a:gdLst/>
              <a:ahLst/>
              <a:cxnLst/>
              <a:rect l="l" t="t" r="r" b="b"/>
              <a:pathLst>
                <a:path w="8721" h="5408" extrusionOk="0">
                  <a:moveTo>
                    <a:pt x="281" y="0"/>
                  </a:moveTo>
                  <a:lnTo>
                    <a:pt x="156" y="32"/>
                  </a:lnTo>
                  <a:lnTo>
                    <a:pt x="63" y="125"/>
                  </a:lnTo>
                  <a:lnTo>
                    <a:pt x="31" y="188"/>
                  </a:lnTo>
                  <a:lnTo>
                    <a:pt x="0" y="250"/>
                  </a:lnTo>
                  <a:lnTo>
                    <a:pt x="31" y="438"/>
                  </a:lnTo>
                  <a:lnTo>
                    <a:pt x="94" y="594"/>
                  </a:lnTo>
                  <a:lnTo>
                    <a:pt x="219" y="751"/>
                  </a:lnTo>
                  <a:lnTo>
                    <a:pt x="344" y="844"/>
                  </a:lnTo>
                  <a:lnTo>
                    <a:pt x="8346" y="5377"/>
                  </a:lnTo>
                  <a:lnTo>
                    <a:pt x="8408" y="5377"/>
                  </a:lnTo>
                  <a:lnTo>
                    <a:pt x="8471" y="5408"/>
                  </a:lnTo>
                  <a:lnTo>
                    <a:pt x="8596" y="5377"/>
                  </a:lnTo>
                  <a:lnTo>
                    <a:pt x="8690" y="5283"/>
                  </a:lnTo>
                  <a:lnTo>
                    <a:pt x="8721" y="5189"/>
                  </a:lnTo>
                  <a:lnTo>
                    <a:pt x="8721" y="5127"/>
                  </a:lnTo>
                  <a:lnTo>
                    <a:pt x="8721" y="4939"/>
                  </a:lnTo>
                  <a:lnTo>
                    <a:pt x="8658" y="4783"/>
                  </a:lnTo>
                  <a:lnTo>
                    <a:pt x="8533" y="4658"/>
                  </a:lnTo>
                  <a:lnTo>
                    <a:pt x="8408" y="4533"/>
                  </a:lnTo>
                  <a:lnTo>
                    <a:pt x="406" y="32"/>
                  </a:lnTo>
                  <a:lnTo>
                    <a:pt x="3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1"/>
            <p:cNvSpPr/>
            <p:nvPr/>
          </p:nvSpPr>
          <p:spPr>
            <a:xfrm>
              <a:off x="3305699" y="2537422"/>
              <a:ext cx="198609" cy="145742"/>
            </a:xfrm>
            <a:custGeom>
              <a:avLst/>
              <a:gdLst/>
              <a:ahLst/>
              <a:cxnLst/>
              <a:rect l="l" t="t" r="r" b="b"/>
              <a:pathLst>
                <a:path w="3877" h="2845" extrusionOk="0">
                  <a:moveTo>
                    <a:pt x="3876" y="0"/>
                  </a:moveTo>
                  <a:lnTo>
                    <a:pt x="813" y="781"/>
                  </a:lnTo>
                  <a:lnTo>
                    <a:pt x="1719" y="1282"/>
                  </a:lnTo>
                  <a:lnTo>
                    <a:pt x="0" y="2844"/>
                  </a:lnTo>
                  <a:lnTo>
                    <a:pt x="3032" y="2063"/>
                  </a:lnTo>
                  <a:lnTo>
                    <a:pt x="2157" y="1532"/>
                  </a:lnTo>
                  <a:lnTo>
                    <a:pt x="3876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1"/>
            <p:cNvSpPr/>
            <p:nvPr/>
          </p:nvSpPr>
          <p:spPr>
            <a:xfrm>
              <a:off x="3187215" y="2274790"/>
              <a:ext cx="54455" cy="89751"/>
            </a:xfrm>
            <a:custGeom>
              <a:avLst/>
              <a:gdLst/>
              <a:ahLst/>
              <a:cxnLst/>
              <a:rect l="l" t="t" r="r" b="b"/>
              <a:pathLst>
                <a:path w="1063" h="1752" extrusionOk="0">
                  <a:moveTo>
                    <a:pt x="94" y="1"/>
                  </a:moveTo>
                  <a:lnTo>
                    <a:pt x="31" y="63"/>
                  </a:lnTo>
                  <a:lnTo>
                    <a:pt x="0" y="157"/>
                  </a:lnTo>
                  <a:lnTo>
                    <a:pt x="0" y="939"/>
                  </a:lnTo>
                  <a:lnTo>
                    <a:pt x="31" y="1095"/>
                  </a:lnTo>
                  <a:lnTo>
                    <a:pt x="94" y="1220"/>
                  </a:lnTo>
                  <a:lnTo>
                    <a:pt x="156" y="1314"/>
                  </a:lnTo>
                  <a:lnTo>
                    <a:pt x="281" y="1407"/>
                  </a:lnTo>
                  <a:lnTo>
                    <a:pt x="813" y="1720"/>
                  </a:lnTo>
                  <a:lnTo>
                    <a:pt x="907" y="1751"/>
                  </a:lnTo>
                  <a:lnTo>
                    <a:pt x="969" y="1720"/>
                  </a:lnTo>
                  <a:lnTo>
                    <a:pt x="1032" y="1657"/>
                  </a:lnTo>
                  <a:lnTo>
                    <a:pt x="1063" y="1595"/>
                  </a:lnTo>
                  <a:lnTo>
                    <a:pt x="1063" y="782"/>
                  </a:lnTo>
                  <a:lnTo>
                    <a:pt x="1032" y="657"/>
                  </a:lnTo>
                  <a:lnTo>
                    <a:pt x="969" y="501"/>
                  </a:lnTo>
                  <a:lnTo>
                    <a:pt x="907" y="407"/>
                  </a:lnTo>
                  <a:lnTo>
                    <a:pt x="782" y="313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1"/>
            <p:cNvSpPr/>
            <p:nvPr/>
          </p:nvSpPr>
          <p:spPr>
            <a:xfrm>
              <a:off x="3187215" y="2377292"/>
              <a:ext cx="54455" cy="89699"/>
            </a:xfrm>
            <a:custGeom>
              <a:avLst/>
              <a:gdLst/>
              <a:ahLst/>
              <a:cxnLst/>
              <a:rect l="l" t="t" r="r" b="b"/>
              <a:pathLst>
                <a:path w="1063" h="1751" extrusionOk="0">
                  <a:moveTo>
                    <a:pt x="156" y="0"/>
                  </a:moveTo>
                  <a:lnTo>
                    <a:pt x="94" y="32"/>
                  </a:lnTo>
                  <a:lnTo>
                    <a:pt x="31" y="94"/>
                  </a:lnTo>
                  <a:lnTo>
                    <a:pt x="0" y="157"/>
                  </a:lnTo>
                  <a:lnTo>
                    <a:pt x="0" y="969"/>
                  </a:lnTo>
                  <a:lnTo>
                    <a:pt x="31" y="1126"/>
                  </a:lnTo>
                  <a:lnTo>
                    <a:pt x="94" y="1251"/>
                  </a:lnTo>
                  <a:lnTo>
                    <a:pt x="156" y="1344"/>
                  </a:lnTo>
                  <a:lnTo>
                    <a:pt x="281" y="1438"/>
                  </a:lnTo>
                  <a:lnTo>
                    <a:pt x="813" y="1751"/>
                  </a:lnTo>
                  <a:lnTo>
                    <a:pt x="969" y="1751"/>
                  </a:lnTo>
                  <a:lnTo>
                    <a:pt x="1032" y="1688"/>
                  </a:lnTo>
                  <a:lnTo>
                    <a:pt x="1063" y="1594"/>
                  </a:lnTo>
                  <a:lnTo>
                    <a:pt x="1063" y="813"/>
                  </a:lnTo>
                  <a:lnTo>
                    <a:pt x="1032" y="657"/>
                  </a:lnTo>
                  <a:lnTo>
                    <a:pt x="969" y="532"/>
                  </a:lnTo>
                  <a:lnTo>
                    <a:pt x="907" y="438"/>
                  </a:lnTo>
                  <a:lnTo>
                    <a:pt x="782" y="344"/>
                  </a:lnTo>
                  <a:lnTo>
                    <a:pt x="250" y="32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1"/>
            <p:cNvSpPr/>
            <p:nvPr/>
          </p:nvSpPr>
          <p:spPr>
            <a:xfrm>
              <a:off x="3926963" y="2481381"/>
              <a:ext cx="32068" cy="1024806"/>
            </a:xfrm>
            <a:custGeom>
              <a:avLst/>
              <a:gdLst/>
              <a:ahLst/>
              <a:cxnLst/>
              <a:rect l="l" t="t" r="r" b="b"/>
              <a:pathLst>
                <a:path w="626" h="20005" extrusionOk="0">
                  <a:moveTo>
                    <a:pt x="375" y="0"/>
                  </a:moveTo>
                  <a:lnTo>
                    <a:pt x="250" y="31"/>
                  </a:lnTo>
                  <a:lnTo>
                    <a:pt x="156" y="125"/>
                  </a:lnTo>
                  <a:lnTo>
                    <a:pt x="63" y="219"/>
                  </a:lnTo>
                  <a:lnTo>
                    <a:pt x="0" y="344"/>
                  </a:lnTo>
                  <a:lnTo>
                    <a:pt x="0" y="500"/>
                  </a:lnTo>
                  <a:lnTo>
                    <a:pt x="0" y="19755"/>
                  </a:lnTo>
                  <a:lnTo>
                    <a:pt x="31" y="19880"/>
                  </a:lnTo>
                  <a:lnTo>
                    <a:pt x="125" y="19974"/>
                  </a:lnTo>
                  <a:lnTo>
                    <a:pt x="250" y="20005"/>
                  </a:lnTo>
                  <a:lnTo>
                    <a:pt x="375" y="19974"/>
                  </a:lnTo>
                  <a:lnTo>
                    <a:pt x="469" y="19880"/>
                  </a:lnTo>
                  <a:lnTo>
                    <a:pt x="563" y="19786"/>
                  </a:lnTo>
                  <a:lnTo>
                    <a:pt x="594" y="19661"/>
                  </a:lnTo>
                  <a:lnTo>
                    <a:pt x="625" y="19505"/>
                  </a:lnTo>
                  <a:lnTo>
                    <a:pt x="625" y="250"/>
                  </a:lnTo>
                  <a:lnTo>
                    <a:pt x="594" y="125"/>
                  </a:lnTo>
                  <a:lnTo>
                    <a:pt x="500" y="31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3" name="Google Shape;453;p31"/>
          <p:cNvSpPr txBox="1">
            <a:spLocks noGrp="1"/>
          </p:cNvSpPr>
          <p:nvPr>
            <p:ph type="title" idx="4294967295"/>
          </p:nvPr>
        </p:nvSpPr>
        <p:spPr>
          <a:xfrm>
            <a:off x="8544075" y="127050"/>
            <a:ext cx="300300" cy="43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5</a:t>
            </a:r>
            <a:endParaRPr sz="2200" b="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54" name="Google Shape;454;p31"/>
          <p:cNvSpPr/>
          <p:nvPr/>
        </p:nvSpPr>
        <p:spPr>
          <a:xfrm>
            <a:off x="8466524" y="127050"/>
            <a:ext cx="547800" cy="4326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9" name="Google Shape;459;p32"/>
          <p:cNvGrpSpPr/>
          <p:nvPr/>
        </p:nvGrpSpPr>
        <p:grpSpPr>
          <a:xfrm flipH="1">
            <a:off x="5308375" y="3622400"/>
            <a:ext cx="3971000" cy="1636900"/>
            <a:chOff x="-790200" y="-1262950"/>
            <a:chExt cx="3971000" cy="1636900"/>
          </a:xfrm>
        </p:grpSpPr>
        <p:cxnSp>
          <p:nvCxnSpPr>
            <p:cNvPr id="460" name="Google Shape;460;p32"/>
            <p:cNvCxnSpPr/>
            <p:nvPr/>
          </p:nvCxnSpPr>
          <p:spPr>
            <a:xfrm>
              <a:off x="-790200" y="-1262950"/>
              <a:ext cx="1633200" cy="1633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61" name="Google Shape;461;p32"/>
            <p:cNvCxnSpPr/>
            <p:nvPr/>
          </p:nvCxnSpPr>
          <p:spPr>
            <a:xfrm>
              <a:off x="839600" y="373950"/>
              <a:ext cx="2341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462" name="Google Shape;462;p32"/>
          <p:cNvGrpSpPr/>
          <p:nvPr/>
        </p:nvGrpSpPr>
        <p:grpSpPr>
          <a:xfrm>
            <a:off x="5955351" y="-51251"/>
            <a:ext cx="1538508" cy="602437"/>
            <a:chOff x="5205411" y="-75307"/>
            <a:chExt cx="1728661" cy="837300"/>
          </a:xfrm>
        </p:grpSpPr>
        <p:cxnSp>
          <p:nvCxnSpPr>
            <p:cNvPr id="463" name="Google Shape;463;p32"/>
            <p:cNvCxnSpPr/>
            <p:nvPr/>
          </p:nvCxnSpPr>
          <p:spPr>
            <a:xfrm>
              <a:off x="5205411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464" name="Google Shape;464;p32"/>
            <p:cNvCxnSpPr/>
            <p:nvPr/>
          </p:nvCxnSpPr>
          <p:spPr>
            <a:xfrm>
              <a:off x="5651144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465" name="Google Shape;465;p32"/>
            <p:cNvCxnSpPr/>
            <p:nvPr/>
          </p:nvCxnSpPr>
          <p:spPr>
            <a:xfrm>
              <a:off x="6096772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466" name="Google Shape;466;p32"/>
          <p:cNvGrpSpPr/>
          <p:nvPr/>
        </p:nvGrpSpPr>
        <p:grpSpPr>
          <a:xfrm rot="10800000">
            <a:off x="3766092" y="4686596"/>
            <a:ext cx="943676" cy="572713"/>
            <a:chOff x="5205411" y="-75307"/>
            <a:chExt cx="1728661" cy="837300"/>
          </a:xfrm>
        </p:grpSpPr>
        <p:cxnSp>
          <p:nvCxnSpPr>
            <p:cNvPr id="467" name="Google Shape;467;p32"/>
            <p:cNvCxnSpPr/>
            <p:nvPr/>
          </p:nvCxnSpPr>
          <p:spPr>
            <a:xfrm>
              <a:off x="5205411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468" name="Google Shape;468;p32"/>
            <p:cNvCxnSpPr/>
            <p:nvPr/>
          </p:nvCxnSpPr>
          <p:spPr>
            <a:xfrm>
              <a:off x="5651144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469" name="Google Shape;469;p32"/>
            <p:cNvCxnSpPr/>
            <p:nvPr/>
          </p:nvCxnSpPr>
          <p:spPr>
            <a:xfrm>
              <a:off x="6096772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470" name="Google Shape;470;p32"/>
          <p:cNvSpPr/>
          <p:nvPr/>
        </p:nvSpPr>
        <p:spPr>
          <a:xfrm>
            <a:off x="616100" y="790433"/>
            <a:ext cx="725700" cy="379200"/>
          </a:xfrm>
          <a:prstGeom prst="snip2DiagRect">
            <a:avLst>
              <a:gd name="adj1" fmla="val 0"/>
              <a:gd name="adj2" fmla="val 42647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1" name="Google Shape;471;p32"/>
          <p:cNvSpPr/>
          <p:nvPr/>
        </p:nvSpPr>
        <p:spPr>
          <a:xfrm>
            <a:off x="646189" y="817146"/>
            <a:ext cx="725700" cy="379200"/>
          </a:xfrm>
          <a:prstGeom prst="snip2DiagRect">
            <a:avLst>
              <a:gd name="adj1" fmla="val 0"/>
              <a:gd name="adj2" fmla="val 4264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2" name="Google Shape;472;p32"/>
          <p:cNvSpPr txBox="1">
            <a:spLocks noGrp="1"/>
          </p:cNvSpPr>
          <p:nvPr>
            <p:ph type="title" idx="4294967295"/>
          </p:nvPr>
        </p:nvSpPr>
        <p:spPr>
          <a:xfrm>
            <a:off x="796496" y="818517"/>
            <a:ext cx="425100" cy="3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5E5E5"/>
                </a:solidFill>
                <a:latin typeface="Comfortaa"/>
                <a:ea typeface="Comfortaa"/>
                <a:cs typeface="Comfortaa"/>
                <a:sym typeface="Comfortaa"/>
              </a:rPr>
              <a:t>1.1</a:t>
            </a:r>
            <a:endParaRPr sz="1000">
              <a:solidFill>
                <a:srgbClr val="E5E5E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473" name="Google Shape;473;p32"/>
          <p:cNvGrpSpPr/>
          <p:nvPr/>
        </p:nvGrpSpPr>
        <p:grpSpPr>
          <a:xfrm>
            <a:off x="675439" y="583806"/>
            <a:ext cx="339908" cy="87107"/>
            <a:chOff x="713275" y="4065425"/>
            <a:chExt cx="987245" cy="256500"/>
          </a:xfrm>
        </p:grpSpPr>
        <p:sp>
          <p:nvSpPr>
            <p:cNvPr id="474" name="Google Shape;474;p32"/>
            <p:cNvSpPr/>
            <p:nvPr/>
          </p:nvSpPr>
          <p:spPr>
            <a:xfrm>
              <a:off x="713275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2"/>
            <p:cNvSpPr/>
            <p:nvPr/>
          </p:nvSpPr>
          <p:spPr>
            <a:xfrm>
              <a:off x="1078648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2"/>
            <p:cNvSpPr/>
            <p:nvPr/>
          </p:nvSpPr>
          <p:spPr>
            <a:xfrm>
              <a:off x="1444020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7" name="Google Shape;477;p32"/>
          <p:cNvSpPr txBox="1">
            <a:spLocks noGrp="1"/>
          </p:cNvSpPr>
          <p:nvPr>
            <p:ph type="title" idx="4294967295"/>
          </p:nvPr>
        </p:nvSpPr>
        <p:spPr>
          <a:xfrm>
            <a:off x="1425229" y="817141"/>
            <a:ext cx="2067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 dirty="0" smtClean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Project Idea</a:t>
            </a:r>
            <a:endParaRPr sz="1800" dirty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478" name="Google Shape;478;p32"/>
          <p:cNvGrpSpPr/>
          <p:nvPr/>
        </p:nvGrpSpPr>
        <p:grpSpPr>
          <a:xfrm rot="5400000" flipH="1">
            <a:off x="-1018796" y="2818982"/>
            <a:ext cx="3919141" cy="339891"/>
            <a:chOff x="384100" y="-88675"/>
            <a:chExt cx="5124400" cy="462625"/>
          </a:xfrm>
        </p:grpSpPr>
        <p:cxnSp>
          <p:nvCxnSpPr>
            <p:cNvPr id="479" name="Google Shape;479;p32"/>
            <p:cNvCxnSpPr/>
            <p:nvPr/>
          </p:nvCxnSpPr>
          <p:spPr>
            <a:xfrm>
              <a:off x="384100" y="-88675"/>
              <a:ext cx="459000" cy="459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80" name="Google Shape;480;p32"/>
            <p:cNvCxnSpPr/>
            <p:nvPr/>
          </p:nvCxnSpPr>
          <p:spPr>
            <a:xfrm>
              <a:off x="839600" y="373950"/>
              <a:ext cx="4668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481" name="Google Shape;481;p32"/>
          <p:cNvSpPr txBox="1"/>
          <p:nvPr/>
        </p:nvSpPr>
        <p:spPr>
          <a:xfrm>
            <a:off x="955475" y="1641300"/>
            <a:ext cx="4502406" cy="2132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04800">
              <a:lnSpc>
                <a:spcPct val="115000"/>
              </a:lnSpc>
              <a:spcBef>
                <a:spcPts val="1200"/>
              </a:spcBef>
              <a:buClr>
                <a:schemeClr val="lt2"/>
              </a:buClr>
              <a:buSzPts val="1200"/>
              <a:buFont typeface="Comfortaa"/>
              <a:buChar char="●"/>
            </a:pPr>
            <a:r>
              <a:rPr lang="en-US" sz="1200" dirty="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Our project focuses on electric charging stations.</a:t>
            </a:r>
            <a:endParaRPr sz="1200" dirty="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04800">
              <a:lnSpc>
                <a:spcPct val="115000"/>
              </a:lnSpc>
              <a:spcBef>
                <a:spcPts val="1200"/>
              </a:spcBef>
              <a:buClr>
                <a:schemeClr val="lt2"/>
              </a:buClr>
              <a:buSzPts val="1200"/>
              <a:buFont typeface="Comfortaa"/>
              <a:buChar char="●"/>
            </a:pPr>
            <a:r>
              <a:rPr lang="en-US" sz="1200" dirty="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The application will use </a:t>
            </a:r>
            <a:r>
              <a:rPr lang="en-US" sz="1200" dirty="0" err="1" smtClean="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IoT</a:t>
            </a:r>
            <a:r>
              <a:rPr lang="en-US" sz="1200" dirty="0" smtClean="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-US" sz="1200" dirty="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(Internet of Things) principles to monitor and manage the stations in real time.</a:t>
            </a:r>
            <a:endParaRPr sz="1200" dirty="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04800">
              <a:lnSpc>
                <a:spcPct val="115000"/>
              </a:lnSpc>
              <a:spcBef>
                <a:spcPts val="1200"/>
              </a:spcBef>
              <a:buClr>
                <a:schemeClr val="lt2"/>
              </a:buClr>
              <a:buSzPts val="1200"/>
              <a:buFont typeface="Comfortaa"/>
              <a:buChar char="●"/>
            </a:pPr>
            <a:r>
              <a:rPr lang="en-US" sz="1200" dirty="0">
                <a:solidFill>
                  <a:schemeClr val="lt2"/>
                </a:solidFill>
                <a:latin typeface="Comfortaa"/>
                <a:ea typeface="Comfortaa"/>
                <a:cs typeface="Comfortaa"/>
                <a:sym typeface="Comfortaa"/>
              </a:rPr>
              <a:t>Our application simplifies and organizes the work at the charging stations.</a:t>
            </a:r>
            <a:endParaRPr sz="1200" dirty="0">
              <a:solidFill>
                <a:schemeClr val="lt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82" name="Google Shape;482;p32"/>
          <p:cNvSpPr/>
          <p:nvPr/>
        </p:nvSpPr>
        <p:spPr>
          <a:xfrm>
            <a:off x="5605576" y="1570651"/>
            <a:ext cx="2496636" cy="2496636"/>
          </a:xfrm>
          <a:custGeom>
            <a:avLst/>
            <a:gdLst/>
            <a:ahLst/>
            <a:cxnLst/>
            <a:rect l="l" t="t" r="r" b="b"/>
            <a:pathLst>
              <a:path w="15127" h="15127" extrusionOk="0">
                <a:moveTo>
                  <a:pt x="7564" y="899"/>
                </a:moveTo>
                <a:cubicBezTo>
                  <a:pt x="11239" y="899"/>
                  <a:pt x="14228" y="3890"/>
                  <a:pt x="14227" y="7563"/>
                </a:cubicBezTo>
                <a:cubicBezTo>
                  <a:pt x="14227" y="11237"/>
                  <a:pt x="11239" y="14226"/>
                  <a:pt x="7564" y="14226"/>
                </a:cubicBezTo>
                <a:cubicBezTo>
                  <a:pt x="3889" y="14226"/>
                  <a:pt x="900" y="11237"/>
                  <a:pt x="900" y="7563"/>
                </a:cubicBezTo>
                <a:cubicBezTo>
                  <a:pt x="900" y="3888"/>
                  <a:pt x="3889" y="899"/>
                  <a:pt x="7564" y="899"/>
                </a:cubicBezTo>
                <a:close/>
                <a:moveTo>
                  <a:pt x="7564" y="1"/>
                </a:moveTo>
                <a:cubicBezTo>
                  <a:pt x="3393" y="1"/>
                  <a:pt x="1" y="3395"/>
                  <a:pt x="1" y="7564"/>
                </a:cubicBezTo>
                <a:cubicBezTo>
                  <a:pt x="1" y="11735"/>
                  <a:pt x="3395" y="15127"/>
                  <a:pt x="7564" y="15127"/>
                </a:cubicBezTo>
                <a:cubicBezTo>
                  <a:pt x="11734" y="15127"/>
                  <a:pt x="15127" y="11734"/>
                  <a:pt x="15127" y="7564"/>
                </a:cubicBezTo>
                <a:cubicBezTo>
                  <a:pt x="15127" y="3393"/>
                  <a:pt x="11734" y="1"/>
                  <a:pt x="7564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32"/>
          <p:cNvSpPr/>
          <p:nvPr/>
        </p:nvSpPr>
        <p:spPr>
          <a:xfrm>
            <a:off x="5903323" y="1868402"/>
            <a:ext cx="1901153" cy="1901318"/>
          </a:xfrm>
          <a:custGeom>
            <a:avLst/>
            <a:gdLst/>
            <a:ahLst/>
            <a:cxnLst/>
            <a:rect l="l" t="t" r="r" b="b"/>
            <a:pathLst>
              <a:path w="11519" h="11520" extrusionOk="0">
                <a:moveTo>
                  <a:pt x="5760" y="899"/>
                </a:moveTo>
                <a:cubicBezTo>
                  <a:pt x="8441" y="899"/>
                  <a:pt x="10621" y="3079"/>
                  <a:pt x="10621" y="5760"/>
                </a:cubicBezTo>
                <a:cubicBezTo>
                  <a:pt x="10621" y="8441"/>
                  <a:pt x="8441" y="10621"/>
                  <a:pt x="5760" y="10621"/>
                </a:cubicBezTo>
                <a:cubicBezTo>
                  <a:pt x="3080" y="10621"/>
                  <a:pt x="898" y="8441"/>
                  <a:pt x="898" y="5760"/>
                </a:cubicBezTo>
                <a:cubicBezTo>
                  <a:pt x="898" y="3079"/>
                  <a:pt x="3080" y="899"/>
                  <a:pt x="5760" y="899"/>
                </a:cubicBezTo>
                <a:close/>
                <a:moveTo>
                  <a:pt x="5760" y="1"/>
                </a:moveTo>
                <a:cubicBezTo>
                  <a:pt x="2584" y="1"/>
                  <a:pt x="1" y="2584"/>
                  <a:pt x="1" y="5760"/>
                </a:cubicBezTo>
                <a:cubicBezTo>
                  <a:pt x="1" y="8936"/>
                  <a:pt x="2584" y="11520"/>
                  <a:pt x="5760" y="11520"/>
                </a:cubicBezTo>
                <a:cubicBezTo>
                  <a:pt x="8935" y="11520"/>
                  <a:pt x="11519" y="8936"/>
                  <a:pt x="11519" y="5760"/>
                </a:cubicBezTo>
                <a:cubicBezTo>
                  <a:pt x="11519" y="2584"/>
                  <a:pt x="8935" y="1"/>
                  <a:pt x="5760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4" name="Google Shape;484;p32"/>
          <p:cNvSpPr/>
          <p:nvPr/>
        </p:nvSpPr>
        <p:spPr>
          <a:xfrm>
            <a:off x="6200905" y="2166152"/>
            <a:ext cx="1306001" cy="1305836"/>
          </a:xfrm>
          <a:custGeom>
            <a:avLst/>
            <a:gdLst/>
            <a:ahLst/>
            <a:cxnLst/>
            <a:rect l="l" t="t" r="r" b="b"/>
            <a:pathLst>
              <a:path w="7913" h="7912" extrusionOk="0">
                <a:moveTo>
                  <a:pt x="3957" y="898"/>
                </a:moveTo>
                <a:cubicBezTo>
                  <a:pt x="5643" y="898"/>
                  <a:pt x="7015" y="2270"/>
                  <a:pt x="7015" y="3956"/>
                </a:cubicBezTo>
                <a:cubicBezTo>
                  <a:pt x="7015" y="5641"/>
                  <a:pt x="5643" y="7015"/>
                  <a:pt x="3957" y="7015"/>
                </a:cubicBezTo>
                <a:cubicBezTo>
                  <a:pt x="2270" y="7015"/>
                  <a:pt x="899" y="5641"/>
                  <a:pt x="899" y="3956"/>
                </a:cubicBezTo>
                <a:cubicBezTo>
                  <a:pt x="899" y="2269"/>
                  <a:pt x="2271" y="898"/>
                  <a:pt x="3957" y="898"/>
                </a:cubicBezTo>
                <a:close/>
                <a:moveTo>
                  <a:pt x="3957" y="1"/>
                </a:moveTo>
                <a:cubicBezTo>
                  <a:pt x="1775" y="1"/>
                  <a:pt x="1" y="1776"/>
                  <a:pt x="1" y="3956"/>
                </a:cubicBezTo>
                <a:cubicBezTo>
                  <a:pt x="1" y="6138"/>
                  <a:pt x="1776" y="7912"/>
                  <a:pt x="3957" y="7912"/>
                </a:cubicBezTo>
                <a:cubicBezTo>
                  <a:pt x="6138" y="7912"/>
                  <a:pt x="7913" y="6137"/>
                  <a:pt x="7913" y="3956"/>
                </a:cubicBezTo>
                <a:cubicBezTo>
                  <a:pt x="7913" y="1774"/>
                  <a:pt x="6138" y="1"/>
                  <a:pt x="3957" y="1"/>
                </a:cubicBezTo>
                <a:close/>
              </a:path>
            </a:pathLst>
          </a:cu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2"/>
          <p:cNvSpPr/>
          <p:nvPr/>
        </p:nvSpPr>
        <p:spPr>
          <a:xfrm>
            <a:off x="6780060" y="1570981"/>
            <a:ext cx="1322341" cy="2313106"/>
          </a:xfrm>
          <a:custGeom>
            <a:avLst/>
            <a:gdLst/>
            <a:ahLst/>
            <a:cxnLst/>
            <a:rect l="l" t="t" r="r" b="b"/>
            <a:pathLst>
              <a:path w="8012" h="14015" extrusionOk="0">
                <a:moveTo>
                  <a:pt x="449" y="1"/>
                </a:moveTo>
                <a:cubicBezTo>
                  <a:pt x="201" y="1"/>
                  <a:pt x="0" y="201"/>
                  <a:pt x="0" y="449"/>
                </a:cubicBezTo>
                <a:cubicBezTo>
                  <a:pt x="0" y="698"/>
                  <a:pt x="201" y="898"/>
                  <a:pt x="449" y="898"/>
                </a:cubicBezTo>
                <a:cubicBezTo>
                  <a:pt x="4124" y="898"/>
                  <a:pt x="7112" y="3888"/>
                  <a:pt x="7112" y="7562"/>
                </a:cubicBezTo>
                <a:cubicBezTo>
                  <a:pt x="7112" y="9853"/>
                  <a:pt x="5958" y="11956"/>
                  <a:pt x="4024" y="13187"/>
                </a:cubicBezTo>
                <a:cubicBezTo>
                  <a:pt x="3816" y="13320"/>
                  <a:pt x="3754" y="13598"/>
                  <a:pt x="3887" y="13808"/>
                </a:cubicBezTo>
                <a:cubicBezTo>
                  <a:pt x="3973" y="13942"/>
                  <a:pt x="4117" y="14014"/>
                  <a:pt x="4266" y="14014"/>
                </a:cubicBezTo>
                <a:cubicBezTo>
                  <a:pt x="4348" y="14014"/>
                  <a:pt x="4432" y="13992"/>
                  <a:pt x="4508" y="13945"/>
                </a:cubicBezTo>
                <a:cubicBezTo>
                  <a:pt x="6702" y="12547"/>
                  <a:pt x="8012" y="10162"/>
                  <a:pt x="8012" y="7563"/>
                </a:cubicBezTo>
                <a:cubicBezTo>
                  <a:pt x="8012" y="3393"/>
                  <a:pt x="4619" y="1"/>
                  <a:pt x="44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32"/>
          <p:cNvSpPr/>
          <p:nvPr/>
        </p:nvSpPr>
        <p:spPr>
          <a:xfrm>
            <a:off x="6577215" y="1868567"/>
            <a:ext cx="1227275" cy="1901153"/>
          </a:xfrm>
          <a:custGeom>
            <a:avLst/>
            <a:gdLst/>
            <a:ahLst/>
            <a:cxnLst/>
            <a:rect l="l" t="t" r="r" b="b"/>
            <a:pathLst>
              <a:path w="7436" h="11519" extrusionOk="0">
                <a:moveTo>
                  <a:pt x="1677" y="1"/>
                </a:moveTo>
                <a:cubicBezTo>
                  <a:pt x="1429" y="1"/>
                  <a:pt x="1228" y="201"/>
                  <a:pt x="1228" y="450"/>
                </a:cubicBezTo>
                <a:cubicBezTo>
                  <a:pt x="1228" y="699"/>
                  <a:pt x="1429" y="899"/>
                  <a:pt x="1677" y="899"/>
                </a:cubicBezTo>
                <a:cubicBezTo>
                  <a:pt x="4358" y="899"/>
                  <a:pt x="6538" y="3079"/>
                  <a:pt x="6538" y="5760"/>
                </a:cubicBezTo>
                <a:cubicBezTo>
                  <a:pt x="6538" y="8441"/>
                  <a:pt x="4357" y="10621"/>
                  <a:pt x="1676" y="10621"/>
                </a:cubicBezTo>
                <a:cubicBezTo>
                  <a:pt x="1311" y="10621"/>
                  <a:pt x="945" y="10580"/>
                  <a:pt x="592" y="10501"/>
                </a:cubicBezTo>
                <a:cubicBezTo>
                  <a:pt x="558" y="10493"/>
                  <a:pt x="524" y="10489"/>
                  <a:pt x="490" y="10489"/>
                </a:cubicBezTo>
                <a:cubicBezTo>
                  <a:pt x="286" y="10489"/>
                  <a:pt x="102" y="10630"/>
                  <a:pt x="55" y="10838"/>
                </a:cubicBezTo>
                <a:cubicBezTo>
                  <a:pt x="0" y="11080"/>
                  <a:pt x="151" y="11320"/>
                  <a:pt x="393" y="11375"/>
                </a:cubicBezTo>
                <a:cubicBezTo>
                  <a:pt x="811" y="11470"/>
                  <a:pt x="1243" y="11519"/>
                  <a:pt x="1677" y="11519"/>
                </a:cubicBezTo>
                <a:cubicBezTo>
                  <a:pt x="4852" y="11519"/>
                  <a:pt x="7436" y="8935"/>
                  <a:pt x="7436" y="5760"/>
                </a:cubicBezTo>
                <a:cubicBezTo>
                  <a:pt x="7436" y="2584"/>
                  <a:pt x="4852" y="1"/>
                  <a:pt x="1677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32"/>
          <p:cNvSpPr/>
          <p:nvPr/>
        </p:nvSpPr>
        <p:spPr>
          <a:xfrm>
            <a:off x="6240682" y="2165987"/>
            <a:ext cx="1266390" cy="1306001"/>
          </a:xfrm>
          <a:custGeom>
            <a:avLst/>
            <a:gdLst/>
            <a:ahLst/>
            <a:cxnLst/>
            <a:rect l="l" t="t" r="r" b="b"/>
            <a:pathLst>
              <a:path w="7673" h="7913" extrusionOk="0">
                <a:moveTo>
                  <a:pt x="3717" y="1"/>
                </a:moveTo>
                <a:cubicBezTo>
                  <a:pt x="3469" y="1"/>
                  <a:pt x="3268" y="202"/>
                  <a:pt x="3268" y="450"/>
                </a:cubicBezTo>
                <a:cubicBezTo>
                  <a:pt x="3268" y="698"/>
                  <a:pt x="3469" y="899"/>
                  <a:pt x="3717" y="899"/>
                </a:cubicBezTo>
                <a:cubicBezTo>
                  <a:pt x="5405" y="899"/>
                  <a:pt x="6776" y="2271"/>
                  <a:pt x="6776" y="3957"/>
                </a:cubicBezTo>
                <a:cubicBezTo>
                  <a:pt x="6776" y="5642"/>
                  <a:pt x="5403" y="7016"/>
                  <a:pt x="3717" y="7016"/>
                </a:cubicBezTo>
                <a:cubicBezTo>
                  <a:pt x="2511" y="7016"/>
                  <a:pt x="1414" y="6302"/>
                  <a:pt x="923" y="5200"/>
                </a:cubicBezTo>
                <a:cubicBezTo>
                  <a:pt x="848" y="5033"/>
                  <a:pt x="683" y="4934"/>
                  <a:pt x="511" y="4934"/>
                </a:cubicBezTo>
                <a:cubicBezTo>
                  <a:pt x="450" y="4934"/>
                  <a:pt x="389" y="4946"/>
                  <a:pt x="330" y="4972"/>
                </a:cubicBezTo>
                <a:cubicBezTo>
                  <a:pt x="102" y="5074"/>
                  <a:pt x="0" y="5340"/>
                  <a:pt x="101" y="5566"/>
                </a:cubicBezTo>
                <a:cubicBezTo>
                  <a:pt x="736" y="6992"/>
                  <a:pt x="2156" y="7913"/>
                  <a:pt x="3716" y="7913"/>
                </a:cubicBezTo>
                <a:cubicBezTo>
                  <a:pt x="5897" y="7913"/>
                  <a:pt x="7672" y="6138"/>
                  <a:pt x="7673" y="3957"/>
                </a:cubicBezTo>
                <a:cubicBezTo>
                  <a:pt x="7673" y="1775"/>
                  <a:pt x="5898" y="1"/>
                  <a:pt x="37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32"/>
          <p:cNvSpPr/>
          <p:nvPr/>
        </p:nvSpPr>
        <p:spPr>
          <a:xfrm>
            <a:off x="6763199" y="3039650"/>
            <a:ext cx="183369" cy="183376"/>
          </a:xfrm>
          <a:custGeom>
            <a:avLst/>
            <a:gdLst/>
            <a:ahLst/>
            <a:cxnLst/>
            <a:rect l="l" t="t" r="r" b="b"/>
            <a:pathLst>
              <a:path w="2859" h="2859" extrusionOk="0">
                <a:moveTo>
                  <a:pt x="370" y="1"/>
                </a:moveTo>
                <a:lnTo>
                  <a:pt x="277" y="32"/>
                </a:lnTo>
                <a:lnTo>
                  <a:pt x="124" y="154"/>
                </a:lnTo>
                <a:lnTo>
                  <a:pt x="32" y="308"/>
                </a:lnTo>
                <a:lnTo>
                  <a:pt x="1" y="400"/>
                </a:lnTo>
                <a:lnTo>
                  <a:pt x="1" y="492"/>
                </a:lnTo>
                <a:lnTo>
                  <a:pt x="1" y="2367"/>
                </a:lnTo>
                <a:lnTo>
                  <a:pt x="1" y="2459"/>
                </a:lnTo>
                <a:lnTo>
                  <a:pt x="32" y="2551"/>
                </a:lnTo>
                <a:lnTo>
                  <a:pt x="124" y="2705"/>
                </a:lnTo>
                <a:lnTo>
                  <a:pt x="277" y="2828"/>
                </a:lnTo>
                <a:lnTo>
                  <a:pt x="370" y="2858"/>
                </a:lnTo>
                <a:lnTo>
                  <a:pt x="2459" y="2858"/>
                </a:lnTo>
                <a:lnTo>
                  <a:pt x="2551" y="2828"/>
                </a:lnTo>
                <a:lnTo>
                  <a:pt x="2705" y="2705"/>
                </a:lnTo>
                <a:lnTo>
                  <a:pt x="2828" y="2551"/>
                </a:lnTo>
                <a:lnTo>
                  <a:pt x="2858" y="2459"/>
                </a:lnTo>
                <a:lnTo>
                  <a:pt x="2858" y="2367"/>
                </a:lnTo>
                <a:lnTo>
                  <a:pt x="2858" y="492"/>
                </a:lnTo>
                <a:lnTo>
                  <a:pt x="2858" y="400"/>
                </a:lnTo>
                <a:lnTo>
                  <a:pt x="2828" y="308"/>
                </a:lnTo>
                <a:lnTo>
                  <a:pt x="2705" y="154"/>
                </a:lnTo>
                <a:lnTo>
                  <a:pt x="2551" y="32"/>
                </a:lnTo>
                <a:lnTo>
                  <a:pt x="2459" y="1"/>
                </a:ln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32"/>
          <p:cNvSpPr/>
          <p:nvPr/>
        </p:nvSpPr>
        <p:spPr>
          <a:xfrm>
            <a:off x="6733633" y="2414958"/>
            <a:ext cx="47398" cy="341032"/>
          </a:xfrm>
          <a:custGeom>
            <a:avLst/>
            <a:gdLst/>
            <a:ahLst/>
            <a:cxnLst/>
            <a:rect l="l" t="t" r="r" b="b"/>
            <a:pathLst>
              <a:path w="739" h="5317" extrusionOk="0">
                <a:moveTo>
                  <a:pt x="370" y="1"/>
                </a:moveTo>
                <a:lnTo>
                  <a:pt x="216" y="31"/>
                </a:lnTo>
                <a:lnTo>
                  <a:pt x="124" y="124"/>
                </a:lnTo>
                <a:lnTo>
                  <a:pt x="32" y="216"/>
                </a:lnTo>
                <a:lnTo>
                  <a:pt x="1" y="369"/>
                </a:lnTo>
                <a:lnTo>
                  <a:pt x="1" y="4978"/>
                </a:lnTo>
                <a:lnTo>
                  <a:pt x="32" y="5101"/>
                </a:lnTo>
                <a:lnTo>
                  <a:pt x="124" y="5224"/>
                </a:lnTo>
                <a:lnTo>
                  <a:pt x="216" y="5316"/>
                </a:lnTo>
                <a:lnTo>
                  <a:pt x="523" y="5316"/>
                </a:lnTo>
                <a:lnTo>
                  <a:pt x="615" y="5224"/>
                </a:lnTo>
                <a:lnTo>
                  <a:pt x="708" y="5101"/>
                </a:lnTo>
                <a:lnTo>
                  <a:pt x="738" y="4978"/>
                </a:lnTo>
                <a:lnTo>
                  <a:pt x="738" y="369"/>
                </a:lnTo>
                <a:lnTo>
                  <a:pt x="708" y="216"/>
                </a:lnTo>
                <a:lnTo>
                  <a:pt x="615" y="124"/>
                </a:lnTo>
                <a:lnTo>
                  <a:pt x="523" y="31"/>
                </a:lnTo>
                <a:lnTo>
                  <a:pt x="370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32"/>
          <p:cNvSpPr/>
          <p:nvPr/>
        </p:nvSpPr>
        <p:spPr>
          <a:xfrm>
            <a:off x="6928726" y="2414958"/>
            <a:ext cx="47398" cy="341032"/>
          </a:xfrm>
          <a:custGeom>
            <a:avLst/>
            <a:gdLst/>
            <a:ahLst/>
            <a:cxnLst/>
            <a:rect l="l" t="t" r="r" b="b"/>
            <a:pathLst>
              <a:path w="739" h="5317" extrusionOk="0">
                <a:moveTo>
                  <a:pt x="369" y="1"/>
                </a:moveTo>
                <a:lnTo>
                  <a:pt x="216" y="31"/>
                </a:lnTo>
                <a:lnTo>
                  <a:pt x="124" y="124"/>
                </a:lnTo>
                <a:lnTo>
                  <a:pt x="32" y="216"/>
                </a:lnTo>
                <a:lnTo>
                  <a:pt x="1" y="369"/>
                </a:lnTo>
                <a:lnTo>
                  <a:pt x="1" y="4978"/>
                </a:lnTo>
                <a:lnTo>
                  <a:pt x="32" y="5101"/>
                </a:lnTo>
                <a:lnTo>
                  <a:pt x="124" y="5224"/>
                </a:lnTo>
                <a:lnTo>
                  <a:pt x="216" y="5316"/>
                </a:lnTo>
                <a:lnTo>
                  <a:pt x="492" y="5316"/>
                </a:lnTo>
                <a:lnTo>
                  <a:pt x="615" y="5224"/>
                </a:lnTo>
                <a:lnTo>
                  <a:pt x="707" y="5101"/>
                </a:lnTo>
                <a:lnTo>
                  <a:pt x="738" y="4978"/>
                </a:lnTo>
                <a:lnTo>
                  <a:pt x="738" y="369"/>
                </a:lnTo>
                <a:lnTo>
                  <a:pt x="707" y="216"/>
                </a:lnTo>
                <a:lnTo>
                  <a:pt x="615" y="124"/>
                </a:lnTo>
                <a:lnTo>
                  <a:pt x="492" y="31"/>
                </a:lnTo>
                <a:lnTo>
                  <a:pt x="369" y="1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32"/>
          <p:cNvSpPr/>
          <p:nvPr/>
        </p:nvSpPr>
        <p:spPr>
          <a:xfrm>
            <a:off x="6715933" y="2848522"/>
            <a:ext cx="277908" cy="277919"/>
          </a:xfrm>
          <a:custGeom>
            <a:avLst/>
            <a:gdLst/>
            <a:ahLst/>
            <a:cxnLst/>
            <a:rect l="l" t="t" r="r" b="b"/>
            <a:pathLst>
              <a:path w="4333" h="4333" extrusionOk="0">
                <a:moveTo>
                  <a:pt x="584" y="0"/>
                </a:moveTo>
                <a:lnTo>
                  <a:pt x="431" y="62"/>
                </a:lnTo>
                <a:lnTo>
                  <a:pt x="308" y="123"/>
                </a:lnTo>
                <a:lnTo>
                  <a:pt x="215" y="216"/>
                </a:lnTo>
                <a:lnTo>
                  <a:pt x="123" y="308"/>
                </a:lnTo>
                <a:lnTo>
                  <a:pt x="31" y="461"/>
                </a:lnTo>
                <a:lnTo>
                  <a:pt x="0" y="584"/>
                </a:lnTo>
                <a:lnTo>
                  <a:pt x="0" y="738"/>
                </a:lnTo>
                <a:lnTo>
                  <a:pt x="0" y="3595"/>
                </a:lnTo>
                <a:lnTo>
                  <a:pt x="0" y="3749"/>
                </a:lnTo>
                <a:lnTo>
                  <a:pt x="31" y="3872"/>
                </a:lnTo>
                <a:lnTo>
                  <a:pt x="123" y="4026"/>
                </a:lnTo>
                <a:lnTo>
                  <a:pt x="215" y="4118"/>
                </a:lnTo>
                <a:lnTo>
                  <a:pt x="308" y="4210"/>
                </a:lnTo>
                <a:lnTo>
                  <a:pt x="431" y="4271"/>
                </a:lnTo>
                <a:lnTo>
                  <a:pt x="584" y="4333"/>
                </a:lnTo>
                <a:lnTo>
                  <a:pt x="3749" y="4333"/>
                </a:lnTo>
                <a:lnTo>
                  <a:pt x="3872" y="4271"/>
                </a:lnTo>
                <a:lnTo>
                  <a:pt x="3995" y="4210"/>
                </a:lnTo>
                <a:lnTo>
                  <a:pt x="4118" y="4118"/>
                </a:lnTo>
                <a:lnTo>
                  <a:pt x="4210" y="4026"/>
                </a:lnTo>
                <a:lnTo>
                  <a:pt x="4271" y="3872"/>
                </a:lnTo>
                <a:lnTo>
                  <a:pt x="4302" y="3749"/>
                </a:lnTo>
                <a:lnTo>
                  <a:pt x="4333" y="3595"/>
                </a:lnTo>
                <a:lnTo>
                  <a:pt x="4333" y="738"/>
                </a:lnTo>
                <a:lnTo>
                  <a:pt x="4302" y="584"/>
                </a:lnTo>
                <a:lnTo>
                  <a:pt x="4271" y="461"/>
                </a:lnTo>
                <a:lnTo>
                  <a:pt x="4210" y="308"/>
                </a:lnTo>
                <a:lnTo>
                  <a:pt x="4118" y="216"/>
                </a:lnTo>
                <a:lnTo>
                  <a:pt x="3995" y="123"/>
                </a:lnTo>
                <a:lnTo>
                  <a:pt x="3872" y="62"/>
                </a:lnTo>
                <a:lnTo>
                  <a:pt x="3749" y="0"/>
                </a:lnTo>
                <a:close/>
              </a:path>
            </a:pathLst>
          </a:custGeom>
          <a:solidFill>
            <a:srgbClr val="99999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p32"/>
          <p:cNvSpPr/>
          <p:nvPr/>
        </p:nvSpPr>
        <p:spPr>
          <a:xfrm>
            <a:off x="6643013" y="2637640"/>
            <a:ext cx="421768" cy="421849"/>
          </a:xfrm>
          <a:custGeom>
            <a:avLst/>
            <a:gdLst/>
            <a:ahLst/>
            <a:cxnLst/>
            <a:rect l="l" t="t" r="r" b="b"/>
            <a:pathLst>
              <a:path w="6576" h="6577" extrusionOk="0">
                <a:moveTo>
                  <a:pt x="892" y="1"/>
                </a:moveTo>
                <a:lnTo>
                  <a:pt x="677" y="93"/>
                </a:lnTo>
                <a:lnTo>
                  <a:pt x="492" y="185"/>
                </a:lnTo>
                <a:lnTo>
                  <a:pt x="339" y="308"/>
                </a:lnTo>
                <a:lnTo>
                  <a:pt x="185" y="492"/>
                </a:lnTo>
                <a:lnTo>
                  <a:pt x="93" y="677"/>
                </a:lnTo>
                <a:lnTo>
                  <a:pt x="31" y="892"/>
                </a:lnTo>
                <a:lnTo>
                  <a:pt x="1" y="1107"/>
                </a:lnTo>
                <a:lnTo>
                  <a:pt x="1" y="5439"/>
                </a:lnTo>
                <a:lnTo>
                  <a:pt x="31" y="5685"/>
                </a:lnTo>
                <a:lnTo>
                  <a:pt x="93" y="5900"/>
                </a:lnTo>
                <a:lnTo>
                  <a:pt x="185" y="6084"/>
                </a:lnTo>
                <a:lnTo>
                  <a:pt x="339" y="6238"/>
                </a:lnTo>
                <a:lnTo>
                  <a:pt x="492" y="6392"/>
                </a:lnTo>
                <a:lnTo>
                  <a:pt x="677" y="6484"/>
                </a:lnTo>
                <a:lnTo>
                  <a:pt x="892" y="6545"/>
                </a:lnTo>
                <a:lnTo>
                  <a:pt x="1137" y="6576"/>
                </a:lnTo>
                <a:lnTo>
                  <a:pt x="5470" y="6576"/>
                </a:lnTo>
                <a:lnTo>
                  <a:pt x="5685" y="6545"/>
                </a:lnTo>
                <a:lnTo>
                  <a:pt x="5900" y="6484"/>
                </a:lnTo>
                <a:lnTo>
                  <a:pt x="6084" y="6392"/>
                </a:lnTo>
                <a:lnTo>
                  <a:pt x="6269" y="6238"/>
                </a:lnTo>
                <a:lnTo>
                  <a:pt x="6392" y="6084"/>
                </a:lnTo>
                <a:lnTo>
                  <a:pt x="6484" y="5900"/>
                </a:lnTo>
                <a:lnTo>
                  <a:pt x="6576" y="5685"/>
                </a:lnTo>
                <a:lnTo>
                  <a:pt x="6576" y="5439"/>
                </a:lnTo>
                <a:lnTo>
                  <a:pt x="6576" y="1107"/>
                </a:lnTo>
                <a:lnTo>
                  <a:pt x="6576" y="892"/>
                </a:lnTo>
                <a:lnTo>
                  <a:pt x="6484" y="677"/>
                </a:lnTo>
                <a:lnTo>
                  <a:pt x="6392" y="492"/>
                </a:lnTo>
                <a:lnTo>
                  <a:pt x="6269" y="308"/>
                </a:lnTo>
                <a:lnTo>
                  <a:pt x="6084" y="185"/>
                </a:lnTo>
                <a:lnTo>
                  <a:pt x="5900" y="93"/>
                </a:lnTo>
                <a:lnTo>
                  <a:pt x="5685" y="1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3" name="Google Shape;493;p32"/>
          <p:cNvSpPr/>
          <p:nvPr/>
        </p:nvSpPr>
        <p:spPr>
          <a:xfrm>
            <a:off x="6785426" y="2704864"/>
            <a:ext cx="138903" cy="305553"/>
          </a:xfrm>
          <a:custGeom>
            <a:avLst/>
            <a:gdLst/>
            <a:ahLst/>
            <a:cxnLst/>
            <a:rect l="l" t="t" r="r" b="b"/>
            <a:pathLst>
              <a:path w="1691" h="3719" extrusionOk="0">
                <a:moveTo>
                  <a:pt x="584" y="1"/>
                </a:moveTo>
                <a:lnTo>
                  <a:pt x="31" y="1752"/>
                </a:lnTo>
                <a:lnTo>
                  <a:pt x="523" y="1752"/>
                </a:lnTo>
                <a:lnTo>
                  <a:pt x="0" y="3718"/>
                </a:lnTo>
                <a:lnTo>
                  <a:pt x="1690" y="1291"/>
                </a:lnTo>
                <a:lnTo>
                  <a:pt x="891" y="1291"/>
                </a:lnTo>
                <a:lnTo>
                  <a:pt x="1444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32"/>
          <p:cNvSpPr txBox="1">
            <a:spLocks noGrp="1"/>
          </p:cNvSpPr>
          <p:nvPr>
            <p:ph type="title" idx="4294967295"/>
          </p:nvPr>
        </p:nvSpPr>
        <p:spPr>
          <a:xfrm>
            <a:off x="8611725" y="118575"/>
            <a:ext cx="300300" cy="43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6</a:t>
            </a:r>
            <a:endParaRPr sz="2200" b="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95" name="Google Shape;495;p32"/>
          <p:cNvSpPr/>
          <p:nvPr/>
        </p:nvSpPr>
        <p:spPr>
          <a:xfrm>
            <a:off x="8487375" y="118575"/>
            <a:ext cx="549000" cy="4326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0" name="Google Shape;500;p33"/>
          <p:cNvGrpSpPr/>
          <p:nvPr/>
        </p:nvGrpSpPr>
        <p:grpSpPr>
          <a:xfrm flipH="1">
            <a:off x="5205400" y="3398775"/>
            <a:ext cx="3971000" cy="1636900"/>
            <a:chOff x="-790200" y="-1262950"/>
            <a:chExt cx="3971000" cy="1636900"/>
          </a:xfrm>
        </p:grpSpPr>
        <p:cxnSp>
          <p:nvCxnSpPr>
            <p:cNvPr id="501" name="Google Shape;501;p33"/>
            <p:cNvCxnSpPr/>
            <p:nvPr/>
          </p:nvCxnSpPr>
          <p:spPr>
            <a:xfrm>
              <a:off x="-790200" y="-1262950"/>
              <a:ext cx="1633200" cy="1633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2" name="Google Shape;502;p33"/>
            <p:cNvCxnSpPr/>
            <p:nvPr/>
          </p:nvCxnSpPr>
          <p:spPr>
            <a:xfrm>
              <a:off x="839600" y="373950"/>
              <a:ext cx="2341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503" name="Google Shape;503;p33"/>
          <p:cNvGrpSpPr/>
          <p:nvPr/>
        </p:nvGrpSpPr>
        <p:grpSpPr>
          <a:xfrm>
            <a:off x="5205411" y="-75307"/>
            <a:ext cx="1728661" cy="837300"/>
            <a:chOff x="5205411" y="-75307"/>
            <a:chExt cx="1728661" cy="837300"/>
          </a:xfrm>
        </p:grpSpPr>
        <p:cxnSp>
          <p:nvCxnSpPr>
            <p:cNvPr id="504" name="Google Shape;504;p33"/>
            <p:cNvCxnSpPr/>
            <p:nvPr/>
          </p:nvCxnSpPr>
          <p:spPr>
            <a:xfrm>
              <a:off x="5205411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505" name="Google Shape;505;p33"/>
            <p:cNvCxnSpPr/>
            <p:nvPr/>
          </p:nvCxnSpPr>
          <p:spPr>
            <a:xfrm>
              <a:off x="5651144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506" name="Google Shape;506;p33"/>
            <p:cNvCxnSpPr/>
            <p:nvPr/>
          </p:nvCxnSpPr>
          <p:spPr>
            <a:xfrm>
              <a:off x="6096772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507" name="Google Shape;507;p33"/>
          <p:cNvGrpSpPr/>
          <p:nvPr/>
        </p:nvGrpSpPr>
        <p:grpSpPr>
          <a:xfrm rot="10800000">
            <a:off x="3207049" y="4429493"/>
            <a:ext cx="1728661" cy="837300"/>
            <a:chOff x="5205411" y="-75307"/>
            <a:chExt cx="1728661" cy="837300"/>
          </a:xfrm>
        </p:grpSpPr>
        <p:cxnSp>
          <p:nvCxnSpPr>
            <p:cNvPr id="508" name="Google Shape;508;p33"/>
            <p:cNvCxnSpPr/>
            <p:nvPr/>
          </p:nvCxnSpPr>
          <p:spPr>
            <a:xfrm>
              <a:off x="5205411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509" name="Google Shape;509;p33"/>
            <p:cNvCxnSpPr/>
            <p:nvPr/>
          </p:nvCxnSpPr>
          <p:spPr>
            <a:xfrm>
              <a:off x="5651144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510" name="Google Shape;510;p33"/>
            <p:cNvCxnSpPr/>
            <p:nvPr/>
          </p:nvCxnSpPr>
          <p:spPr>
            <a:xfrm>
              <a:off x="6096772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511" name="Google Shape;511;p33"/>
          <p:cNvSpPr/>
          <p:nvPr/>
        </p:nvSpPr>
        <p:spPr>
          <a:xfrm>
            <a:off x="790543" y="1173751"/>
            <a:ext cx="2107500" cy="1116300"/>
          </a:xfrm>
          <a:prstGeom prst="snip2DiagRect">
            <a:avLst>
              <a:gd name="adj1" fmla="val 0"/>
              <a:gd name="adj2" fmla="val 42647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3"/>
          <p:cNvSpPr/>
          <p:nvPr/>
        </p:nvSpPr>
        <p:spPr>
          <a:xfrm>
            <a:off x="877925" y="1252401"/>
            <a:ext cx="2107500" cy="1116300"/>
          </a:xfrm>
          <a:prstGeom prst="snip2DiagRect">
            <a:avLst>
              <a:gd name="adj1" fmla="val 0"/>
              <a:gd name="adj2" fmla="val 4264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3" name="Google Shape;513;p33"/>
          <p:cNvSpPr txBox="1">
            <a:spLocks noGrp="1"/>
          </p:cNvSpPr>
          <p:nvPr>
            <p:ph type="title" idx="4294967295"/>
          </p:nvPr>
        </p:nvSpPr>
        <p:spPr>
          <a:xfrm>
            <a:off x="1314435" y="1256438"/>
            <a:ext cx="12345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5E5E5"/>
                </a:solidFill>
                <a:latin typeface="Comfortaa"/>
                <a:ea typeface="Comfortaa"/>
                <a:cs typeface="Comfortaa"/>
                <a:sym typeface="Comfortaa"/>
              </a:rPr>
              <a:t>1.2</a:t>
            </a:r>
            <a:endParaRPr>
              <a:solidFill>
                <a:srgbClr val="E5E5E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514" name="Google Shape;514;p33"/>
          <p:cNvGrpSpPr/>
          <p:nvPr/>
        </p:nvGrpSpPr>
        <p:grpSpPr>
          <a:xfrm rot="10800000" flipH="1">
            <a:off x="0" y="3823775"/>
            <a:ext cx="5124400" cy="462625"/>
            <a:chOff x="384100" y="-88675"/>
            <a:chExt cx="5124400" cy="462625"/>
          </a:xfrm>
        </p:grpSpPr>
        <p:cxnSp>
          <p:nvCxnSpPr>
            <p:cNvPr id="515" name="Google Shape;515;p33"/>
            <p:cNvCxnSpPr/>
            <p:nvPr/>
          </p:nvCxnSpPr>
          <p:spPr>
            <a:xfrm>
              <a:off x="384100" y="-88675"/>
              <a:ext cx="459000" cy="459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6" name="Google Shape;516;p33"/>
            <p:cNvCxnSpPr/>
            <p:nvPr/>
          </p:nvCxnSpPr>
          <p:spPr>
            <a:xfrm>
              <a:off x="839600" y="373950"/>
              <a:ext cx="4668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517" name="Google Shape;517;p33"/>
          <p:cNvGrpSpPr/>
          <p:nvPr/>
        </p:nvGrpSpPr>
        <p:grpSpPr>
          <a:xfrm>
            <a:off x="962950" y="762000"/>
            <a:ext cx="987245" cy="256500"/>
            <a:chOff x="713275" y="4065425"/>
            <a:chExt cx="987245" cy="256500"/>
          </a:xfrm>
        </p:grpSpPr>
        <p:sp>
          <p:nvSpPr>
            <p:cNvPr id="518" name="Google Shape;518;p33"/>
            <p:cNvSpPr/>
            <p:nvPr/>
          </p:nvSpPr>
          <p:spPr>
            <a:xfrm>
              <a:off x="713275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3"/>
            <p:cNvSpPr/>
            <p:nvPr/>
          </p:nvSpPr>
          <p:spPr>
            <a:xfrm>
              <a:off x="1078648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3"/>
            <p:cNvSpPr/>
            <p:nvPr/>
          </p:nvSpPr>
          <p:spPr>
            <a:xfrm>
              <a:off x="1444020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1" name="Google Shape;521;p33"/>
          <p:cNvSpPr txBox="1">
            <a:spLocks noGrp="1"/>
          </p:cNvSpPr>
          <p:nvPr>
            <p:ph type="title" idx="4294967295"/>
          </p:nvPr>
        </p:nvSpPr>
        <p:spPr>
          <a:xfrm>
            <a:off x="155675" y="2515213"/>
            <a:ext cx="4525200" cy="115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2700" b="0" dirty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Problem Statement and Existing System Analysis</a:t>
            </a:r>
            <a:endParaRPr sz="2400" dirty="0">
              <a:solidFill>
                <a:srgbClr val="D3D3D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522" name="Google Shape;522;p33"/>
          <p:cNvGrpSpPr/>
          <p:nvPr/>
        </p:nvGrpSpPr>
        <p:grpSpPr>
          <a:xfrm>
            <a:off x="5046238" y="1710733"/>
            <a:ext cx="3858728" cy="1918188"/>
            <a:chOff x="2272400" y="2446606"/>
            <a:chExt cx="4599199" cy="2285461"/>
          </a:xfrm>
        </p:grpSpPr>
        <p:sp>
          <p:nvSpPr>
            <p:cNvPr id="523" name="Google Shape;523;p33"/>
            <p:cNvSpPr/>
            <p:nvPr/>
          </p:nvSpPr>
          <p:spPr>
            <a:xfrm>
              <a:off x="6069428" y="2449001"/>
              <a:ext cx="479398" cy="477019"/>
            </a:xfrm>
            <a:custGeom>
              <a:avLst/>
              <a:gdLst/>
              <a:ahLst/>
              <a:cxnLst/>
              <a:rect l="l" t="t" r="r" b="b"/>
              <a:pathLst>
                <a:path w="6207" h="6176" extrusionOk="0">
                  <a:moveTo>
                    <a:pt x="3595" y="0"/>
                  </a:moveTo>
                  <a:lnTo>
                    <a:pt x="3196" y="31"/>
                  </a:lnTo>
                  <a:lnTo>
                    <a:pt x="2858" y="123"/>
                  </a:lnTo>
                  <a:lnTo>
                    <a:pt x="2520" y="215"/>
                  </a:lnTo>
                  <a:lnTo>
                    <a:pt x="2182" y="369"/>
                  </a:lnTo>
                  <a:lnTo>
                    <a:pt x="1874" y="522"/>
                  </a:lnTo>
                  <a:lnTo>
                    <a:pt x="1567" y="737"/>
                  </a:lnTo>
                  <a:lnTo>
                    <a:pt x="1291" y="953"/>
                  </a:lnTo>
                  <a:lnTo>
                    <a:pt x="1045" y="1198"/>
                  </a:lnTo>
                  <a:lnTo>
                    <a:pt x="799" y="1475"/>
                  </a:lnTo>
                  <a:lnTo>
                    <a:pt x="615" y="1782"/>
                  </a:lnTo>
                  <a:lnTo>
                    <a:pt x="430" y="2089"/>
                  </a:lnTo>
                  <a:lnTo>
                    <a:pt x="277" y="2397"/>
                  </a:lnTo>
                  <a:lnTo>
                    <a:pt x="154" y="2735"/>
                  </a:lnTo>
                  <a:lnTo>
                    <a:pt x="62" y="3103"/>
                  </a:lnTo>
                  <a:lnTo>
                    <a:pt x="31" y="3472"/>
                  </a:lnTo>
                  <a:lnTo>
                    <a:pt x="0" y="3841"/>
                  </a:lnTo>
                  <a:lnTo>
                    <a:pt x="0" y="4148"/>
                  </a:lnTo>
                  <a:lnTo>
                    <a:pt x="62" y="4455"/>
                  </a:lnTo>
                  <a:lnTo>
                    <a:pt x="92" y="4763"/>
                  </a:lnTo>
                  <a:lnTo>
                    <a:pt x="185" y="5039"/>
                  </a:lnTo>
                  <a:lnTo>
                    <a:pt x="277" y="5316"/>
                  </a:lnTo>
                  <a:lnTo>
                    <a:pt x="400" y="5592"/>
                  </a:lnTo>
                  <a:lnTo>
                    <a:pt x="553" y="5838"/>
                  </a:lnTo>
                  <a:lnTo>
                    <a:pt x="707" y="6084"/>
                  </a:lnTo>
                  <a:lnTo>
                    <a:pt x="983" y="6145"/>
                  </a:lnTo>
                  <a:lnTo>
                    <a:pt x="1260" y="6176"/>
                  </a:lnTo>
                  <a:lnTo>
                    <a:pt x="1414" y="6176"/>
                  </a:lnTo>
                  <a:lnTo>
                    <a:pt x="1567" y="6145"/>
                  </a:lnTo>
                  <a:lnTo>
                    <a:pt x="1721" y="6084"/>
                  </a:lnTo>
                  <a:lnTo>
                    <a:pt x="1874" y="6022"/>
                  </a:lnTo>
                  <a:lnTo>
                    <a:pt x="2028" y="5930"/>
                  </a:lnTo>
                  <a:lnTo>
                    <a:pt x="2151" y="5838"/>
                  </a:lnTo>
                  <a:lnTo>
                    <a:pt x="2274" y="5715"/>
                  </a:lnTo>
                  <a:lnTo>
                    <a:pt x="2397" y="5592"/>
                  </a:lnTo>
                  <a:lnTo>
                    <a:pt x="2643" y="5193"/>
                  </a:lnTo>
                  <a:lnTo>
                    <a:pt x="2796" y="5008"/>
                  </a:lnTo>
                  <a:lnTo>
                    <a:pt x="2888" y="4947"/>
                  </a:lnTo>
                  <a:lnTo>
                    <a:pt x="2981" y="4885"/>
                  </a:lnTo>
                  <a:lnTo>
                    <a:pt x="3196" y="4824"/>
                  </a:lnTo>
                  <a:lnTo>
                    <a:pt x="3319" y="4793"/>
                  </a:lnTo>
                  <a:lnTo>
                    <a:pt x="3411" y="4732"/>
                  </a:lnTo>
                  <a:lnTo>
                    <a:pt x="3472" y="4640"/>
                  </a:lnTo>
                  <a:lnTo>
                    <a:pt x="3503" y="4578"/>
                  </a:lnTo>
                  <a:lnTo>
                    <a:pt x="3534" y="4425"/>
                  </a:lnTo>
                  <a:lnTo>
                    <a:pt x="3534" y="4240"/>
                  </a:lnTo>
                  <a:lnTo>
                    <a:pt x="3564" y="4056"/>
                  </a:lnTo>
                  <a:lnTo>
                    <a:pt x="3595" y="3933"/>
                  </a:lnTo>
                  <a:lnTo>
                    <a:pt x="3626" y="3810"/>
                  </a:lnTo>
                  <a:lnTo>
                    <a:pt x="3779" y="3626"/>
                  </a:lnTo>
                  <a:lnTo>
                    <a:pt x="3995" y="3472"/>
                  </a:lnTo>
                  <a:lnTo>
                    <a:pt x="4210" y="3349"/>
                  </a:lnTo>
                  <a:lnTo>
                    <a:pt x="4455" y="3257"/>
                  </a:lnTo>
                  <a:lnTo>
                    <a:pt x="4701" y="3226"/>
                  </a:lnTo>
                  <a:lnTo>
                    <a:pt x="5193" y="3134"/>
                  </a:lnTo>
                  <a:lnTo>
                    <a:pt x="5439" y="3042"/>
                  </a:lnTo>
                  <a:lnTo>
                    <a:pt x="5684" y="2950"/>
                  </a:lnTo>
                  <a:lnTo>
                    <a:pt x="5900" y="2796"/>
                  </a:lnTo>
                  <a:lnTo>
                    <a:pt x="6053" y="2612"/>
                  </a:lnTo>
                  <a:lnTo>
                    <a:pt x="6115" y="2520"/>
                  </a:lnTo>
                  <a:lnTo>
                    <a:pt x="6176" y="2397"/>
                  </a:lnTo>
                  <a:lnTo>
                    <a:pt x="6207" y="2151"/>
                  </a:lnTo>
                  <a:lnTo>
                    <a:pt x="6207" y="1905"/>
                  </a:lnTo>
                  <a:lnTo>
                    <a:pt x="6115" y="1659"/>
                  </a:lnTo>
                  <a:lnTo>
                    <a:pt x="6022" y="1413"/>
                  </a:lnTo>
                  <a:lnTo>
                    <a:pt x="5869" y="1229"/>
                  </a:lnTo>
                  <a:lnTo>
                    <a:pt x="5684" y="1045"/>
                  </a:lnTo>
                  <a:lnTo>
                    <a:pt x="5500" y="860"/>
                  </a:lnTo>
                  <a:lnTo>
                    <a:pt x="5285" y="707"/>
                  </a:lnTo>
                  <a:lnTo>
                    <a:pt x="5070" y="553"/>
                  </a:lnTo>
                  <a:lnTo>
                    <a:pt x="4609" y="307"/>
                  </a:lnTo>
                  <a:lnTo>
                    <a:pt x="4087" y="123"/>
                  </a:lnTo>
                  <a:lnTo>
                    <a:pt x="3595" y="0"/>
                  </a:lnTo>
                  <a:close/>
                </a:path>
              </a:pathLst>
            </a:custGeom>
            <a:solidFill>
              <a:srgbClr val="8AC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3"/>
            <p:cNvSpPr/>
            <p:nvPr/>
          </p:nvSpPr>
          <p:spPr>
            <a:xfrm>
              <a:off x="6123957" y="2446606"/>
              <a:ext cx="543580" cy="598127"/>
            </a:xfrm>
            <a:custGeom>
              <a:avLst/>
              <a:gdLst/>
              <a:ahLst/>
              <a:cxnLst/>
              <a:rect l="l" t="t" r="r" b="b"/>
              <a:pathLst>
                <a:path w="7038" h="7744" extrusionOk="0">
                  <a:moveTo>
                    <a:pt x="3166" y="0"/>
                  </a:moveTo>
                  <a:lnTo>
                    <a:pt x="2889" y="31"/>
                  </a:lnTo>
                  <a:lnTo>
                    <a:pt x="3381" y="154"/>
                  </a:lnTo>
                  <a:lnTo>
                    <a:pt x="3903" y="338"/>
                  </a:lnTo>
                  <a:lnTo>
                    <a:pt x="4364" y="584"/>
                  </a:lnTo>
                  <a:lnTo>
                    <a:pt x="4579" y="738"/>
                  </a:lnTo>
                  <a:lnTo>
                    <a:pt x="4794" y="891"/>
                  </a:lnTo>
                  <a:lnTo>
                    <a:pt x="4978" y="1076"/>
                  </a:lnTo>
                  <a:lnTo>
                    <a:pt x="5163" y="1260"/>
                  </a:lnTo>
                  <a:lnTo>
                    <a:pt x="5316" y="1444"/>
                  </a:lnTo>
                  <a:lnTo>
                    <a:pt x="5409" y="1690"/>
                  </a:lnTo>
                  <a:lnTo>
                    <a:pt x="5501" y="1936"/>
                  </a:lnTo>
                  <a:lnTo>
                    <a:pt x="5501" y="2182"/>
                  </a:lnTo>
                  <a:lnTo>
                    <a:pt x="5470" y="2428"/>
                  </a:lnTo>
                  <a:lnTo>
                    <a:pt x="5409" y="2551"/>
                  </a:lnTo>
                  <a:lnTo>
                    <a:pt x="5347" y="2643"/>
                  </a:lnTo>
                  <a:lnTo>
                    <a:pt x="5194" y="2827"/>
                  </a:lnTo>
                  <a:lnTo>
                    <a:pt x="4978" y="2981"/>
                  </a:lnTo>
                  <a:lnTo>
                    <a:pt x="4733" y="3073"/>
                  </a:lnTo>
                  <a:lnTo>
                    <a:pt x="4487" y="3165"/>
                  </a:lnTo>
                  <a:lnTo>
                    <a:pt x="3995" y="3257"/>
                  </a:lnTo>
                  <a:lnTo>
                    <a:pt x="3749" y="3288"/>
                  </a:lnTo>
                  <a:lnTo>
                    <a:pt x="3504" y="3380"/>
                  </a:lnTo>
                  <a:lnTo>
                    <a:pt x="3289" y="3503"/>
                  </a:lnTo>
                  <a:lnTo>
                    <a:pt x="3073" y="3657"/>
                  </a:lnTo>
                  <a:lnTo>
                    <a:pt x="2920" y="3841"/>
                  </a:lnTo>
                  <a:lnTo>
                    <a:pt x="2889" y="3964"/>
                  </a:lnTo>
                  <a:lnTo>
                    <a:pt x="2858" y="4087"/>
                  </a:lnTo>
                  <a:lnTo>
                    <a:pt x="2828" y="4271"/>
                  </a:lnTo>
                  <a:lnTo>
                    <a:pt x="2828" y="4456"/>
                  </a:lnTo>
                  <a:lnTo>
                    <a:pt x="2797" y="4609"/>
                  </a:lnTo>
                  <a:lnTo>
                    <a:pt x="2766" y="4671"/>
                  </a:lnTo>
                  <a:lnTo>
                    <a:pt x="2705" y="4763"/>
                  </a:lnTo>
                  <a:lnTo>
                    <a:pt x="2613" y="4824"/>
                  </a:lnTo>
                  <a:lnTo>
                    <a:pt x="2490" y="4855"/>
                  </a:lnTo>
                  <a:lnTo>
                    <a:pt x="2275" y="4916"/>
                  </a:lnTo>
                  <a:lnTo>
                    <a:pt x="2182" y="4978"/>
                  </a:lnTo>
                  <a:lnTo>
                    <a:pt x="2090" y="5039"/>
                  </a:lnTo>
                  <a:lnTo>
                    <a:pt x="1937" y="5224"/>
                  </a:lnTo>
                  <a:lnTo>
                    <a:pt x="1691" y="5623"/>
                  </a:lnTo>
                  <a:lnTo>
                    <a:pt x="1568" y="5746"/>
                  </a:lnTo>
                  <a:lnTo>
                    <a:pt x="1445" y="5869"/>
                  </a:lnTo>
                  <a:lnTo>
                    <a:pt x="1322" y="5961"/>
                  </a:lnTo>
                  <a:lnTo>
                    <a:pt x="1168" y="6053"/>
                  </a:lnTo>
                  <a:lnTo>
                    <a:pt x="1015" y="6115"/>
                  </a:lnTo>
                  <a:lnTo>
                    <a:pt x="861" y="6176"/>
                  </a:lnTo>
                  <a:lnTo>
                    <a:pt x="708" y="6207"/>
                  </a:lnTo>
                  <a:lnTo>
                    <a:pt x="554" y="6207"/>
                  </a:lnTo>
                  <a:lnTo>
                    <a:pt x="277" y="6176"/>
                  </a:lnTo>
                  <a:lnTo>
                    <a:pt x="1" y="6115"/>
                  </a:lnTo>
                  <a:lnTo>
                    <a:pt x="1" y="6115"/>
                  </a:lnTo>
                  <a:lnTo>
                    <a:pt x="277" y="6453"/>
                  </a:lnTo>
                  <a:lnTo>
                    <a:pt x="615" y="6791"/>
                  </a:lnTo>
                  <a:lnTo>
                    <a:pt x="984" y="7067"/>
                  </a:lnTo>
                  <a:lnTo>
                    <a:pt x="1353" y="7313"/>
                  </a:lnTo>
                  <a:lnTo>
                    <a:pt x="1783" y="7497"/>
                  </a:lnTo>
                  <a:lnTo>
                    <a:pt x="2213" y="7620"/>
                  </a:lnTo>
                  <a:lnTo>
                    <a:pt x="2674" y="7712"/>
                  </a:lnTo>
                  <a:lnTo>
                    <a:pt x="3166" y="7743"/>
                  </a:lnTo>
                  <a:lnTo>
                    <a:pt x="3565" y="7712"/>
                  </a:lnTo>
                  <a:lnTo>
                    <a:pt x="3934" y="7682"/>
                  </a:lnTo>
                  <a:lnTo>
                    <a:pt x="4303" y="7559"/>
                  </a:lnTo>
                  <a:lnTo>
                    <a:pt x="4671" y="7436"/>
                  </a:lnTo>
                  <a:lnTo>
                    <a:pt x="5009" y="7282"/>
                  </a:lnTo>
                  <a:lnTo>
                    <a:pt x="5316" y="7098"/>
                  </a:lnTo>
                  <a:lnTo>
                    <a:pt x="5624" y="6852"/>
                  </a:lnTo>
                  <a:lnTo>
                    <a:pt x="5900" y="6606"/>
                  </a:lnTo>
                  <a:lnTo>
                    <a:pt x="6146" y="6330"/>
                  </a:lnTo>
                  <a:lnTo>
                    <a:pt x="6361" y="6053"/>
                  </a:lnTo>
                  <a:lnTo>
                    <a:pt x="6576" y="5715"/>
                  </a:lnTo>
                  <a:lnTo>
                    <a:pt x="6730" y="5377"/>
                  </a:lnTo>
                  <a:lnTo>
                    <a:pt x="6853" y="5039"/>
                  </a:lnTo>
                  <a:lnTo>
                    <a:pt x="6945" y="4671"/>
                  </a:lnTo>
                  <a:lnTo>
                    <a:pt x="7006" y="4271"/>
                  </a:lnTo>
                  <a:lnTo>
                    <a:pt x="7037" y="3872"/>
                  </a:lnTo>
                  <a:lnTo>
                    <a:pt x="7006" y="3472"/>
                  </a:lnTo>
                  <a:lnTo>
                    <a:pt x="6945" y="3104"/>
                  </a:lnTo>
                  <a:lnTo>
                    <a:pt x="6853" y="2735"/>
                  </a:lnTo>
                  <a:lnTo>
                    <a:pt x="6730" y="2366"/>
                  </a:lnTo>
                  <a:lnTo>
                    <a:pt x="6576" y="2028"/>
                  </a:lnTo>
                  <a:lnTo>
                    <a:pt x="6361" y="1721"/>
                  </a:lnTo>
                  <a:lnTo>
                    <a:pt x="6146" y="1414"/>
                  </a:lnTo>
                  <a:lnTo>
                    <a:pt x="5900" y="1137"/>
                  </a:lnTo>
                  <a:lnTo>
                    <a:pt x="5624" y="891"/>
                  </a:lnTo>
                  <a:lnTo>
                    <a:pt x="5316" y="676"/>
                  </a:lnTo>
                  <a:lnTo>
                    <a:pt x="5009" y="461"/>
                  </a:lnTo>
                  <a:lnTo>
                    <a:pt x="4671" y="308"/>
                  </a:lnTo>
                  <a:lnTo>
                    <a:pt x="4303" y="185"/>
                  </a:lnTo>
                  <a:lnTo>
                    <a:pt x="3934" y="92"/>
                  </a:lnTo>
                  <a:lnTo>
                    <a:pt x="3565" y="31"/>
                  </a:lnTo>
                  <a:lnTo>
                    <a:pt x="3166" y="0"/>
                  </a:lnTo>
                  <a:close/>
                </a:path>
              </a:pathLst>
            </a:custGeom>
            <a:solidFill>
              <a:srgbClr val="7D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3"/>
            <p:cNvSpPr/>
            <p:nvPr/>
          </p:nvSpPr>
          <p:spPr>
            <a:xfrm>
              <a:off x="5924609" y="2899837"/>
              <a:ext cx="320448" cy="384566"/>
            </a:xfrm>
            <a:custGeom>
              <a:avLst/>
              <a:gdLst/>
              <a:ahLst/>
              <a:cxnLst/>
              <a:rect l="l" t="t" r="r" b="b"/>
              <a:pathLst>
                <a:path w="4149" h="4979" extrusionOk="0">
                  <a:moveTo>
                    <a:pt x="1967" y="1"/>
                  </a:moveTo>
                  <a:lnTo>
                    <a:pt x="2182" y="124"/>
                  </a:lnTo>
                  <a:lnTo>
                    <a:pt x="2398" y="308"/>
                  </a:lnTo>
                  <a:lnTo>
                    <a:pt x="2582" y="493"/>
                  </a:lnTo>
                  <a:lnTo>
                    <a:pt x="2705" y="708"/>
                  </a:lnTo>
                  <a:lnTo>
                    <a:pt x="2736" y="861"/>
                  </a:lnTo>
                  <a:lnTo>
                    <a:pt x="2766" y="1015"/>
                  </a:lnTo>
                  <a:lnTo>
                    <a:pt x="2766" y="1169"/>
                  </a:lnTo>
                  <a:lnTo>
                    <a:pt x="2766" y="1322"/>
                  </a:lnTo>
                  <a:lnTo>
                    <a:pt x="2705" y="1476"/>
                  </a:lnTo>
                  <a:lnTo>
                    <a:pt x="2643" y="1629"/>
                  </a:lnTo>
                  <a:lnTo>
                    <a:pt x="2551" y="1722"/>
                  </a:lnTo>
                  <a:lnTo>
                    <a:pt x="2428" y="1844"/>
                  </a:lnTo>
                  <a:lnTo>
                    <a:pt x="2152" y="1998"/>
                  </a:lnTo>
                  <a:lnTo>
                    <a:pt x="2029" y="2060"/>
                  </a:lnTo>
                  <a:lnTo>
                    <a:pt x="1937" y="2182"/>
                  </a:lnTo>
                  <a:lnTo>
                    <a:pt x="1906" y="2305"/>
                  </a:lnTo>
                  <a:lnTo>
                    <a:pt x="1906" y="2428"/>
                  </a:lnTo>
                  <a:lnTo>
                    <a:pt x="1967" y="2674"/>
                  </a:lnTo>
                  <a:lnTo>
                    <a:pt x="1998" y="2797"/>
                  </a:lnTo>
                  <a:lnTo>
                    <a:pt x="2029" y="2920"/>
                  </a:lnTo>
                  <a:lnTo>
                    <a:pt x="1998" y="3043"/>
                  </a:lnTo>
                  <a:lnTo>
                    <a:pt x="1937" y="3166"/>
                  </a:lnTo>
                  <a:lnTo>
                    <a:pt x="1906" y="3196"/>
                  </a:lnTo>
                  <a:lnTo>
                    <a:pt x="1814" y="3227"/>
                  </a:lnTo>
                  <a:lnTo>
                    <a:pt x="1660" y="3289"/>
                  </a:lnTo>
                  <a:lnTo>
                    <a:pt x="1506" y="3319"/>
                  </a:lnTo>
                  <a:lnTo>
                    <a:pt x="1353" y="3381"/>
                  </a:lnTo>
                  <a:lnTo>
                    <a:pt x="1291" y="3442"/>
                  </a:lnTo>
                  <a:lnTo>
                    <a:pt x="1230" y="3534"/>
                  </a:lnTo>
                  <a:lnTo>
                    <a:pt x="1169" y="3749"/>
                  </a:lnTo>
                  <a:lnTo>
                    <a:pt x="1107" y="3965"/>
                  </a:lnTo>
                  <a:lnTo>
                    <a:pt x="1076" y="4087"/>
                  </a:lnTo>
                  <a:lnTo>
                    <a:pt x="1015" y="4180"/>
                  </a:lnTo>
                  <a:lnTo>
                    <a:pt x="953" y="4241"/>
                  </a:lnTo>
                  <a:lnTo>
                    <a:pt x="861" y="4303"/>
                  </a:lnTo>
                  <a:lnTo>
                    <a:pt x="677" y="4395"/>
                  </a:lnTo>
                  <a:lnTo>
                    <a:pt x="462" y="4425"/>
                  </a:lnTo>
                  <a:lnTo>
                    <a:pt x="216" y="4395"/>
                  </a:lnTo>
                  <a:lnTo>
                    <a:pt x="1" y="4333"/>
                  </a:lnTo>
                  <a:lnTo>
                    <a:pt x="1" y="4333"/>
                  </a:lnTo>
                  <a:lnTo>
                    <a:pt x="155" y="4487"/>
                  </a:lnTo>
                  <a:lnTo>
                    <a:pt x="339" y="4610"/>
                  </a:lnTo>
                  <a:lnTo>
                    <a:pt x="554" y="4702"/>
                  </a:lnTo>
                  <a:lnTo>
                    <a:pt x="738" y="4794"/>
                  </a:lnTo>
                  <a:lnTo>
                    <a:pt x="953" y="4886"/>
                  </a:lnTo>
                  <a:lnTo>
                    <a:pt x="1169" y="4917"/>
                  </a:lnTo>
                  <a:lnTo>
                    <a:pt x="1414" y="4948"/>
                  </a:lnTo>
                  <a:lnTo>
                    <a:pt x="1629" y="4979"/>
                  </a:lnTo>
                  <a:lnTo>
                    <a:pt x="1906" y="4948"/>
                  </a:lnTo>
                  <a:lnTo>
                    <a:pt x="2152" y="4917"/>
                  </a:lnTo>
                  <a:lnTo>
                    <a:pt x="2398" y="4856"/>
                  </a:lnTo>
                  <a:lnTo>
                    <a:pt x="2613" y="4763"/>
                  </a:lnTo>
                  <a:lnTo>
                    <a:pt x="2828" y="4671"/>
                  </a:lnTo>
                  <a:lnTo>
                    <a:pt x="3043" y="4548"/>
                  </a:lnTo>
                  <a:lnTo>
                    <a:pt x="3227" y="4395"/>
                  </a:lnTo>
                  <a:lnTo>
                    <a:pt x="3411" y="4241"/>
                  </a:lnTo>
                  <a:lnTo>
                    <a:pt x="3565" y="4057"/>
                  </a:lnTo>
                  <a:lnTo>
                    <a:pt x="3719" y="3872"/>
                  </a:lnTo>
                  <a:lnTo>
                    <a:pt x="3842" y="3657"/>
                  </a:lnTo>
                  <a:lnTo>
                    <a:pt x="3934" y="3442"/>
                  </a:lnTo>
                  <a:lnTo>
                    <a:pt x="4026" y="3227"/>
                  </a:lnTo>
                  <a:lnTo>
                    <a:pt x="4087" y="2981"/>
                  </a:lnTo>
                  <a:lnTo>
                    <a:pt x="4118" y="2736"/>
                  </a:lnTo>
                  <a:lnTo>
                    <a:pt x="4149" y="2490"/>
                  </a:lnTo>
                  <a:lnTo>
                    <a:pt x="4118" y="2244"/>
                  </a:lnTo>
                  <a:lnTo>
                    <a:pt x="4087" y="2029"/>
                  </a:lnTo>
                  <a:lnTo>
                    <a:pt x="4026" y="1783"/>
                  </a:lnTo>
                  <a:lnTo>
                    <a:pt x="3965" y="1568"/>
                  </a:lnTo>
                  <a:lnTo>
                    <a:pt x="3872" y="1384"/>
                  </a:lnTo>
                  <a:lnTo>
                    <a:pt x="3780" y="1169"/>
                  </a:lnTo>
                  <a:lnTo>
                    <a:pt x="3657" y="1015"/>
                  </a:lnTo>
                  <a:lnTo>
                    <a:pt x="3504" y="831"/>
                  </a:lnTo>
                  <a:lnTo>
                    <a:pt x="3350" y="677"/>
                  </a:lnTo>
                  <a:lnTo>
                    <a:pt x="3196" y="523"/>
                  </a:lnTo>
                  <a:lnTo>
                    <a:pt x="3012" y="400"/>
                  </a:lnTo>
                  <a:lnTo>
                    <a:pt x="2828" y="277"/>
                  </a:lnTo>
                  <a:lnTo>
                    <a:pt x="2613" y="185"/>
                  </a:lnTo>
                  <a:lnTo>
                    <a:pt x="2428" y="124"/>
                  </a:lnTo>
                  <a:lnTo>
                    <a:pt x="2182" y="62"/>
                  </a:lnTo>
                  <a:lnTo>
                    <a:pt x="1967" y="1"/>
                  </a:lnTo>
                  <a:close/>
                </a:path>
              </a:pathLst>
            </a:custGeom>
            <a:solidFill>
              <a:srgbClr val="7D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3"/>
            <p:cNvSpPr/>
            <p:nvPr/>
          </p:nvSpPr>
          <p:spPr>
            <a:xfrm>
              <a:off x="5858185" y="2897520"/>
              <a:ext cx="280131" cy="344170"/>
            </a:xfrm>
            <a:custGeom>
              <a:avLst/>
              <a:gdLst/>
              <a:ahLst/>
              <a:cxnLst/>
              <a:rect l="l" t="t" r="r" b="b"/>
              <a:pathLst>
                <a:path w="3627" h="4456" extrusionOk="0">
                  <a:moveTo>
                    <a:pt x="2489" y="0"/>
                  </a:moveTo>
                  <a:lnTo>
                    <a:pt x="2244" y="31"/>
                  </a:lnTo>
                  <a:lnTo>
                    <a:pt x="1998" y="62"/>
                  </a:lnTo>
                  <a:lnTo>
                    <a:pt x="1752" y="123"/>
                  </a:lnTo>
                  <a:lnTo>
                    <a:pt x="1537" y="215"/>
                  </a:lnTo>
                  <a:lnTo>
                    <a:pt x="1322" y="307"/>
                  </a:lnTo>
                  <a:lnTo>
                    <a:pt x="1107" y="430"/>
                  </a:lnTo>
                  <a:lnTo>
                    <a:pt x="922" y="584"/>
                  </a:lnTo>
                  <a:lnTo>
                    <a:pt x="738" y="738"/>
                  </a:lnTo>
                  <a:lnTo>
                    <a:pt x="584" y="922"/>
                  </a:lnTo>
                  <a:lnTo>
                    <a:pt x="431" y="1106"/>
                  </a:lnTo>
                  <a:lnTo>
                    <a:pt x="308" y="1321"/>
                  </a:lnTo>
                  <a:lnTo>
                    <a:pt x="216" y="1537"/>
                  </a:lnTo>
                  <a:lnTo>
                    <a:pt x="124" y="1782"/>
                  </a:lnTo>
                  <a:lnTo>
                    <a:pt x="62" y="1997"/>
                  </a:lnTo>
                  <a:lnTo>
                    <a:pt x="31" y="2243"/>
                  </a:lnTo>
                  <a:lnTo>
                    <a:pt x="1" y="2520"/>
                  </a:lnTo>
                  <a:lnTo>
                    <a:pt x="31" y="2796"/>
                  </a:lnTo>
                  <a:lnTo>
                    <a:pt x="62" y="3042"/>
                  </a:lnTo>
                  <a:lnTo>
                    <a:pt x="154" y="3319"/>
                  </a:lnTo>
                  <a:lnTo>
                    <a:pt x="246" y="3564"/>
                  </a:lnTo>
                  <a:lnTo>
                    <a:pt x="369" y="3779"/>
                  </a:lnTo>
                  <a:lnTo>
                    <a:pt x="492" y="3995"/>
                  </a:lnTo>
                  <a:lnTo>
                    <a:pt x="677" y="4210"/>
                  </a:lnTo>
                  <a:lnTo>
                    <a:pt x="861" y="4363"/>
                  </a:lnTo>
                  <a:lnTo>
                    <a:pt x="1076" y="4425"/>
                  </a:lnTo>
                  <a:lnTo>
                    <a:pt x="1322" y="4455"/>
                  </a:lnTo>
                  <a:lnTo>
                    <a:pt x="1537" y="4425"/>
                  </a:lnTo>
                  <a:lnTo>
                    <a:pt x="1721" y="4333"/>
                  </a:lnTo>
                  <a:lnTo>
                    <a:pt x="1813" y="4271"/>
                  </a:lnTo>
                  <a:lnTo>
                    <a:pt x="1875" y="4210"/>
                  </a:lnTo>
                  <a:lnTo>
                    <a:pt x="1936" y="4117"/>
                  </a:lnTo>
                  <a:lnTo>
                    <a:pt x="1967" y="3995"/>
                  </a:lnTo>
                  <a:lnTo>
                    <a:pt x="2029" y="3779"/>
                  </a:lnTo>
                  <a:lnTo>
                    <a:pt x="2090" y="3564"/>
                  </a:lnTo>
                  <a:lnTo>
                    <a:pt x="2151" y="3472"/>
                  </a:lnTo>
                  <a:lnTo>
                    <a:pt x="2213" y="3411"/>
                  </a:lnTo>
                  <a:lnTo>
                    <a:pt x="2366" y="3349"/>
                  </a:lnTo>
                  <a:lnTo>
                    <a:pt x="2520" y="3319"/>
                  </a:lnTo>
                  <a:lnTo>
                    <a:pt x="2674" y="3257"/>
                  </a:lnTo>
                  <a:lnTo>
                    <a:pt x="2766" y="3226"/>
                  </a:lnTo>
                  <a:lnTo>
                    <a:pt x="2797" y="3196"/>
                  </a:lnTo>
                  <a:lnTo>
                    <a:pt x="2858" y="3073"/>
                  </a:lnTo>
                  <a:lnTo>
                    <a:pt x="2889" y="2950"/>
                  </a:lnTo>
                  <a:lnTo>
                    <a:pt x="2858" y="2827"/>
                  </a:lnTo>
                  <a:lnTo>
                    <a:pt x="2827" y="2704"/>
                  </a:lnTo>
                  <a:lnTo>
                    <a:pt x="2766" y="2458"/>
                  </a:lnTo>
                  <a:lnTo>
                    <a:pt x="2766" y="2335"/>
                  </a:lnTo>
                  <a:lnTo>
                    <a:pt x="2797" y="2212"/>
                  </a:lnTo>
                  <a:lnTo>
                    <a:pt x="2889" y="2090"/>
                  </a:lnTo>
                  <a:lnTo>
                    <a:pt x="3012" y="2028"/>
                  </a:lnTo>
                  <a:lnTo>
                    <a:pt x="3288" y="1874"/>
                  </a:lnTo>
                  <a:lnTo>
                    <a:pt x="3411" y="1752"/>
                  </a:lnTo>
                  <a:lnTo>
                    <a:pt x="3503" y="1659"/>
                  </a:lnTo>
                  <a:lnTo>
                    <a:pt x="3565" y="1506"/>
                  </a:lnTo>
                  <a:lnTo>
                    <a:pt x="3626" y="1352"/>
                  </a:lnTo>
                  <a:lnTo>
                    <a:pt x="3626" y="1199"/>
                  </a:lnTo>
                  <a:lnTo>
                    <a:pt x="3626" y="1045"/>
                  </a:lnTo>
                  <a:lnTo>
                    <a:pt x="3596" y="891"/>
                  </a:lnTo>
                  <a:lnTo>
                    <a:pt x="3565" y="738"/>
                  </a:lnTo>
                  <a:lnTo>
                    <a:pt x="3442" y="523"/>
                  </a:lnTo>
                  <a:lnTo>
                    <a:pt x="3258" y="338"/>
                  </a:lnTo>
                  <a:lnTo>
                    <a:pt x="3042" y="154"/>
                  </a:lnTo>
                  <a:lnTo>
                    <a:pt x="2827" y="31"/>
                  </a:lnTo>
                  <a:lnTo>
                    <a:pt x="2489" y="0"/>
                  </a:lnTo>
                  <a:close/>
                </a:path>
              </a:pathLst>
            </a:custGeom>
            <a:solidFill>
              <a:srgbClr val="8AC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3"/>
            <p:cNvSpPr/>
            <p:nvPr/>
          </p:nvSpPr>
          <p:spPr>
            <a:xfrm>
              <a:off x="6515546" y="3068370"/>
              <a:ext cx="356053" cy="360776"/>
            </a:xfrm>
            <a:custGeom>
              <a:avLst/>
              <a:gdLst/>
              <a:ahLst/>
              <a:cxnLst/>
              <a:rect l="l" t="t" r="r" b="b"/>
              <a:pathLst>
                <a:path w="4610" h="4671" extrusionOk="0">
                  <a:moveTo>
                    <a:pt x="3288" y="0"/>
                  </a:moveTo>
                  <a:lnTo>
                    <a:pt x="3411" y="154"/>
                  </a:lnTo>
                  <a:lnTo>
                    <a:pt x="3534" y="308"/>
                  </a:lnTo>
                  <a:lnTo>
                    <a:pt x="3688" y="584"/>
                  </a:lnTo>
                  <a:lnTo>
                    <a:pt x="3780" y="892"/>
                  </a:lnTo>
                  <a:lnTo>
                    <a:pt x="3841" y="1199"/>
                  </a:lnTo>
                  <a:lnTo>
                    <a:pt x="3841" y="1506"/>
                  </a:lnTo>
                  <a:lnTo>
                    <a:pt x="3811" y="1660"/>
                  </a:lnTo>
                  <a:lnTo>
                    <a:pt x="3749" y="1844"/>
                  </a:lnTo>
                  <a:lnTo>
                    <a:pt x="3657" y="1998"/>
                  </a:lnTo>
                  <a:lnTo>
                    <a:pt x="3534" y="2121"/>
                  </a:lnTo>
                  <a:lnTo>
                    <a:pt x="3350" y="2213"/>
                  </a:lnTo>
                  <a:lnTo>
                    <a:pt x="3135" y="2274"/>
                  </a:lnTo>
                  <a:lnTo>
                    <a:pt x="2950" y="2336"/>
                  </a:lnTo>
                  <a:lnTo>
                    <a:pt x="2858" y="2397"/>
                  </a:lnTo>
                  <a:lnTo>
                    <a:pt x="2797" y="2459"/>
                  </a:lnTo>
                  <a:lnTo>
                    <a:pt x="2705" y="2612"/>
                  </a:lnTo>
                  <a:lnTo>
                    <a:pt x="2582" y="2735"/>
                  </a:lnTo>
                  <a:lnTo>
                    <a:pt x="2428" y="2797"/>
                  </a:lnTo>
                  <a:lnTo>
                    <a:pt x="2274" y="2858"/>
                  </a:lnTo>
                  <a:lnTo>
                    <a:pt x="2182" y="2919"/>
                  </a:lnTo>
                  <a:lnTo>
                    <a:pt x="2090" y="3012"/>
                  </a:lnTo>
                  <a:lnTo>
                    <a:pt x="1906" y="3196"/>
                  </a:lnTo>
                  <a:lnTo>
                    <a:pt x="1691" y="3380"/>
                  </a:lnTo>
                  <a:lnTo>
                    <a:pt x="1414" y="3534"/>
                  </a:lnTo>
                  <a:lnTo>
                    <a:pt x="1137" y="3626"/>
                  </a:lnTo>
                  <a:lnTo>
                    <a:pt x="861" y="3657"/>
                  </a:lnTo>
                  <a:lnTo>
                    <a:pt x="615" y="3657"/>
                  </a:lnTo>
                  <a:lnTo>
                    <a:pt x="400" y="3595"/>
                  </a:lnTo>
                  <a:lnTo>
                    <a:pt x="185" y="3534"/>
                  </a:lnTo>
                  <a:lnTo>
                    <a:pt x="1" y="3442"/>
                  </a:lnTo>
                  <a:lnTo>
                    <a:pt x="185" y="3688"/>
                  </a:lnTo>
                  <a:lnTo>
                    <a:pt x="369" y="3933"/>
                  </a:lnTo>
                  <a:lnTo>
                    <a:pt x="615" y="4148"/>
                  </a:lnTo>
                  <a:lnTo>
                    <a:pt x="892" y="4333"/>
                  </a:lnTo>
                  <a:lnTo>
                    <a:pt x="1168" y="4456"/>
                  </a:lnTo>
                  <a:lnTo>
                    <a:pt x="1475" y="4579"/>
                  </a:lnTo>
                  <a:lnTo>
                    <a:pt x="1783" y="4640"/>
                  </a:lnTo>
                  <a:lnTo>
                    <a:pt x="2121" y="4671"/>
                  </a:lnTo>
                  <a:lnTo>
                    <a:pt x="2367" y="4640"/>
                  </a:lnTo>
                  <a:lnTo>
                    <a:pt x="2612" y="4609"/>
                  </a:lnTo>
                  <a:lnTo>
                    <a:pt x="2858" y="4548"/>
                  </a:lnTo>
                  <a:lnTo>
                    <a:pt x="3104" y="4456"/>
                  </a:lnTo>
                  <a:lnTo>
                    <a:pt x="3319" y="4364"/>
                  </a:lnTo>
                  <a:lnTo>
                    <a:pt x="3503" y="4241"/>
                  </a:lnTo>
                  <a:lnTo>
                    <a:pt x="3688" y="4087"/>
                  </a:lnTo>
                  <a:lnTo>
                    <a:pt x="3872" y="3933"/>
                  </a:lnTo>
                  <a:lnTo>
                    <a:pt x="4026" y="3749"/>
                  </a:lnTo>
                  <a:lnTo>
                    <a:pt x="4179" y="3565"/>
                  </a:lnTo>
                  <a:lnTo>
                    <a:pt x="4302" y="3380"/>
                  </a:lnTo>
                  <a:lnTo>
                    <a:pt x="4394" y="3165"/>
                  </a:lnTo>
                  <a:lnTo>
                    <a:pt x="4487" y="2919"/>
                  </a:lnTo>
                  <a:lnTo>
                    <a:pt x="4548" y="2674"/>
                  </a:lnTo>
                  <a:lnTo>
                    <a:pt x="4579" y="2428"/>
                  </a:lnTo>
                  <a:lnTo>
                    <a:pt x="4610" y="2182"/>
                  </a:lnTo>
                  <a:lnTo>
                    <a:pt x="4579" y="1844"/>
                  </a:lnTo>
                  <a:lnTo>
                    <a:pt x="4517" y="1506"/>
                  </a:lnTo>
                  <a:lnTo>
                    <a:pt x="4394" y="1199"/>
                  </a:lnTo>
                  <a:lnTo>
                    <a:pt x="4241" y="892"/>
                  </a:lnTo>
                  <a:lnTo>
                    <a:pt x="4056" y="615"/>
                  </a:lnTo>
                  <a:lnTo>
                    <a:pt x="3811" y="369"/>
                  </a:lnTo>
                  <a:lnTo>
                    <a:pt x="3565" y="185"/>
                  </a:lnTo>
                  <a:lnTo>
                    <a:pt x="3288" y="0"/>
                  </a:lnTo>
                  <a:close/>
                </a:path>
              </a:pathLst>
            </a:custGeom>
            <a:solidFill>
              <a:srgbClr val="7D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6489440" y="3046975"/>
              <a:ext cx="322842" cy="303852"/>
            </a:xfrm>
            <a:custGeom>
              <a:avLst/>
              <a:gdLst/>
              <a:ahLst/>
              <a:cxnLst/>
              <a:rect l="l" t="t" r="r" b="b"/>
              <a:pathLst>
                <a:path w="4180" h="3934" extrusionOk="0">
                  <a:moveTo>
                    <a:pt x="2213" y="1"/>
                  </a:moveTo>
                  <a:lnTo>
                    <a:pt x="1967" y="32"/>
                  </a:lnTo>
                  <a:lnTo>
                    <a:pt x="1721" y="93"/>
                  </a:lnTo>
                  <a:lnTo>
                    <a:pt x="1506" y="185"/>
                  </a:lnTo>
                  <a:lnTo>
                    <a:pt x="1291" y="277"/>
                  </a:lnTo>
                  <a:lnTo>
                    <a:pt x="1076" y="400"/>
                  </a:lnTo>
                  <a:lnTo>
                    <a:pt x="892" y="554"/>
                  </a:lnTo>
                  <a:lnTo>
                    <a:pt x="707" y="708"/>
                  </a:lnTo>
                  <a:lnTo>
                    <a:pt x="554" y="892"/>
                  </a:lnTo>
                  <a:lnTo>
                    <a:pt x="431" y="1076"/>
                  </a:lnTo>
                  <a:lnTo>
                    <a:pt x="277" y="1291"/>
                  </a:lnTo>
                  <a:lnTo>
                    <a:pt x="185" y="1507"/>
                  </a:lnTo>
                  <a:lnTo>
                    <a:pt x="93" y="1722"/>
                  </a:lnTo>
                  <a:lnTo>
                    <a:pt x="31" y="1967"/>
                  </a:lnTo>
                  <a:lnTo>
                    <a:pt x="1" y="2213"/>
                  </a:lnTo>
                  <a:lnTo>
                    <a:pt x="1" y="2459"/>
                  </a:lnTo>
                  <a:lnTo>
                    <a:pt x="31" y="2797"/>
                  </a:lnTo>
                  <a:lnTo>
                    <a:pt x="93" y="3135"/>
                  </a:lnTo>
                  <a:lnTo>
                    <a:pt x="185" y="3442"/>
                  </a:lnTo>
                  <a:lnTo>
                    <a:pt x="339" y="3719"/>
                  </a:lnTo>
                  <a:lnTo>
                    <a:pt x="523" y="3811"/>
                  </a:lnTo>
                  <a:lnTo>
                    <a:pt x="738" y="3872"/>
                  </a:lnTo>
                  <a:lnTo>
                    <a:pt x="953" y="3934"/>
                  </a:lnTo>
                  <a:lnTo>
                    <a:pt x="1199" y="3934"/>
                  </a:lnTo>
                  <a:lnTo>
                    <a:pt x="1475" y="3903"/>
                  </a:lnTo>
                  <a:lnTo>
                    <a:pt x="1752" y="3811"/>
                  </a:lnTo>
                  <a:lnTo>
                    <a:pt x="2029" y="3657"/>
                  </a:lnTo>
                  <a:lnTo>
                    <a:pt x="2244" y="3473"/>
                  </a:lnTo>
                  <a:lnTo>
                    <a:pt x="2428" y="3289"/>
                  </a:lnTo>
                  <a:lnTo>
                    <a:pt x="2520" y="3196"/>
                  </a:lnTo>
                  <a:lnTo>
                    <a:pt x="2612" y="3135"/>
                  </a:lnTo>
                  <a:lnTo>
                    <a:pt x="2766" y="3074"/>
                  </a:lnTo>
                  <a:lnTo>
                    <a:pt x="2920" y="3012"/>
                  </a:lnTo>
                  <a:lnTo>
                    <a:pt x="3043" y="2889"/>
                  </a:lnTo>
                  <a:lnTo>
                    <a:pt x="3135" y="2736"/>
                  </a:lnTo>
                  <a:lnTo>
                    <a:pt x="3196" y="2674"/>
                  </a:lnTo>
                  <a:lnTo>
                    <a:pt x="3288" y="2613"/>
                  </a:lnTo>
                  <a:lnTo>
                    <a:pt x="3473" y="2551"/>
                  </a:lnTo>
                  <a:lnTo>
                    <a:pt x="3688" y="2490"/>
                  </a:lnTo>
                  <a:lnTo>
                    <a:pt x="3872" y="2398"/>
                  </a:lnTo>
                  <a:lnTo>
                    <a:pt x="3995" y="2275"/>
                  </a:lnTo>
                  <a:lnTo>
                    <a:pt x="4087" y="2121"/>
                  </a:lnTo>
                  <a:lnTo>
                    <a:pt x="4149" y="1937"/>
                  </a:lnTo>
                  <a:lnTo>
                    <a:pt x="4179" y="1783"/>
                  </a:lnTo>
                  <a:lnTo>
                    <a:pt x="4179" y="1476"/>
                  </a:lnTo>
                  <a:lnTo>
                    <a:pt x="4118" y="1169"/>
                  </a:lnTo>
                  <a:lnTo>
                    <a:pt x="4026" y="861"/>
                  </a:lnTo>
                  <a:lnTo>
                    <a:pt x="3872" y="585"/>
                  </a:lnTo>
                  <a:lnTo>
                    <a:pt x="3749" y="431"/>
                  </a:lnTo>
                  <a:lnTo>
                    <a:pt x="3626" y="277"/>
                  </a:lnTo>
                  <a:lnTo>
                    <a:pt x="3350" y="155"/>
                  </a:lnTo>
                  <a:lnTo>
                    <a:pt x="3073" y="62"/>
                  </a:lnTo>
                  <a:lnTo>
                    <a:pt x="2766" y="1"/>
                  </a:lnTo>
                  <a:close/>
                </a:path>
              </a:pathLst>
            </a:custGeom>
            <a:solidFill>
              <a:srgbClr val="8AC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3"/>
            <p:cNvSpPr/>
            <p:nvPr/>
          </p:nvSpPr>
          <p:spPr>
            <a:xfrm>
              <a:off x="6064639" y="3402963"/>
              <a:ext cx="151998" cy="156715"/>
            </a:xfrm>
            <a:custGeom>
              <a:avLst/>
              <a:gdLst/>
              <a:ahLst/>
              <a:cxnLst/>
              <a:rect l="l" t="t" r="r" b="b"/>
              <a:pathLst>
                <a:path w="1968" h="2029" extrusionOk="0">
                  <a:moveTo>
                    <a:pt x="1107" y="1"/>
                  </a:moveTo>
                  <a:lnTo>
                    <a:pt x="892" y="32"/>
                  </a:lnTo>
                  <a:lnTo>
                    <a:pt x="677" y="93"/>
                  </a:lnTo>
                  <a:lnTo>
                    <a:pt x="492" y="216"/>
                  </a:lnTo>
                  <a:lnTo>
                    <a:pt x="339" y="339"/>
                  </a:lnTo>
                  <a:lnTo>
                    <a:pt x="185" y="492"/>
                  </a:lnTo>
                  <a:lnTo>
                    <a:pt x="93" y="677"/>
                  </a:lnTo>
                  <a:lnTo>
                    <a:pt x="31" y="892"/>
                  </a:lnTo>
                  <a:lnTo>
                    <a:pt x="1" y="1107"/>
                  </a:lnTo>
                  <a:lnTo>
                    <a:pt x="31" y="1383"/>
                  </a:lnTo>
                  <a:lnTo>
                    <a:pt x="124" y="1629"/>
                  </a:lnTo>
                  <a:lnTo>
                    <a:pt x="277" y="1844"/>
                  </a:lnTo>
                  <a:lnTo>
                    <a:pt x="462" y="2029"/>
                  </a:lnTo>
                  <a:lnTo>
                    <a:pt x="554" y="1906"/>
                  </a:lnTo>
                  <a:lnTo>
                    <a:pt x="585" y="1783"/>
                  </a:lnTo>
                  <a:lnTo>
                    <a:pt x="615" y="1721"/>
                  </a:lnTo>
                  <a:lnTo>
                    <a:pt x="677" y="1691"/>
                  </a:lnTo>
                  <a:lnTo>
                    <a:pt x="800" y="1660"/>
                  </a:lnTo>
                  <a:lnTo>
                    <a:pt x="892" y="1629"/>
                  </a:lnTo>
                  <a:lnTo>
                    <a:pt x="953" y="1599"/>
                  </a:lnTo>
                  <a:lnTo>
                    <a:pt x="984" y="1568"/>
                  </a:lnTo>
                  <a:lnTo>
                    <a:pt x="1015" y="1445"/>
                  </a:lnTo>
                  <a:lnTo>
                    <a:pt x="1045" y="1322"/>
                  </a:lnTo>
                  <a:lnTo>
                    <a:pt x="1076" y="1199"/>
                  </a:lnTo>
                  <a:lnTo>
                    <a:pt x="1138" y="1138"/>
                  </a:lnTo>
                  <a:lnTo>
                    <a:pt x="1230" y="1107"/>
                  </a:lnTo>
                  <a:lnTo>
                    <a:pt x="1414" y="1076"/>
                  </a:lnTo>
                  <a:lnTo>
                    <a:pt x="1629" y="1076"/>
                  </a:lnTo>
                  <a:lnTo>
                    <a:pt x="1721" y="1045"/>
                  </a:lnTo>
                  <a:lnTo>
                    <a:pt x="1814" y="1015"/>
                  </a:lnTo>
                  <a:lnTo>
                    <a:pt x="1906" y="892"/>
                  </a:lnTo>
                  <a:lnTo>
                    <a:pt x="1967" y="769"/>
                  </a:lnTo>
                  <a:lnTo>
                    <a:pt x="1967" y="615"/>
                  </a:lnTo>
                  <a:lnTo>
                    <a:pt x="1936" y="462"/>
                  </a:lnTo>
                  <a:lnTo>
                    <a:pt x="1814" y="308"/>
                  </a:lnTo>
                  <a:lnTo>
                    <a:pt x="1691" y="185"/>
                  </a:lnTo>
                  <a:lnTo>
                    <a:pt x="1568" y="124"/>
                  </a:lnTo>
                  <a:lnTo>
                    <a:pt x="1414" y="62"/>
                  </a:lnTo>
                  <a:lnTo>
                    <a:pt x="1261" y="32"/>
                  </a:lnTo>
                  <a:lnTo>
                    <a:pt x="1107" y="1"/>
                  </a:lnTo>
                  <a:close/>
                </a:path>
              </a:pathLst>
            </a:custGeom>
            <a:solidFill>
              <a:srgbClr val="8AC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3"/>
            <p:cNvSpPr/>
            <p:nvPr/>
          </p:nvSpPr>
          <p:spPr>
            <a:xfrm>
              <a:off x="6100245" y="3417252"/>
              <a:ext cx="135316" cy="159032"/>
            </a:xfrm>
            <a:custGeom>
              <a:avLst/>
              <a:gdLst/>
              <a:ahLst/>
              <a:cxnLst/>
              <a:rect l="l" t="t" r="r" b="b"/>
              <a:pathLst>
                <a:path w="1752" h="2059" extrusionOk="0">
                  <a:moveTo>
                    <a:pt x="1230" y="0"/>
                  </a:moveTo>
                  <a:lnTo>
                    <a:pt x="1353" y="123"/>
                  </a:lnTo>
                  <a:lnTo>
                    <a:pt x="1475" y="277"/>
                  </a:lnTo>
                  <a:lnTo>
                    <a:pt x="1506" y="430"/>
                  </a:lnTo>
                  <a:lnTo>
                    <a:pt x="1506" y="584"/>
                  </a:lnTo>
                  <a:lnTo>
                    <a:pt x="1445" y="707"/>
                  </a:lnTo>
                  <a:lnTo>
                    <a:pt x="1353" y="830"/>
                  </a:lnTo>
                  <a:lnTo>
                    <a:pt x="1260" y="860"/>
                  </a:lnTo>
                  <a:lnTo>
                    <a:pt x="1168" y="891"/>
                  </a:lnTo>
                  <a:lnTo>
                    <a:pt x="953" y="891"/>
                  </a:lnTo>
                  <a:lnTo>
                    <a:pt x="769" y="922"/>
                  </a:lnTo>
                  <a:lnTo>
                    <a:pt x="677" y="953"/>
                  </a:lnTo>
                  <a:lnTo>
                    <a:pt x="615" y="1014"/>
                  </a:lnTo>
                  <a:lnTo>
                    <a:pt x="584" y="1137"/>
                  </a:lnTo>
                  <a:lnTo>
                    <a:pt x="554" y="1260"/>
                  </a:lnTo>
                  <a:lnTo>
                    <a:pt x="523" y="1383"/>
                  </a:lnTo>
                  <a:lnTo>
                    <a:pt x="492" y="1414"/>
                  </a:lnTo>
                  <a:lnTo>
                    <a:pt x="431" y="1444"/>
                  </a:lnTo>
                  <a:lnTo>
                    <a:pt x="339" y="1475"/>
                  </a:lnTo>
                  <a:lnTo>
                    <a:pt x="216" y="1506"/>
                  </a:lnTo>
                  <a:lnTo>
                    <a:pt x="154" y="1536"/>
                  </a:lnTo>
                  <a:lnTo>
                    <a:pt x="124" y="1598"/>
                  </a:lnTo>
                  <a:lnTo>
                    <a:pt x="93" y="1721"/>
                  </a:lnTo>
                  <a:lnTo>
                    <a:pt x="1" y="1844"/>
                  </a:lnTo>
                  <a:lnTo>
                    <a:pt x="154" y="1905"/>
                  </a:lnTo>
                  <a:lnTo>
                    <a:pt x="308" y="1997"/>
                  </a:lnTo>
                  <a:lnTo>
                    <a:pt x="462" y="2028"/>
                  </a:lnTo>
                  <a:lnTo>
                    <a:pt x="646" y="2059"/>
                  </a:lnTo>
                  <a:lnTo>
                    <a:pt x="892" y="2028"/>
                  </a:lnTo>
                  <a:lnTo>
                    <a:pt x="1076" y="1967"/>
                  </a:lnTo>
                  <a:lnTo>
                    <a:pt x="1260" y="1844"/>
                  </a:lnTo>
                  <a:lnTo>
                    <a:pt x="1445" y="1721"/>
                  </a:lnTo>
                  <a:lnTo>
                    <a:pt x="1568" y="1567"/>
                  </a:lnTo>
                  <a:lnTo>
                    <a:pt x="1660" y="1383"/>
                  </a:lnTo>
                  <a:lnTo>
                    <a:pt x="1752" y="1168"/>
                  </a:lnTo>
                  <a:lnTo>
                    <a:pt x="1752" y="922"/>
                  </a:lnTo>
                  <a:lnTo>
                    <a:pt x="1752" y="799"/>
                  </a:lnTo>
                  <a:lnTo>
                    <a:pt x="1721" y="645"/>
                  </a:lnTo>
                  <a:lnTo>
                    <a:pt x="1629" y="400"/>
                  </a:lnTo>
                  <a:lnTo>
                    <a:pt x="1445" y="154"/>
                  </a:lnTo>
                  <a:lnTo>
                    <a:pt x="1230" y="0"/>
                  </a:lnTo>
                  <a:close/>
                </a:path>
              </a:pathLst>
            </a:custGeom>
            <a:solidFill>
              <a:srgbClr val="7D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3"/>
            <p:cNvSpPr/>
            <p:nvPr/>
          </p:nvSpPr>
          <p:spPr>
            <a:xfrm>
              <a:off x="6197563" y="2980550"/>
              <a:ext cx="185132" cy="1110752"/>
            </a:xfrm>
            <a:custGeom>
              <a:avLst/>
              <a:gdLst/>
              <a:ahLst/>
              <a:cxnLst/>
              <a:rect l="l" t="t" r="r" b="b"/>
              <a:pathLst>
                <a:path w="2397" h="14381" extrusionOk="0">
                  <a:moveTo>
                    <a:pt x="2120" y="1"/>
                  </a:moveTo>
                  <a:lnTo>
                    <a:pt x="1936" y="93"/>
                  </a:lnTo>
                  <a:lnTo>
                    <a:pt x="1782" y="154"/>
                  </a:lnTo>
                  <a:lnTo>
                    <a:pt x="1598" y="185"/>
                  </a:lnTo>
                  <a:lnTo>
                    <a:pt x="1475" y="185"/>
                  </a:lnTo>
                  <a:lnTo>
                    <a:pt x="1475" y="3104"/>
                  </a:lnTo>
                  <a:lnTo>
                    <a:pt x="154" y="2305"/>
                  </a:lnTo>
                  <a:lnTo>
                    <a:pt x="123" y="2428"/>
                  </a:lnTo>
                  <a:lnTo>
                    <a:pt x="62" y="2489"/>
                  </a:lnTo>
                  <a:lnTo>
                    <a:pt x="62" y="2612"/>
                  </a:lnTo>
                  <a:lnTo>
                    <a:pt x="31" y="2674"/>
                  </a:lnTo>
                  <a:lnTo>
                    <a:pt x="0" y="2735"/>
                  </a:lnTo>
                  <a:lnTo>
                    <a:pt x="1352" y="3749"/>
                  </a:lnTo>
                  <a:lnTo>
                    <a:pt x="1352" y="7989"/>
                  </a:lnTo>
                  <a:lnTo>
                    <a:pt x="154" y="7037"/>
                  </a:lnTo>
                  <a:lnTo>
                    <a:pt x="123" y="7068"/>
                  </a:lnTo>
                  <a:lnTo>
                    <a:pt x="62" y="7098"/>
                  </a:lnTo>
                  <a:lnTo>
                    <a:pt x="62" y="7190"/>
                  </a:lnTo>
                  <a:lnTo>
                    <a:pt x="31" y="7252"/>
                  </a:lnTo>
                  <a:lnTo>
                    <a:pt x="1229" y="8481"/>
                  </a:lnTo>
                  <a:lnTo>
                    <a:pt x="1229" y="14350"/>
                  </a:lnTo>
                  <a:lnTo>
                    <a:pt x="2397" y="14380"/>
                  </a:lnTo>
                  <a:lnTo>
                    <a:pt x="2397" y="31"/>
                  </a:lnTo>
                  <a:lnTo>
                    <a:pt x="2274" y="1"/>
                  </a:lnTo>
                  <a:close/>
                </a:path>
              </a:pathLst>
            </a:custGeom>
            <a:solidFill>
              <a:srgbClr val="6D4C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3"/>
            <p:cNvSpPr/>
            <p:nvPr/>
          </p:nvSpPr>
          <p:spPr>
            <a:xfrm>
              <a:off x="6382699" y="2982945"/>
              <a:ext cx="199344" cy="1108358"/>
            </a:xfrm>
            <a:custGeom>
              <a:avLst/>
              <a:gdLst/>
              <a:ahLst/>
              <a:cxnLst/>
              <a:rect l="l" t="t" r="r" b="b"/>
              <a:pathLst>
                <a:path w="2581" h="14350" extrusionOk="0">
                  <a:moveTo>
                    <a:pt x="0" y="0"/>
                  </a:moveTo>
                  <a:lnTo>
                    <a:pt x="0" y="14349"/>
                  </a:lnTo>
                  <a:lnTo>
                    <a:pt x="953" y="14319"/>
                  </a:lnTo>
                  <a:lnTo>
                    <a:pt x="953" y="11092"/>
                  </a:lnTo>
                  <a:lnTo>
                    <a:pt x="953" y="7866"/>
                  </a:lnTo>
                  <a:lnTo>
                    <a:pt x="2581" y="5101"/>
                  </a:lnTo>
                  <a:lnTo>
                    <a:pt x="2550" y="5070"/>
                  </a:lnTo>
                  <a:lnTo>
                    <a:pt x="2458" y="5039"/>
                  </a:lnTo>
                  <a:lnTo>
                    <a:pt x="2458" y="5009"/>
                  </a:lnTo>
                  <a:lnTo>
                    <a:pt x="2427" y="4978"/>
                  </a:lnTo>
                  <a:lnTo>
                    <a:pt x="2304" y="4978"/>
                  </a:lnTo>
                  <a:lnTo>
                    <a:pt x="2243" y="4916"/>
                  </a:lnTo>
                  <a:lnTo>
                    <a:pt x="768" y="7006"/>
                  </a:lnTo>
                  <a:lnTo>
                    <a:pt x="768" y="0"/>
                  </a:lnTo>
                  <a:lnTo>
                    <a:pt x="522" y="62"/>
                  </a:lnTo>
                  <a:lnTo>
                    <a:pt x="399" y="93"/>
                  </a:lnTo>
                  <a:lnTo>
                    <a:pt x="277" y="93"/>
                  </a:lnTo>
                  <a:lnTo>
                    <a:pt x="123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40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3"/>
            <p:cNvSpPr/>
            <p:nvPr/>
          </p:nvSpPr>
          <p:spPr>
            <a:xfrm>
              <a:off x="5077401" y="2702881"/>
              <a:ext cx="726241" cy="1179571"/>
            </a:xfrm>
            <a:custGeom>
              <a:avLst/>
              <a:gdLst/>
              <a:ahLst/>
              <a:cxnLst/>
              <a:rect l="l" t="t" r="r" b="b"/>
              <a:pathLst>
                <a:path w="9403" h="15272" extrusionOk="0">
                  <a:moveTo>
                    <a:pt x="3411" y="5224"/>
                  </a:moveTo>
                  <a:lnTo>
                    <a:pt x="3780" y="5378"/>
                  </a:lnTo>
                  <a:lnTo>
                    <a:pt x="4210" y="5501"/>
                  </a:lnTo>
                  <a:lnTo>
                    <a:pt x="4210" y="7191"/>
                  </a:lnTo>
                  <a:lnTo>
                    <a:pt x="3411" y="6730"/>
                  </a:lnTo>
                  <a:lnTo>
                    <a:pt x="3473" y="6545"/>
                  </a:lnTo>
                  <a:lnTo>
                    <a:pt x="3534" y="6361"/>
                  </a:lnTo>
                  <a:lnTo>
                    <a:pt x="3565" y="6177"/>
                  </a:lnTo>
                  <a:lnTo>
                    <a:pt x="3565" y="5992"/>
                  </a:lnTo>
                  <a:lnTo>
                    <a:pt x="3565" y="5777"/>
                  </a:lnTo>
                  <a:lnTo>
                    <a:pt x="3534" y="5593"/>
                  </a:lnTo>
                  <a:lnTo>
                    <a:pt x="3473" y="5408"/>
                  </a:lnTo>
                  <a:lnTo>
                    <a:pt x="3411" y="5224"/>
                  </a:lnTo>
                  <a:close/>
                  <a:moveTo>
                    <a:pt x="4518" y="1"/>
                  </a:moveTo>
                  <a:lnTo>
                    <a:pt x="4272" y="31"/>
                  </a:lnTo>
                  <a:lnTo>
                    <a:pt x="3995" y="93"/>
                  </a:lnTo>
                  <a:lnTo>
                    <a:pt x="3749" y="185"/>
                  </a:lnTo>
                  <a:lnTo>
                    <a:pt x="3504" y="277"/>
                  </a:lnTo>
                  <a:lnTo>
                    <a:pt x="3288" y="400"/>
                  </a:lnTo>
                  <a:lnTo>
                    <a:pt x="3073" y="554"/>
                  </a:lnTo>
                  <a:lnTo>
                    <a:pt x="2889" y="707"/>
                  </a:lnTo>
                  <a:lnTo>
                    <a:pt x="2705" y="892"/>
                  </a:lnTo>
                  <a:lnTo>
                    <a:pt x="2520" y="1076"/>
                  </a:lnTo>
                  <a:lnTo>
                    <a:pt x="2397" y="1291"/>
                  </a:lnTo>
                  <a:lnTo>
                    <a:pt x="2244" y="1506"/>
                  </a:lnTo>
                  <a:lnTo>
                    <a:pt x="2152" y="1752"/>
                  </a:lnTo>
                  <a:lnTo>
                    <a:pt x="2059" y="1998"/>
                  </a:lnTo>
                  <a:lnTo>
                    <a:pt x="1998" y="2244"/>
                  </a:lnTo>
                  <a:lnTo>
                    <a:pt x="1967" y="2520"/>
                  </a:lnTo>
                  <a:lnTo>
                    <a:pt x="1937" y="2766"/>
                  </a:lnTo>
                  <a:lnTo>
                    <a:pt x="1998" y="3196"/>
                  </a:lnTo>
                  <a:lnTo>
                    <a:pt x="2090" y="3596"/>
                  </a:lnTo>
                  <a:lnTo>
                    <a:pt x="2213" y="3964"/>
                  </a:lnTo>
                  <a:lnTo>
                    <a:pt x="2428" y="4333"/>
                  </a:lnTo>
                  <a:lnTo>
                    <a:pt x="2213" y="4241"/>
                  </a:lnTo>
                  <a:lnTo>
                    <a:pt x="2029" y="4210"/>
                  </a:lnTo>
                  <a:lnTo>
                    <a:pt x="1599" y="4210"/>
                  </a:lnTo>
                  <a:lnTo>
                    <a:pt x="1414" y="4241"/>
                  </a:lnTo>
                  <a:lnTo>
                    <a:pt x="1076" y="4333"/>
                  </a:lnTo>
                  <a:lnTo>
                    <a:pt x="800" y="4517"/>
                  </a:lnTo>
                  <a:lnTo>
                    <a:pt x="523" y="4732"/>
                  </a:lnTo>
                  <a:lnTo>
                    <a:pt x="308" y="4978"/>
                  </a:lnTo>
                  <a:lnTo>
                    <a:pt x="124" y="5286"/>
                  </a:lnTo>
                  <a:lnTo>
                    <a:pt x="32" y="5624"/>
                  </a:lnTo>
                  <a:lnTo>
                    <a:pt x="1" y="5808"/>
                  </a:lnTo>
                  <a:lnTo>
                    <a:pt x="1" y="5992"/>
                  </a:lnTo>
                  <a:lnTo>
                    <a:pt x="1" y="6177"/>
                  </a:lnTo>
                  <a:lnTo>
                    <a:pt x="32" y="6392"/>
                  </a:lnTo>
                  <a:lnTo>
                    <a:pt x="93" y="6576"/>
                  </a:lnTo>
                  <a:lnTo>
                    <a:pt x="154" y="6730"/>
                  </a:lnTo>
                  <a:lnTo>
                    <a:pt x="247" y="6914"/>
                  </a:lnTo>
                  <a:lnTo>
                    <a:pt x="339" y="7068"/>
                  </a:lnTo>
                  <a:lnTo>
                    <a:pt x="462" y="7191"/>
                  </a:lnTo>
                  <a:lnTo>
                    <a:pt x="615" y="7344"/>
                  </a:lnTo>
                  <a:lnTo>
                    <a:pt x="861" y="7529"/>
                  </a:lnTo>
                  <a:lnTo>
                    <a:pt x="1138" y="7651"/>
                  </a:lnTo>
                  <a:lnTo>
                    <a:pt x="1445" y="7744"/>
                  </a:lnTo>
                  <a:lnTo>
                    <a:pt x="1783" y="7774"/>
                  </a:lnTo>
                  <a:lnTo>
                    <a:pt x="1998" y="7774"/>
                  </a:lnTo>
                  <a:lnTo>
                    <a:pt x="2213" y="7713"/>
                  </a:lnTo>
                  <a:lnTo>
                    <a:pt x="2428" y="7651"/>
                  </a:lnTo>
                  <a:lnTo>
                    <a:pt x="2613" y="7559"/>
                  </a:lnTo>
                  <a:lnTo>
                    <a:pt x="2797" y="7467"/>
                  </a:lnTo>
                  <a:lnTo>
                    <a:pt x="2981" y="7313"/>
                  </a:lnTo>
                  <a:lnTo>
                    <a:pt x="3135" y="7191"/>
                  </a:lnTo>
                  <a:lnTo>
                    <a:pt x="3258" y="7006"/>
                  </a:lnTo>
                  <a:lnTo>
                    <a:pt x="4118" y="7651"/>
                  </a:lnTo>
                  <a:lnTo>
                    <a:pt x="4118" y="10693"/>
                  </a:lnTo>
                  <a:lnTo>
                    <a:pt x="3381" y="10109"/>
                  </a:lnTo>
                  <a:lnTo>
                    <a:pt x="3473" y="9925"/>
                  </a:lnTo>
                  <a:lnTo>
                    <a:pt x="3504" y="9679"/>
                  </a:lnTo>
                  <a:lnTo>
                    <a:pt x="3473" y="9495"/>
                  </a:lnTo>
                  <a:lnTo>
                    <a:pt x="3411" y="9311"/>
                  </a:lnTo>
                  <a:lnTo>
                    <a:pt x="3288" y="9126"/>
                  </a:lnTo>
                  <a:lnTo>
                    <a:pt x="3135" y="9003"/>
                  </a:lnTo>
                  <a:lnTo>
                    <a:pt x="2920" y="8942"/>
                  </a:lnTo>
                  <a:lnTo>
                    <a:pt x="2705" y="8911"/>
                  </a:lnTo>
                  <a:lnTo>
                    <a:pt x="2551" y="8911"/>
                  </a:lnTo>
                  <a:lnTo>
                    <a:pt x="2397" y="8973"/>
                  </a:lnTo>
                  <a:lnTo>
                    <a:pt x="2275" y="9034"/>
                  </a:lnTo>
                  <a:lnTo>
                    <a:pt x="2152" y="9126"/>
                  </a:lnTo>
                  <a:lnTo>
                    <a:pt x="2059" y="9249"/>
                  </a:lnTo>
                  <a:lnTo>
                    <a:pt x="1967" y="9372"/>
                  </a:lnTo>
                  <a:lnTo>
                    <a:pt x="1937" y="9526"/>
                  </a:lnTo>
                  <a:lnTo>
                    <a:pt x="1906" y="9679"/>
                  </a:lnTo>
                  <a:lnTo>
                    <a:pt x="1937" y="9894"/>
                  </a:lnTo>
                  <a:lnTo>
                    <a:pt x="1998" y="10048"/>
                  </a:lnTo>
                  <a:lnTo>
                    <a:pt x="2090" y="10202"/>
                  </a:lnTo>
                  <a:lnTo>
                    <a:pt x="2244" y="10325"/>
                  </a:lnTo>
                  <a:lnTo>
                    <a:pt x="2336" y="10386"/>
                  </a:lnTo>
                  <a:lnTo>
                    <a:pt x="2459" y="10447"/>
                  </a:lnTo>
                  <a:lnTo>
                    <a:pt x="2582" y="10478"/>
                  </a:lnTo>
                  <a:lnTo>
                    <a:pt x="2858" y="10478"/>
                  </a:lnTo>
                  <a:lnTo>
                    <a:pt x="3012" y="10417"/>
                  </a:lnTo>
                  <a:lnTo>
                    <a:pt x="3135" y="10355"/>
                  </a:lnTo>
                  <a:lnTo>
                    <a:pt x="3258" y="10263"/>
                  </a:lnTo>
                  <a:lnTo>
                    <a:pt x="4026" y="11062"/>
                  </a:lnTo>
                  <a:lnTo>
                    <a:pt x="4026" y="11738"/>
                  </a:lnTo>
                  <a:lnTo>
                    <a:pt x="4180" y="11830"/>
                  </a:lnTo>
                  <a:lnTo>
                    <a:pt x="4610" y="11953"/>
                  </a:lnTo>
                  <a:lnTo>
                    <a:pt x="5531" y="12168"/>
                  </a:lnTo>
                  <a:lnTo>
                    <a:pt x="5531" y="10632"/>
                  </a:lnTo>
                  <a:lnTo>
                    <a:pt x="6607" y="8788"/>
                  </a:lnTo>
                  <a:lnTo>
                    <a:pt x="6853" y="8942"/>
                  </a:lnTo>
                  <a:lnTo>
                    <a:pt x="7098" y="9034"/>
                  </a:lnTo>
                  <a:lnTo>
                    <a:pt x="7344" y="9096"/>
                  </a:lnTo>
                  <a:lnTo>
                    <a:pt x="7621" y="9126"/>
                  </a:lnTo>
                  <a:lnTo>
                    <a:pt x="7805" y="9126"/>
                  </a:lnTo>
                  <a:lnTo>
                    <a:pt x="7990" y="9096"/>
                  </a:lnTo>
                  <a:lnTo>
                    <a:pt x="8328" y="8973"/>
                  </a:lnTo>
                  <a:lnTo>
                    <a:pt x="8635" y="8819"/>
                  </a:lnTo>
                  <a:lnTo>
                    <a:pt x="8881" y="8604"/>
                  </a:lnTo>
                  <a:lnTo>
                    <a:pt x="9096" y="8327"/>
                  </a:lnTo>
                  <a:lnTo>
                    <a:pt x="9280" y="8051"/>
                  </a:lnTo>
                  <a:lnTo>
                    <a:pt x="9372" y="7713"/>
                  </a:lnTo>
                  <a:lnTo>
                    <a:pt x="9403" y="7344"/>
                  </a:lnTo>
                  <a:lnTo>
                    <a:pt x="9372" y="7098"/>
                  </a:lnTo>
                  <a:lnTo>
                    <a:pt x="9341" y="6853"/>
                  </a:lnTo>
                  <a:lnTo>
                    <a:pt x="9249" y="6637"/>
                  </a:lnTo>
                  <a:lnTo>
                    <a:pt x="9126" y="6422"/>
                  </a:lnTo>
                  <a:lnTo>
                    <a:pt x="9003" y="6238"/>
                  </a:lnTo>
                  <a:lnTo>
                    <a:pt x="8850" y="6054"/>
                  </a:lnTo>
                  <a:lnTo>
                    <a:pt x="8666" y="5900"/>
                  </a:lnTo>
                  <a:lnTo>
                    <a:pt x="8450" y="5777"/>
                  </a:lnTo>
                  <a:lnTo>
                    <a:pt x="8266" y="5685"/>
                  </a:lnTo>
                  <a:lnTo>
                    <a:pt x="8051" y="5624"/>
                  </a:lnTo>
                  <a:lnTo>
                    <a:pt x="7836" y="5593"/>
                  </a:lnTo>
                  <a:lnTo>
                    <a:pt x="7621" y="5562"/>
                  </a:lnTo>
                  <a:lnTo>
                    <a:pt x="7436" y="5593"/>
                  </a:lnTo>
                  <a:lnTo>
                    <a:pt x="7283" y="5593"/>
                  </a:lnTo>
                  <a:lnTo>
                    <a:pt x="6945" y="5716"/>
                  </a:lnTo>
                  <a:lnTo>
                    <a:pt x="6638" y="5869"/>
                  </a:lnTo>
                  <a:lnTo>
                    <a:pt x="6361" y="6084"/>
                  </a:lnTo>
                  <a:lnTo>
                    <a:pt x="6146" y="6361"/>
                  </a:lnTo>
                  <a:lnTo>
                    <a:pt x="5992" y="6668"/>
                  </a:lnTo>
                  <a:lnTo>
                    <a:pt x="5900" y="6975"/>
                  </a:lnTo>
                  <a:lnTo>
                    <a:pt x="5869" y="7160"/>
                  </a:lnTo>
                  <a:lnTo>
                    <a:pt x="5839" y="7344"/>
                  </a:lnTo>
                  <a:lnTo>
                    <a:pt x="5869" y="7590"/>
                  </a:lnTo>
                  <a:lnTo>
                    <a:pt x="5931" y="7836"/>
                  </a:lnTo>
                  <a:lnTo>
                    <a:pt x="5992" y="8051"/>
                  </a:lnTo>
                  <a:lnTo>
                    <a:pt x="6085" y="8235"/>
                  </a:lnTo>
                  <a:lnTo>
                    <a:pt x="6238" y="8450"/>
                  </a:lnTo>
                  <a:lnTo>
                    <a:pt x="6392" y="8635"/>
                  </a:lnTo>
                  <a:lnTo>
                    <a:pt x="5409" y="10017"/>
                  </a:lnTo>
                  <a:lnTo>
                    <a:pt x="5409" y="5470"/>
                  </a:lnTo>
                  <a:lnTo>
                    <a:pt x="5624" y="5408"/>
                  </a:lnTo>
                  <a:lnTo>
                    <a:pt x="5839" y="5316"/>
                  </a:lnTo>
                  <a:lnTo>
                    <a:pt x="6054" y="5224"/>
                  </a:lnTo>
                  <a:lnTo>
                    <a:pt x="6238" y="5101"/>
                  </a:lnTo>
                  <a:lnTo>
                    <a:pt x="6607" y="4825"/>
                  </a:lnTo>
                  <a:lnTo>
                    <a:pt x="6914" y="4487"/>
                  </a:lnTo>
                  <a:lnTo>
                    <a:pt x="7037" y="4302"/>
                  </a:lnTo>
                  <a:lnTo>
                    <a:pt x="7160" y="4118"/>
                  </a:lnTo>
                  <a:lnTo>
                    <a:pt x="7283" y="3903"/>
                  </a:lnTo>
                  <a:lnTo>
                    <a:pt x="7344" y="3719"/>
                  </a:lnTo>
                  <a:lnTo>
                    <a:pt x="7436" y="3473"/>
                  </a:lnTo>
                  <a:lnTo>
                    <a:pt x="7467" y="3258"/>
                  </a:lnTo>
                  <a:lnTo>
                    <a:pt x="7498" y="3012"/>
                  </a:lnTo>
                  <a:lnTo>
                    <a:pt x="7498" y="2766"/>
                  </a:lnTo>
                  <a:lnTo>
                    <a:pt x="7498" y="2489"/>
                  </a:lnTo>
                  <a:lnTo>
                    <a:pt x="7467" y="2213"/>
                  </a:lnTo>
                  <a:lnTo>
                    <a:pt x="7375" y="1936"/>
                  </a:lnTo>
                  <a:lnTo>
                    <a:pt x="7283" y="1691"/>
                  </a:lnTo>
                  <a:lnTo>
                    <a:pt x="7191" y="1445"/>
                  </a:lnTo>
                  <a:lnTo>
                    <a:pt x="7037" y="1230"/>
                  </a:lnTo>
                  <a:lnTo>
                    <a:pt x="6883" y="1015"/>
                  </a:lnTo>
                  <a:lnTo>
                    <a:pt x="6699" y="800"/>
                  </a:lnTo>
                  <a:lnTo>
                    <a:pt x="6515" y="646"/>
                  </a:lnTo>
                  <a:lnTo>
                    <a:pt x="6300" y="462"/>
                  </a:lnTo>
                  <a:lnTo>
                    <a:pt x="6054" y="339"/>
                  </a:lnTo>
                  <a:lnTo>
                    <a:pt x="5808" y="216"/>
                  </a:lnTo>
                  <a:lnTo>
                    <a:pt x="5562" y="124"/>
                  </a:lnTo>
                  <a:lnTo>
                    <a:pt x="5286" y="62"/>
                  </a:lnTo>
                  <a:lnTo>
                    <a:pt x="5009" y="1"/>
                  </a:lnTo>
                  <a:close/>
                  <a:moveTo>
                    <a:pt x="4026" y="15026"/>
                  </a:moveTo>
                  <a:lnTo>
                    <a:pt x="4026" y="15271"/>
                  </a:lnTo>
                  <a:lnTo>
                    <a:pt x="5531" y="15271"/>
                  </a:lnTo>
                  <a:lnTo>
                    <a:pt x="5531" y="15087"/>
                  </a:lnTo>
                  <a:lnTo>
                    <a:pt x="4794" y="15026"/>
                  </a:lnTo>
                  <a:close/>
                </a:path>
              </a:pathLst>
            </a:custGeom>
            <a:solidFill>
              <a:srgbClr val="DFE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3"/>
            <p:cNvSpPr/>
            <p:nvPr/>
          </p:nvSpPr>
          <p:spPr>
            <a:xfrm>
              <a:off x="5388278" y="3863377"/>
              <a:ext cx="116393" cy="19078"/>
            </a:xfrm>
            <a:custGeom>
              <a:avLst/>
              <a:gdLst/>
              <a:ahLst/>
              <a:cxnLst/>
              <a:rect l="l" t="t" r="r" b="b"/>
              <a:pathLst>
                <a:path w="1507" h="247" fill="none" extrusionOk="0">
                  <a:moveTo>
                    <a:pt x="1" y="1"/>
                  </a:moveTo>
                  <a:lnTo>
                    <a:pt x="1" y="246"/>
                  </a:lnTo>
                  <a:lnTo>
                    <a:pt x="1" y="246"/>
                  </a:lnTo>
                  <a:lnTo>
                    <a:pt x="831" y="246"/>
                  </a:lnTo>
                  <a:lnTo>
                    <a:pt x="831" y="246"/>
                  </a:lnTo>
                  <a:lnTo>
                    <a:pt x="1138" y="246"/>
                  </a:lnTo>
                  <a:lnTo>
                    <a:pt x="1138" y="246"/>
                  </a:lnTo>
                  <a:lnTo>
                    <a:pt x="1506" y="246"/>
                  </a:lnTo>
                  <a:lnTo>
                    <a:pt x="1506" y="246"/>
                  </a:lnTo>
                  <a:lnTo>
                    <a:pt x="1506" y="62"/>
                  </a:lnTo>
                  <a:lnTo>
                    <a:pt x="1506" y="62"/>
                  </a:lnTo>
                  <a:lnTo>
                    <a:pt x="769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3"/>
            <p:cNvSpPr/>
            <p:nvPr/>
          </p:nvSpPr>
          <p:spPr>
            <a:xfrm>
              <a:off x="5340855" y="3106371"/>
              <a:ext cx="61788" cy="151926"/>
            </a:xfrm>
            <a:custGeom>
              <a:avLst/>
              <a:gdLst/>
              <a:ahLst/>
              <a:cxnLst/>
              <a:rect l="l" t="t" r="r" b="b"/>
              <a:pathLst>
                <a:path w="800" h="1967" fill="none" extrusionOk="0">
                  <a:moveTo>
                    <a:pt x="799" y="1967"/>
                  </a:moveTo>
                  <a:lnTo>
                    <a:pt x="0" y="1506"/>
                  </a:lnTo>
                  <a:lnTo>
                    <a:pt x="0" y="1506"/>
                  </a:lnTo>
                  <a:lnTo>
                    <a:pt x="62" y="1321"/>
                  </a:lnTo>
                  <a:lnTo>
                    <a:pt x="123" y="1137"/>
                  </a:lnTo>
                  <a:lnTo>
                    <a:pt x="154" y="953"/>
                  </a:lnTo>
                  <a:lnTo>
                    <a:pt x="154" y="768"/>
                  </a:lnTo>
                  <a:lnTo>
                    <a:pt x="154" y="768"/>
                  </a:lnTo>
                  <a:lnTo>
                    <a:pt x="154" y="553"/>
                  </a:lnTo>
                  <a:lnTo>
                    <a:pt x="123" y="369"/>
                  </a:lnTo>
                  <a:lnTo>
                    <a:pt x="62" y="184"/>
                  </a:lnTo>
                  <a:lnTo>
                    <a:pt x="0" y="0"/>
                  </a:lnTo>
                  <a:lnTo>
                    <a:pt x="0" y="0"/>
                  </a:lnTo>
                  <a:lnTo>
                    <a:pt x="369" y="154"/>
                  </a:lnTo>
                  <a:lnTo>
                    <a:pt x="799" y="277"/>
                  </a:lnTo>
                  <a:lnTo>
                    <a:pt x="799" y="1967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3"/>
            <p:cNvSpPr/>
            <p:nvPr/>
          </p:nvSpPr>
          <p:spPr>
            <a:xfrm>
              <a:off x="5077401" y="2702881"/>
              <a:ext cx="726241" cy="939903"/>
            </a:xfrm>
            <a:custGeom>
              <a:avLst/>
              <a:gdLst/>
              <a:ahLst/>
              <a:cxnLst/>
              <a:rect l="l" t="t" r="r" b="b"/>
              <a:pathLst>
                <a:path w="9403" h="12169" fill="none" extrusionOk="0">
                  <a:moveTo>
                    <a:pt x="4733" y="1"/>
                  </a:moveTo>
                  <a:lnTo>
                    <a:pt x="4733" y="1"/>
                  </a:lnTo>
                  <a:lnTo>
                    <a:pt x="4518" y="1"/>
                  </a:lnTo>
                  <a:lnTo>
                    <a:pt x="4518" y="1"/>
                  </a:lnTo>
                  <a:lnTo>
                    <a:pt x="4272" y="31"/>
                  </a:lnTo>
                  <a:lnTo>
                    <a:pt x="3995" y="93"/>
                  </a:lnTo>
                  <a:lnTo>
                    <a:pt x="3749" y="185"/>
                  </a:lnTo>
                  <a:lnTo>
                    <a:pt x="3504" y="277"/>
                  </a:lnTo>
                  <a:lnTo>
                    <a:pt x="3288" y="400"/>
                  </a:lnTo>
                  <a:lnTo>
                    <a:pt x="3073" y="554"/>
                  </a:lnTo>
                  <a:lnTo>
                    <a:pt x="2889" y="707"/>
                  </a:lnTo>
                  <a:lnTo>
                    <a:pt x="2705" y="892"/>
                  </a:lnTo>
                  <a:lnTo>
                    <a:pt x="2520" y="1076"/>
                  </a:lnTo>
                  <a:lnTo>
                    <a:pt x="2397" y="1291"/>
                  </a:lnTo>
                  <a:lnTo>
                    <a:pt x="2244" y="1506"/>
                  </a:lnTo>
                  <a:lnTo>
                    <a:pt x="2152" y="1752"/>
                  </a:lnTo>
                  <a:lnTo>
                    <a:pt x="2059" y="1998"/>
                  </a:lnTo>
                  <a:lnTo>
                    <a:pt x="1998" y="2244"/>
                  </a:lnTo>
                  <a:lnTo>
                    <a:pt x="1967" y="2520"/>
                  </a:lnTo>
                  <a:lnTo>
                    <a:pt x="1937" y="2766"/>
                  </a:lnTo>
                  <a:lnTo>
                    <a:pt x="1937" y="2766"/>
                  </a:lnTo>
                  <a:lnTo>
                    <a:pt x="1998" y="3196"/>
                  </a:lnTo>
                  <a:lnTo>
                    <a:pt x="2090" y="3596"/>
                  </a:lnTo>
                  <a:lnTo>
                    <a:pt x="2213" y="3964"/>
                  </a:lnTo>
                  <a:lnTo>
                    <a:pt x="2428" y="4333"/>
                  </a:lnTo>
                  <a:lnTo>
                    <a:pt x="2428" y="4333"/>
                  </a:lnTo>
                  <a:lnTo>
                    <a:pt x="2213" y="4241"/>
                  </a:lnTo>
                  <a:lnTo>
                    <a:pt x="2029" y="4210"/>
                  </a:lnTo>
                  <a:lnTo>
                    <a:pt x="2029" y="4210"/>
                  </a:lnTo>
                  <a:lnTo>
                    <a:pt x="1783" y="4210"/>
                  </a:lnTo>
                  <a:lnTo>
                    <a:pt x="1783" y="4210"/>
                  </a:lnTo>
                  <a:lnTo>
                    <a:pt x="1599" y="4210"/>
                  </a:lnTo>
                  <a:lnTo>
                    <a:pt x="1414" y="4241"/>
                  </a:lnTo>
                  <a:lnTo>
                    <a:pt x="1076" y="4333"/>
                  </a:lnTo>
                  <a:lnTo>
                    <a:pt x="800" y="4517"/>
                  </a:lnTo>
                  <a:lnTo>
                    <a:pt x="523" y="4732"/>
                  </a:lnTo>
                  <a:lnTo>
                    <a:pt x="308" y="4978"/>
                  </a:lnTo>
                  <a:lnTo>
                    <a:pt x="124" y="5286"/>
                  </a:lnTo>
                  <a:lnTo>
                    <a:pt x="32" y="5624"/>
                  </a:lnTo>
                  <a:lnTo>
                    <a:pt x="1" y="5808"/>
                  </a:lnTo>
                  <a:lnTo>
                    <a:pt x="1" y="5992"/>
                  </a:lnTo>
                  <a:lnTo>
                    <a:pt x="1" y="5992"/>
                  </a:lnTo>
                  <a:lnTo>
                    <a:pt x="1" y="6177"/>
                  </a:lnTo>
                  <a:lnTo>
                    <a:pt x="32" y="6392"/>
                  </a:lnTo>
                  <a:lnTo>
                    <a:pt x="93" y="6576"/>
                  </a:lnTo>
                  <a:lnTo>
                    <a:pt x="154" y="6730"/>
                  </a:lnTo>
                  <a:lnTo>
                    <a:pt x="247" y="6914"/>
                  </a:lnTo>
                  <a:lnTo>
                    <a:pt x="339" y="7068"/>
                  </a:lnTo>
                  <a:lnTo>
                    <a:pt x="462" y="7191"/>
                  </a:lnTo>
                  <a:lnTo>
                    <a:pt x="615" y="7344"/>
                  </a:lnTo>
                  <a:lnTo>
                    <a:pt x="615" y="7344"/>
                  </a:lnTo>
                  <a:lnTo>
                    <a:pt x="861" y="7529"/>
                  </a:lnTo>
                  <a:lnTo>
                    <a:pt x="1138" y="7651"/>
                  </a:lnTo>
                  <a:lnTo>
                    <a:pt x="1445" y="7744"/>
                  </a:lnTo>
                  <a:lnTo>
                    <a:pt x="1783" y="7774"/>
                  </a:lnTo>
                  <a:lnTo>
                    <a:pt x="1783" y="7774"/>
                  </a:lnTo>
                  <a:lnTo>
                    <a:pt x="1998" y="7774"/>
                  </a:lnTo>
                  <a:lnTo>
                    <a:pt x="2213" y="7713"/>
                  </a:lnTo>
                  <a:lnTo>
                    <a:pt x="2428" y="7651"/>
                  </a:lnTo>
                  <a:lnTo>
                    <a:pt x="2613" y="7559"/>
                  </a:lnTo>
                  <a:lnTo>
                    <a:pt x="2797" y="7467"/>
                  </a:lnTo>
                  <a:lnTo>
                    <a:pt x="2981" y="7313"/>
                  </a:lnTo>
                  <a:lnTo>
                    <a:pt x="3135" y="7191"/>
                  </a:lnTo>
                  <a:lnTo>
                    <a:pt x="3258" y="7006"/>
                  </a:lnTo>
                  <a:lnTo>
                    <a:pt x="4118" y="7651"/>
                  </a:lnTo>
                  <a:lnTo>
                    <a:pt x="4118" y="10693"/>
                  </a:lnTo>
                  <a:lnTo>
                    <a:pt x="3381" y="10109"/>
                  </a:lnTo>
                  <a:lnTo>
                    <a:pt x="3381" y="10109"/>
                  </a:lnTo>
                  <a:lnTo>
                    <a:pt x="3473" y="9925"/>
                  </a:lnTo>
                  <a:lnTo>
                    <a:pt x="3504" y="9679"/>
                  </a:lnTo>
                  <a:lnTo>
                    <a:pt x="3504" y="9679"/>
                  </a:lnTo>
                  <a:lnTo>
                    <a:pt x="3473" y="9495"/>
                  </a:lnTo>
                  <a:lnTo>
                    <a:pt x="3411" y="9311"/>
                  </a:lnTo>
                  <a:lnTo>
                    <a:pt x="3288" y="9126"/>
                  </a:lnTo>
                  <a:lnTo>
                    <a:pt x="3135" y="9003"/>
                  </a:lnTo>
                  <a:lnTo>
                    <a:pt x="3135" y="9003"/>
                  </a:lnTo>
                  <a:lnTo>
                    <a:pt x="2920" y="8942"/>
                  </a:lnTo>
                  <a:lnTo>
                    <a:pt x="2705" y="8911"/>
                  </a:lnTo>
                  <a:lnTo>
                    <a:pt x="2705" y="8911"/>
                  </a:lnTo>
                  <a:lnTo>
                    <a:pt x="2551" y="8911"/>
                  </a:lnTo>
                  <a:lnTo>
                    <a:pt x="2397" y="8973"/>
                  </a:lnTo>
                  <a:lnTo>
                    <a:pt x="2275" y="9034"/>
                  </a:lnTo>
                  <a:lnTo>
                    <a:pt x="2152" y="9126"/>
                  </a:lnTo>
                  <a:lnTo>
                    <a:pt x="2059" y="9249"/>
                  </a:lnTo>
                  <a:lnTo>
                    <a:pt x="1967" y="9372"/>
                  </a:lnTo>
                  <a:lnTo>
                    <a:pt x="1937" y="9526"/>
                  </a:lnTo>
                  <a:lnTo>
                    <a:pt x="1906" y="9679"/>
                  </a:lnTo>
                  <a:lnTo>
                    <a:pt x="1906" y="9679"/>
                  </a:lnTo>
                  <a:lnTo>
                    <a:pt x="1937" y="9894"/>
                  </a:lnTo>
                  <a:lnTo>
                    <a:pt x="1998" y="10048"/>
                  </a:lnTo>
                  <a:lnTo>
                    <a:pt x="2090" y="10202"/>
                  </a:lnTo>
                  <a:lnTo>
                    <a:pt x="2244" y="10325"/>
                  </a:lnTo>
                  <a:lnTo>
                    <a:pt x="2244" y="10325"/>
                  </a:lnTo>
                  <a:lnTo>
                    <a:pt x="2336" y="10386"/>
                  </a:lnTo>
                  <a:lnTo>
                    <a:pt x="2459" y="10447"/>
                  </a:lnTo>
                  <a:lnTo>
                    <a:pt x="2582" y="10478"/>
                  </a:lnTo>
                  <a:lnTo>
                    <a:pt x="2705" y="10478"/>
                  </a:lnTo>
                  <a:lnTo>
                    <a:pt x="2705" y="10478"/>
                  </a:lnTo>
                  <a:lnTo>
                    <a:pt x="2858" y="10478"/>
                  </a:lnTo>
                  <a:lnTo>
                    <a:pt x="3012" y="10417"/>
                  </a:lnTo>
                  <a:lnTo>
                    <a:pt x="3135" y="10355"/>
                  </a:lnTo>
                  <a:lnTo>
                    <a:pt x="3258" y="10263"/>
                  </a:lnTo>
                  <a:lnTo>
                    <a:pt x="4026" y="11062"/>
                  </a:lnTo>
                  <a:lnTo>
                    <a:pt x="4026" y="11738"/>
                  </a:lnTo>
                  <a:lnTo>
                    <a:pt x="4026" y="11738"/>
                  </a:lnTo>
                  <a:lnTo>
                    <a:pt x="4180" y="11830"/>
                  </a:lnTo>
                  <a:lnTo>
                    <a:pt x="4180" y="11830"/>
                  </a:lnTo>
                  <a:lnTo>
                    <a:pt x="4610" y="11953"/>
                  </a:lnTo>
                  <a:lnTo>
                    <a:pt x="5531" y="12168"/>
                  </a:lnTo>
                  <a:lnTo>
                    <a:pt x="5531" y="12168"/>
                  </a:lnTo>
                  <a:lnTo>
                    <a:pt x="5531" y="10632"/>
                  </a:lnTo>
                  <a:lnTo>
                    <a:pt x="6607" y="8788"/>
                  </a:lnTo>
                  <a:lnTo>
                    <a:pt x="6607" y="8788"/>
                  </a:lnTo>
                  <a:lnTo>
                    <a:pt x="6853" y="8942"/>
                  </a:lnTo>
                  <a:lnTo>
                    <a:pt x="7098" y="9034"/>
                  </a:lnTo>
                  <a:lnTo>
                    <a:pt x="7344" y="9096"/>
                  </a:lnTo>
                  <a:lnTo>
                    <a:pt x="7621" y="9126"/>
                  </a:lnTo>
                  <a:lnTo>
                    <a:pt x="7621" y="9126"/>
                  </a:lnTo>
                  <a:lnTo>
                    <a:pt x="7805" y="9126"/>
                  </a:lnTo>
                  <a:lnTo>
                    <a:pt x="7990" y="9096"/>
                  </a:lnTo>
                  <a:lnTo>
                    <a:pt x="8328" y="8973"/>
                  </a:lnTo>
                  <a:lnTo>
                    <a:pt x="8635" y="8819"/>
                  </a:lnTo>
                  <a:lnTo>
                    <a:pt x="8881" y="8604"/>
                  </a:lnTo>
                  <a:lnTo>
                    <a:pt x="9096" y="8327"/>
                  </a:lnTo>
                  <a:lnTo>
                    <a:pt x="9280" y="8051"/>
                  </a:lnTo>
                  <a:lnTo>
                    <a:pt x="9372" y="7713"/>
                  </a:lnTo>
                  <a:lnTo>
                    <a:pt x="9403" y="7344"/>
                  </a:lnTo>
                  <a:lnTo>
                    <a:pt x="9403" y="7344"/>
                  </a:lnTo>
                  <a:lnTo>
                    <a:pt x="9372" y="7098"/>
                  </a:lnTo>
                  <a:lnTo>
                    <a:pt x="9341" y="6853"/>
                  </a:lnTo>
                  <a:lnTo>
                    <a:pt x="9249" y="6637"/>
                  </a:lnTo>
                  <a:lnTo>
                    <a:pt x="9126" y="6422"/>
                  </a:lnTo>
                  <a:lnTo>
                    <a:pt x="9003" y="6238"/>
                  </a:lnTo>
                  <a:lnTo>
                    <a:pt x="8850" y="6054"/>
                  </a:lnTo>
                  <a:lnTo>
                    <a:pt x="8666" y="5900"/>
                  </a:lnTo>
                  <a:lnTo>
                    <a:pt x="8450" y="5777"/>
                  </a:lnTo>
                  <a:lnTo>
                    <a:pt x="8450" y="5777"/>
                  </a:lnTo>
                  <a:lnTo>
                    <a:pt x="8266" y="5685"/>
                  </a:lnTo>
                  <a:lnTo>
                    <a:pt x="8051" y="5624"/>
                  </a:lnTo>
                  <a:lnTo>
                    <a:pt x="7836" y="5593"/>
                  </a:lnTo>
                  <a:lnTo>
                    <a:pt x="7621" y="5562"/>
                  </a:lnTo>
                  <a:lnTo>
                    <a:pt x="7621" y="5562"/>
                  </a:lnTo>
                  <a:lnTo>
                    <a:pt x="7436" y="5593"/>
                  </a:lnTo>
                  <a:lnTo>
                    <a:pt x="7283" y="5593"/>
                  </a:lnTo>
                  <a:lnTo>
                    <a:pt x="6945" y="5716"/>
                  </a:lnTo>
                  <a:lnTo>
                    <a:pt x="6638" y="5869"/>
                  </a:lnTo>
                  <a:lnTo>
                    <a:pt x="6361" y="6084"/>
                  </a:lnTo>
                  <a:lnTo>
                    <a:pt x="6146" y="6361"/>
                  </a:lnTo>
                  <a:lnTo>
                    <a:pt x="5992" y="6668"/>
                  </a:lnTo>
                  <a:lnTo>
                    <a:pt x="5900" y="6975"/>
                  </a:lnTo>
                  <a:lnTo>
                    <a:pt x="5869" y="7160"/>
                  </a:lnTo>
                  <a:lnTo>
                    <a:pt x="5839" y="7344"/>
                  </a:lnTo>
                  <a:lnTo>
                    <a:pt x="5839" y="7344"/>
                  </a:lnTo>
                  <a:lnTo>
                    <a:pt x="5869" y="7590"/>
                  </a:lnTo>
                  <a:lnTo>
                    <a:pt x="5931" y="7836"/>
                  </a:lnTo>
                  <a:lnTo>
                    <a:pt x="5992" y="8051"/>
                  </a:lnTo>
                  <a:lnTo>
                    <a:pt x="6085" y="8235"/>
                  </a:lnTo>
                  <a:lnTo>
                    <a:pt x="6085" y="8235"/>
                  </a:lnTo>
                  <a:lnTo>
                    <a:pt x="6238" y="8450"/>
                  </a:lnTo>
                  <a:lnTo>
                    <a:pt x="6392" y="8635"/>
                  </a:lnTo>
                  <a:lnTo>
                    <a:pt x="5409" y="10017"/>
                  </a:lnTo>
                  <a:lnTo>
                    <a:pt x="5409" y="5470"/>
                  </a:lnTo>
                  <a:lnTo>
                    <a:pt x="5409" y="5470"/>
                  </a:lnTo>
                  <a:lnTo>
                    <a:pt x="5624" y="5408"/>
                  </a:lnTo>
                  <a:lnTo>
                    <a:pt x="5839" y="5316"/>
                  </a:lnTo>
                  <a:lnTo>
                    <a:pt x="6054" y="5224"/>
                  </a:lnTo>
                  <a:lnTo>
                    <a:pt x="6238" y="5101"/>
                  </a:lnTo>
                  <a:lnTo>
                    <a:pt x="6607" y="4825"/>
                  </a:lnTo>
                  <a:lnTo>
                    <a:pt x="6914" y="4487"/>
                  </a:lnTo>
                  <a:lnTo>
                    <a:pt x="7037" y="4302"/>
                  </a:lnTo>
                  <a:lnTo>
                    <a:pt x="7160" y="4118"/>
                  </a:lnTo>
                  <a:lnTo>
                    <a:pt x="7283" y="3903"/>
                  </a:lnTo>
                  <a:lnTo>
                    <a:pt x="7344" y="3719"/>
                  </a:lnTo>
                  <a:lnTo>
                    <a:pt x="7436" y="3473"/>
                  </a:lnTo>
                  <a:lnTo>
                    <a:pt x="7467" y="3258"/>
                  </a:lnTo>
                  <a:lnTo>
                    <a:pt x="7498" y="3012"/>
                  </a:lnTo>
                  <a:lnTo>
                    <a:pt x="7498" y="2766"/>
                  </a:lnTo>
                  <a:lnTo>
                    <a:pt x="7498" y="2766"/>
                  </a:lnTo>
                  <a:lnTo>
                    <a:pt x="7498" y="2489"/>
                  </a:lnTo>
                  <a:lnTo>
                    <a:pt x="7467" y="2213"/>
                  </a:lnTo>
                  <a:lnTo>
                    <a:pt x="7375" y="1936"/>
                  </a:lnTo>
                  <a:lnTo>
                    <a:pt x="7283" y="1691"/>
                  </a:lnTo>
                  <a:lnTo>
                    <a:pt x="7191" y="1445"/>
                  </a:lnTo>
                  <a:lnTo>
                    <a:pt x="7037" y="1230"/>
                  </a:lnTo>
                  <a:lnTo>
                    <a:pt x="6883" y="1015"/>
                  </a:lnTo>
                  <a:lnTo>
                    <a:pt x="6699" y="800"/>
                  </a:lnTo>
                  <a:lnTo>
                    <a:pt x="6515" y="646"/>
                  </a:lnTo>
                  <a:lnTo>
                    <a:pt x="6300" y="462"/>
                  </a:lnTo>
                  <a:lnTo>
                    <a:pt x="6054" y="339"/>
                  </a:lnTo>
                  <a:lnTo>
                    <a:pt x="5808" y="216"/>
                  </a:lnTo>
                  <a:lnTo>
                    <a:pt x="5562" y="124"/>
                  </a:lnTo>
                  <a:lnTo>
                    <a:pt x="5286" y="62"/>
                  </a:lnTo>
                  <a:lnTo>
                    <a:pt x="5009" y="1"/>
                  </a:lnTo>
                  <a:lnTo>
                    <a:pt x="4733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3"/>
            <p:cNvSpPr/>
            <p:nvPr/>
          </p:nvSpPr>
          <p:spPr>
            <a:xfrm>
              <a:off x="3036501" y="2558138"/>
              <a:ext cx="733346" cy="1189071"/>
            </a:xfrm>
            <a:custGeom>
              <a:avLst/>
              <a:gdLst/>
              <a:ahLst/>
              <a:cxnLst/>
              <a:rect l="l" t="t" r="r" b="b"/>
              <a:pathLst>
                <a:path w="9495" h="15395" extrusionOk="0">
                  <a:moveTo>
                    <a:pt x="6054" y="5255"/>
                  </a:moveTo>
                  <a:lnTo>
                    <a:pt x="5961" y="5439"/>
                  </a:lnTo>
                  <a:lnTo>
                    <a:pt x="5931" y="5623"/>
                  </a:lnTo>
                  <a:lnTo>
                    <a:pt x="5869" y="5838"/>
                  </a:lnTo>
                  <a:lnTo>
                    <a:pt x="5869" y="6053"/>
                  </a:lnTo>
                  <a:lnTo>
                    <a:pt x="5869" y="6238"/>
                  </a:lnTo>
                  <a:lnTo>
                    <a:pt x="5900" y="6422"/>
                  </a:lnTo>
                  <a:lnTo>
                    <a:pt x="5961" y="6606"/>
                  </a:lnTo>
                  <a:lnTo>
                    <a:pt x="6023" y="6760"/>
                  </a:lnTo>
                  <a:lnTo>
                    <a:pt x="5255" y="7252"/>
                  </a:lnTo>
                  <a:lnTo>
                    <a:pt x="5255" y="5562"/>
                  </a:lnTo>
                  <a:lnTo>
                    <a:pt x="5654" y="5439"/>
                  </a:lnTo>
                  <a:lnTo>
                    <a:pt x="6054" y="5255"/>
                  </a:lnTo>
                  <a:close/>
                  <a:moveTo>
                    <a:pt x="4425" y="0"/>
                  </a:moveTo>
                  <a:lnTo>
                    <a:pt x="4149" y="62"/>
                  </a:lnTo>
                  <a:lnTo>
                    <a:pt x="3872" y="123"/>
                  </a:lnTo>
                  <a:lnTo>
                    <a:pt x="3626" y="216"/>
                  </a:lnTo>
                  <a:lnTo>
                    <a:pt x="3381" y="338"/>
                  </a:lnTo>
                  <a:lnTo>
                    <a:pt x="3135" y="492"/>
                  </a:lnTo>
                  <a:lnTo>
                    <a:pt x="2920" y="646"/>
                  </a:lnTo>
                  <a:lnTo>
                    <a:pt x="2735" y="830"/>
                  </a:lnTo>
                  <a:lnTo>
                    <a:pt x="2551" y="1014"/>
                  </a:lnTo>
                  <a:lnTo>
                    <a:pt x="2397" y="1229"/>
                  </a:lnTo>
                  <a:lnTo>
                    <a:pt x="2244" y="1475"/>
                  </a:lnTo>
                  <a:lnTo>
                    <a:pt x="2121" y="1721"/>
                  </a:lnTo>
                  <a:lnTo>
                    <a:pt x="2029" y="1967"/>
                  </a:lnTo>
                  <a:lnTo>
                    <a:pt x="1967" y="2243"/>
                  </a:lnTo>
                  <a:lnTo>
                    <a:pt x="1906" y="2520"/>
                  </a:lnTo>
                  <a:lnTo>
                    <a:pt x="1906" y="2796"/>
                  </a:lnTo>
                  <a:lnTo>
                    <a:pt x="1906" y="3042"/>
                  </a:lnTo>
                  <a:lnTo>
                    <a:pt x="1936" y="3288"/>
                  </a:lnTo>
                  <a:lnTo>
                    <a:pt x="1998" y="3503"/>
                  </a:lnTo>
                  <a:lnTo>
                    <a:pt x="2059" y="3749"/>
                  </a:lnTo>
                  <a:lnTo>
                    <a:pt x="2151" y="3964"/>
                  </a:lnTo>
                  <a:lnTo>
                    <a:pt x="2244" y="4148"/>
                  </a:lnTo>
                  <a:lnTo>
                    <a:pt x="2367" y="4363"/>
                  </a:lnTo>
                  <a:lnTo>
                    <a:pt x="2520" y="4548"/>
                  </a:lnTo>
                  <a:lnTo>
                    <a:pt x="2643" y="4701"/>
                  </a:lnTo>
                  <a:lnTo>
                    <a:pt x="2827" y="4886"/>
                  </a:lnTo>
                  <a:lnTo>
                    <a:pt x="2981" y="5009"/>
                  </a:lnTo>
                  <a:lnTo>
                    <a:pt x="3165" y="5162"/>
                  </a:lnTo>
                  <a:lnTo>
                    <a:pt x="3381" y="5255"/>
                  </a:lnTo>
                  <a:lnTo>
                    <a:pt x="3596" y="5377"/>
                  </a:lnTo>
                  <a:lnTo>
                    <a:pt x="3811" y="5439"/>
                  </a:lnTo>
                  <a:lnTo>
                    <a:pt x="4026" y="5531"/>
                  </a:lnTo>
                  <a:lnTo>
                    <a:pt x="4026" y="10109"/>
                  </a:lnTo>
                  <a:lnTo>
                    <a:pt x="3012" y="8696"/>
                  </a:lnTo>
                  <a:lnTo>
                    <a:pt x="3196" y="8511"/>
                  </a:lnTo>
                  <a:lnTo>
                    <a:pt x="3319" y="8327"/>
                  </a:lnTo>
                  <a:lnTo>
                    <a:pt x="3442" y="8112"/>
                  </a:lnTo>
                  <a:lnTo>
                    <a:pt x="3503" y="7897"/>
                  </a:lnTo>
                  <a:lnTo>
                    <a:pt x="3565" y="7651"/>
                  </a:lnTo>
                  <a:lnTo>
                    <a:pt x="3565" y="7405"/>
                  </a:lnTo>
                  <a:lnTo>
                    <a:pt x="3565" y="7221"/>
                  </a:lnTo>
                  <a:lnTo>
                    <a:pt x="3534" y="7037"/>
                  </a:lnTo>
                  <a:lnTo>
                    <a:pt x="3442" y="6699"/>
                  </a:lnTo>
                  <a:lnTo>
                    <a:pt x="3258" y="6422"/>
                  </a:lnTo>
                  <a:lnTo>
                    <a:pt x="3043" y="6146"/>
                  </a:lnTo>
                  <a:lnTo>
                    <a:pt x="2797" y="5931"/>
                  </a:lnTo>
                  <a:lnTo>
                    <a:pt x="2489" y="5746"/>
                  </a:lnTo>
                  <a:lnTo>
                    <a:pt x="2151" y="5654"/>
                  </a:lnTo>
                  <a:lnTo>
                    <a:pt x="1967" y="5623"/>
                  </a:lnTo>
                  <a:lnTo>
                    <a:pt x="1568" y="5623"/>
                  </a:lnTo>
                  <a:lnTo>
                    <a:pt x="1353" y="5685"/>
                  </a:lnTo>
                  <a:lnTo>
                    <a:pt x="1138" y="5746"/>
                  </a:lnTo>
                  <a:lnTo>
                    <a:pt x="953" y="5838"/>
                  </a:lnTo>
                  <a:lnTo>
                    <a:pt x="738" y="5961"/>
                  </a:lnTo>
                  <a:lnTo>
                    <a:pt x="554" y="6115"/>
                  </a:lnTo>
                  <a:lnTo>
                    <a:pt x="400" y="6268"/>
                  </a:lnTo>
                  <a:lnTo>
                    <a:pt x="246" y="6484"/>
                  </a:lnTo>
                  <a:lnTo>
                    <a:pt x="154" y="6699"/>
                  </a:lnTo>
                  <a:lnTo>
                    <a:pt x="62" y="6914"/>
                  </a:lnTo>
                  <a:lnTo>
                    <a:pt x="1" y="7160"/>
                  </a:lnTo>
                  <a:lnTo>
                    <a:pt x="1" y="7405"/>
                  </a:lnTo>
                  <a:lnTo>
                    <a:pt x="1" y="7590"/>
                  </a:lnTo>
                  <a:lnTo>
                    <a:pt x="31" y="7774"/>
                  </a:lnTo>
                  <a:lnTo>
                    <a:pt x="124" y="8112"/>
                  </a:lnTo>
                  <a:lnTo>
                    <a:pt x="308" y="8419"/>
                  </a:lnTo>
                  <a:lnTo>
                    <a:pt x="523" y="8665"/>
                  </a:lnTo>
                  <a:lnTo>
                    <a:pt x="800" y="8880"/>
                  </a:lnTo>
                  <a:lnTo>
                    <a:pt x="1076" y="9065"/>
                  </a:lnTo>
                  <a:lnTo>
                    <a:pt x="1414" y="9157"/>
                  </a:lnTo>
                  <a:lnTo>
                    <a:pt x="1598" y="9187"/>
                  </a:lnTo>
                  <a:lnTo>
                    <a:pt x="2059" y="9187"/>
                  </a:lnTo>
                  <a:lnTo>
                    <a:pt x="2336" y="9126"/>
                  </a:lnTo>
                  <a:lnTo>
                    <a:pt x="2582" y="9003"/>
                  </a:lnTo>
                  <a:lnTo>
                    <a:pt x="2797" y="8880"/>
                  </a:lnTo>
                  <a:lnTo>
                    <a:pt x="3872" y="10724"/>
                  </a:lnTo>
                  <a:lnTo>
                    <a:pt x="3903" y="13059"/>
                  </a:lnTo>
                  <a:lnTo>
                    <a:pt x="3872" y="15394"/>
                  </a:lnTo>
                  <a:lnTo>
                    <a:pt x="5408" y="15394"/>
                  </a:lnTo>
                  <a:lnTo>
                    <a:pt x="5408" y="11154"/>
                  </a:lnTo>
                  <a:lnTo>
                    <a:pt x="6177" y="10355"/>
                  </a:lnTo>
                  <a:lnTo>
                    <a:pt x="6299" y="10447"/>
                  </a:lnTo>
                  <a:lnTo>
                    <a:pt x="6453" y="10509"/>
                  </a:lnTo>
                  <a:lnTo>
                    <a:pt x="6576" y="10570"/>
                  </a:lnTo>
                  <a:lnTo>
                    <a:pt x="6883" y="10570"/>
                  </a:lnTo>
                  <a:lnTo>
                    <a:pt x="7006" y="10539"/>
                  </a:lnTo>
                  <a:lnTo>
                    <a:pt x="7129" y="10478"/>
                  </a:lnTo>
                  <a:lnTo>
                    <a:pt x="7221" y="10416"/>
                  </a:lnTo>
                  <a:lnTo>
                    <a:pt x="7344" y="10294"/>
                  </a:lnTo>
                  <a:lnTo>
                    <a:pt x="7467" y="10140"/>
                  </a:lnTo>
                  <a:lnTo>
                    <a:pt x="7529" y="9956"/>
                  </a:lnTo>
                  <a:lnTo>
                    <a:pt x="7559" y="9771"/>
                  </a:lnTo>
                  <a:lnTo>
                    <a:pt x="7529" y="9618"/>
                  </a:lnTo>
                  <a:lnTo>
                    <a:pt x="7498" y="9464"/>
                  </a:lnTo>
                  <a:lnTo>
                    <a:pt x="7406" y="9310"/>
                  </a:lnTo>
                  <a:lnTo>
                    <a:pt x="7313" y="9218"/>
                  </a:lnTo>
                  <a:lnTo>
                    <a:pt x="7191" y="9095"/>
                  </a:lnTo>
                  <a:lnTo>
                    <a:pt x="7068" y="9034"/>
                  </a:lnTo>
                  <a:lnTo>
                    <a:pt x="6914" y="8972"/>
                  </a:lnTo>
                  <a:lnTo>
                    <a:pt x="6760" y="8972"/>
                  </a:lnTo>
                  <a:lnTo>
                    <a:pt x="6515" y="9003"/>
                  </a:lnTo>
                  <a:lnTo>
                    <a:pt x="6330" y="9095"/>
                  </a:lnTo>
                  <a:lnTo>
                    <a:pt x="6177" y="9218"/>
                  </a:lnTo>
                  <a:lnTo>
                    <a:pt x="6054" y="9372"/>
                  </a:lnTo>
                  <a:lnTo>
                    <a:pt x="5961" y="9556"/>
                  </a:lnTo>
                  <a:lnTo>
                    <a:pt x="5931" y="9771"/>
                  </a:lnTo>
                  <a:lnTo>
                    <a:pt x="5961" y="9986"/>
                  </a:lnTo>
                  <a:lnTo>
                    <a:pt x="6054" y="10201"/>
                  </a:lnTo>
                  <a:lnTo>
                    <a:pt x="5316" y="10785"/>
                  </a:lnTo>
                  <a:lnTo>
                    <a:pt x="5316" y="7713"/>
                  </a:lnTo>
                  <a:lnTo>
                    <a:pt x="6207" y="7067"/>
                  </a:lnTo>
                  <a:lnTo>
                    <a:pt x="6330" y="7252"/>
                  </a:lnTo>
                  <a:lnTo>
                    <a:pt x="6484" y="7375"/>
                  </a:lnTo>
                  <a:lnTo>
                    <a:pt x="6637" y="7528"/>
                  </a:lnTo>
                  <a:lnTo>
                    <a:pt x="6822" y="7620"/>
                  </a:lnTo>
                  <a:lnTo>
                    <a:pt x="7037" y="7713"/>
                  </a:lnTo>
                  <a:lnTo>
                    <a:pt x="7221" y="7805"/>
                  </a:lnTo>
                  <a:lnTo>
                    <a:pt x="7436" y="7836"/>
                  </a:lnTo>
                  <a:lnTo>
                    <a:pt x="7682" y="7836"/>
                  </a:lnTo>
                  <a:lnTo>
                    <a:pt x="8020" y="7805"/>
                  </a:lnTo>
                  <a:lnTo>
                    <a:pt x="8327" y="7713"/>
                  </a:lnTo>
                  <a:lnTo>
                    <a:pt x="8604" y="7590"/>
                  </a:lnTo>
                  <a:lnTo>
                    <a:pt x="8880" y="7405"/>
                  </a:lnTo>
                  <a:lnTo>
                    <a:pt x="9003" y="7252"/>
                  </a:lnTo>
                  <a:lnTo>
                    <a:pt x="9126" y="7129"/>
                  </a:lnTo>
                  <a:lnTo>
                    <a:pt x="9218" y="6975"/>
                  </a:lnTo>
                  <a:lnTo>
                    <a:pt x="9311" y="6791"/>
                  </a:lnTo>
                  <a:lnTo>
                    <a:pt x="9372" y="6606"/>
                  </a:lnTo>
                  <a:lnTo>
                    <a:pt x="9434" y="6422"/>
                  </a:lnTo>
                  <a:lnTo>
                    <a:pt x="9464" y="6238"/>
                  </a:lnTo>
                  <a:lnTo>
                    <a:pt x="9495" y="6053"/>
                  </a:lnTo>
                  <a:lnTo>
                    <a:pt x="9464" y="5869"/>
                  </a:lnTo>
                  <a:lnTo>
                    <a:pt x="9434" y="5685"/>
                  </a:lnTo>
                  <a:lnTo>
                    <a:pt x="9341" y="5347"/>
                  </a:lnTo>
                  <a:lnTo>
                    <a:pt x="9188" y="5039"/>
                  </a:lnTo>
                  <a:lnTo>
                    <a:pt x="8942" y="4763"/>
                  </a:lnTo>
                  <a:lnTo>
                    <a:pt x="8696" y="4548"/>
                  </a:lnTo>
                  <a:lnTo>
                    <a:pt x="8389" y="4363"/>
                  </a:lnTo>
                  <a:lnTo>
                    <a:pt x="8051" y="4271"/>
                  </a:lnTo>
                  <a:lnTo>
                    <a:pt x="7866" y="4241"/>
                  </a:lnTo>
                  <a:lnTo>
                    <a:pt x="7436" y="4241"/>
                  </a:lnTo>
                  <a:lnTo>
                    <a:pt x="7221" y="4302"/>
                  </a:lnTo>
                  <a:lnTo>
                    <a:pt x="7037" y="4363"/>
                  </a:lnTo>
                  <a:lnTo>
                    <a:pt x="7221" y="3995"/>
                  </a:lnTo>
                  <a:lnTo>
                    <a:pt x="7375" y="3626"/>
                  </a:lnTo>
                  <a:lnTo>
                    <a:pt x="7467" y="3227"/>
                  </a:lnTo>
                  <a:lnTo>
                    <a:pt x="7498" y="2796"/>
                  </a:lnTo>
                  <a:lnTo>
                    <a:pt x="7498" y="2520"/>
                  </a:lnTo>
                  <a:lnTo>
                    <a:pt x="7467" y="2274"/>
                  </a:lnTo>
                  <a:lnTo>
                    <a:pt x="7406" y="1998"/>
                  </a:lnTo>
                  <a:lnTo>
                    <a:pt x="7313" y="1752"/>
                  </a:lnTo>
                  <a:lnTo>
                    <a:pt x="7191" y="1537"/>
                  </a:lnTo>
                  <a:lnTo>
                    <a:pt x="7068" y="1291"/>
                  </a:lnTo>
                  <a:lnTo>
                    <a:pt x="6914" y="1076"/>
                  </a:lnTo>
                  <a:lnTo>
                    <a:pt x="6760" y="891"/>
                  </a:lnTo>
                  <a:lnTo>
                    <a:pt x="6576" y="707"/>
                  </a:lnTo>
                  <a:lnTo>
                    <a:pt x="6361" y="553"/>
                  </a:lnTo>
                  <a:lnTo>
                    <a:pt x="6146" y="400"/>
                  </a:lnTo>
                  <a:lnTo>
                    <a:pt x="5931" y="277"/>
                  </a:lnTo>
                  <a:lnTo>
                    <a:pt x="5685" y="185"/>
                  </a:lnTo>
                  <a:lnTo>
                    <a:pt x="5439" y="93"/>
                  </a:lnTo>
                  <a:lnTo>
                    <a:pt x="5193" y="31"/>
                  </a:lnTo>
                  <a:lnTo>
                    <a:pt x="4917" y="0"/>
                  </a:lnTo>
                  <a:close/>
                </a:path>
              </a:pathLst>
            </a:custGeom>
            <a:solidFill>
              <a:srgbClr val="DFE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3"/>
            <p:cNvSpPr/>
            <p:nvPr/>
          </p:nvSpPr>
          <p:spPr>
            <a:xfrm>
              <a:off x="3442302" y="2963944"/>
              <a:ext cx="61788" cy="154321"/>
            </a:xfrm>
            <a:custGeom>
              <a:avLst/>
              <a:gdLst/>
              <a:ahLst/>
              <a:cxnLst/>
              <a:rect l="l" t="t" r="r" b="b"/>
              <a:pathLst>
                <a:path w="800" h="1998" fill="none" extrusionOk="0">
                  <a:moveTo>
                    <a:pt x="1" y="1998"/>
                  </a:moveTo>
                  <a:lnTo>
                    <a:pt x="1" y="308"/>
                  </a:lnTo>
                  <a:lnTo>
                    <a:pt x="1" y="308"/>
                  </a:lnTo>
                  <a:lnTo>
                    <a:pt x="400" y="185"/>
                  </a:lnTo>
                  <a:lnTo>
                    <a:pt x="800" y="1"/>
                  </a:lnTo>
                  <a:lnTo>
                    <a:pt x="800" y="1"/>
                  </a:lnTo>
                  <a:lnTo>
                    <a:pt x="707" y="185"/>
                  </a:lnTo>
                  <a:lnTo>
                    <a:pt x="677" y="369"/>
                  </a:lnTo>
                  <a:lnTo>
                    <a:pt x="615" y="584"/>
                  </a:lnTo>
                  <a:lnTo>
                    <a:pt x="615" y="799"/>
                  </a:lnTo>
                  <a:lnTo>
                    <a:pt x="615" y="799"/>
                  </a:lnTo>
                  <a:lnTo>
                    <a:pt x="615" y="984"/>
                  </a:lnTo>
                  <a:lnTo>
                    <a:pt x="646" y="1168"/>
                  </a:lnTo>
                  <a:lnTo>
                    <a:pt x="707" y="1352"/>
                  </a:lnTo>
                  <a:lnTo>
                    <a:pt x="769" y="1506"/>
                  </a:lnTo>
                  <a:lnTo>
                    <a:pt x="1" y="1998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3"/>
            <p:cNvSpPr/>
            <p:nvPr/>
          </p:nvSpPr>
          <p:spPr>
            <a:xfrm>
              <a:off x="3036501" y="2558138"/>
              <a:ext cx="733346" cy="1189071"/>
            </a:xfrm>
            <a:custGeom>
              <a:avLst/>
              <a:gdLst/>
              <a:ahLst/>
              <a:cxnLst/>
              <a:rect l="l" t="t" r="r" b="b"/>
              <a:pathLst>
                <a:path w="9495" h="15395" fill="none" extrusionOk="0">
                  <a:moveTo>
                    <a:pt x="4702" y="0"/>
                  </a:moveTo>
                  <a:lnTo>
                    <a:pt x="4702" y="0"/>
                  </a:lnTo>
                  <a:lnTo>
                    <a:pt x="4425" y="0"/>
                  </a:lnTo>
                  <a:lnTo>
                    <a:pt x="4149" y="62"/>
                  </a:lnTo>
                  <a:lnTo>
                    <a:pt x="3872" y="123"/>
                  </a:lnTo>
                  <a:lnTo>
                    <a:pt x="3626" y="216"/>
                  </a:lnTo>
                  <a:lnTo>
                    <a:pt x="3381" y="338"/>
                  </a:lnTo>
                  <a:lnTo>
                    <a:pt x="3135" y="492"/>
                  </a:lnTo>
                  <a:lnTo>
                    <a:pt x="2920" y="646"/>
                  </a:lnTo>
                  <a:lnTo>
                    <a:pt x="2735" y="830"/>
                  </a:lnTo>
                  <a:lnTo>
                    <a:pt x="2551" y="1014"/>
                  </a:lnTo>
                  <a:lnTo>
                    <a:pt x="2397" y="1229"/>
                  </a:lnTo>
                  <a:lnTo>
                    <a:pt x="2244" y="1475"/>
                  </a:lnTo>
                  <a:lnTo>
                    <a:pt x="2121" y="1721"/>
                  </a:lnTo>
                  <a:lnTo>
                    <a:pt x="2029" y="1967"/>
                  </a:lnTo>
                  <a:lnTo>
                    <a:pt x="1967" y="2243"/>
                  </a:lnTo>
                  <a:lnTo>
                    <a:pt x="1906" y="2520"/>
                  </a:lnTo>
                  <a:lnTo>
                    <a:pt x="1906" y="2796"/>
                  </a:lnTo>
                  <a:lnTo>
                    <a:pt x="1906" y="2796"/>
                  </a:lnTo>
                  <a:lnTo>
                    <a:pt x="1906" y="3042"/>
                  </a:lnTo>
                  <a:lnTo>
                    <a:pt x="1936" y="3288"/>
                  </a:lnTo>
                  <a:lnTo>
                    <a:pt x="1998" y="3503"/>
                  </a:lnTo>
                  <a:lnTo>
                    <a:pt x="2059" y="3749"/>
                  </a:lnTo>
                  <a:lnTo>
                    <a:pt x="2151" y="3964"/>
                  </a:lnTo>
                  <a:lnTo>
                    <a:pt x="2244" y="4148"/>
                  </a:lnTo>
                  <a:lnTo>
                    <a:pt x="2367" y="4363"/>
                  </a:lnTo>
                  <a:lnTo>
                    <a:pt x="2520" y="4548"/>
                  </a:lnTo>
                  <a:lnTo>
                    <a:pt x="2643" y="4701"/>
                  </a:lnTo>
                  <a:lnTo>
                    <a:pt x="2827" y="4886"/>
                  </a:lnTo>
                  <a:lnTo>
                    <a:pt x="2981" y="5009"/>
                  </a:lnTo>
                  <a:lnTo>
                    <a:pt x="3165" y="5162"/>
                  </a:lnTo>
                  <a:lnTo>
                    <a:pt x="3381" y="5255"/>
                  </a:lnTo>
                  <a:lnTo>
                    <a:pt x="3596" y="5377"/>
                  </a:lnTo>
                  <a:lnTo>
                    <a:pt x="3811" y="5439"/>
                  </a:lnTo>
                  <a:lnTo>
                    <a:pt x="4026" y="5531"/>
                  </a:lnTo>
                  <a:lnTo>
                    <a:pt x="4026" y="10109"/>
                  </a:lnTo>
                  <a:lnTo>
                    <a:pt x="3012" y="8696"/>
                  </a:lnTo>
                  <a:lnTo>
                    <a:pt x="3012" y="8696"/>
                  </a:lnTo>
                  <a:lnTo>
                    <a:pt x="3196" y="8511"/>
                  </a:lnTo>
                  <a:lnTo>
                    <a:pt x="3319" y="8327"/>
                  </a:lnTo>
                  <a:lnTo>
                    <a:pt x="3319" y="8327"/>
                  </a:lnTo>
                  <a:lnTo>
                    <a:pt x="3442" y="8112"/>
                  </a:lnTo>
                  <a:lnTo>
                    <a:pt x="3503" y="7897"/>
                  </a:lnTo>
                  <a:lnTo>
                    <a:pt x="3565" y="7651"/>
                  </a:lnTo>
                  <a:lnTo>
                    <a:pt x="3565" y="7405"/>
                  </a:lnTo>
                  <a:lnTo>
                    <a:pt x="3565" y="7405"/>
                  </a:lnTo>
                  <a:lnTo>
                    <a:pt x="3565" y="7221"/>
                  </a:lnTo>
                  <a:lnTo>
                    <a:pt x="3534" y="7037"/>
                  </a:lnTo>
                  <a:lnTo>
                    <a:pt x="3442" y="6699"/>
                  </a:lnTo>
                  <a:lnTo>
                    <a:pt x="3258" y="6422"/>
                  </a:lnTo>
                  <a:lnTo>
                    <a:pt x="3043" y="6146"/>
                  </a:lnTo>
                  <a:lnTo>
                    <a:pt x="2797" y="5931"/>
                  </a:lnTo>
                  <a:lnTo>
                    <a:pt x="2489" y="5746"/>
                  </a:lnTo>
                  <a:lnTo>
                    <a:pt x="2151" y="5654"/>
                  </a:lnTo>
                  <a:lnTo>
                    <a:pt x="1967" y="5623"/>
                  </a:lnTo>
                  <a:lnTo>
                    <a:pt x="1783" y="5623"/>
                  </a:lnTo>
                  <a:lnTo>
                    <a:pt x="1783" y="5623"/>
                  </a:lnTo>
                  <a:lnTo>
                    <a:pt x="1568" y="5623"/>
                  </a:lnTo>
                  <a:lnTo>
                    <a:pt x="1353" y="5685"/>
                  </a:lnTo>
                  <a:lnTo>
                    <a:pt x="1138" y="5746"/>
                  </a:lnTo>
                  <a:lnTo>
                    <a:pt x="953" y="5838"/>
                  </a:lnTo>
                  <a:lnTo>
                    <a:pt x="953" y="5838"/>
                  </a:lnTo>
                  <a:lnTo>
                    <a:pt x="738" y="5961"/>
                  </a:lnTo>
                  <a:lnTo>
                    <a:pt x="554" y="6115"/>
                  </a:lnTo>
                  <a:lnTo>
                    <a:pt x="400" y="6268"/>
                  </a:lnTo>
                  <a:lnTo>
                    <a:pt x="246" y="6484"/>
                  </a:lnTo>
                  <a:lnTo>
                    <a:pt x="154" y="6699"/>
                  </a:lnTo>
                  <a:lnTo>
                    <a:pt x="62" y="6914"/>
                  </a:lnTo>
                  <a:lnTo>
                    <a:pt x="1" y="7160"/>
                  </a:lnTo>
                  <a:lnTo>
                    <a:pt x="1" y="7405"/>
                  </a:lnTo>
                  <a:lnTo>
                    <a:pt x="1" y="7405"/>
                  </a:lnTo>
                  <a:lnTo>
                    <a:pt x="1" y="7590"/>
                  </a:lnTo>
                  <a:lnTo>
                    <a:pt x="31" y="7774"/>
                  </a:lnTo>
                  <a:lnTo>
                    <a:pt x="124" y="8112"/>
                  </a:lnTo>
                  <a:lnTo>
                    <a:pt x="308" y="8419"/>
                  </a:lnTo>
                  <a:lnTo>
                    <a:pt x="523" y="8665"/>
                  </a:lnTo>
                  <a:lnTo>
                    <a:pt x="800" y="8880"/>
                  </a:lnTo>
                  <a:lnTo>
                    <a:pt x="1076" y="9065"/>
                  </a:lnTo>
                  <a:lnTo>
                    <a:pt x="1414" y="9157"/>
                  </a:lnTo>
                  <a:lnTo>
                    <a:pt x="1598" y="9187"/>
                  </a:lnTo>
                  <a:lnTo>
                    <a:pt x="1783" y="9187"/>
                  </a:lnTo>
                  <a:lnTo>
                    <a:pt x="1783" y="9187"/>
                  </a:lnTo>
                  <a:lnTo>
                    <a:pt x="2059" y="9187"/>
                  </a:lnTo>
                  <a:lnTo>
                    <a:pt x="2336" y="9126"/>
                  </a:lnTo>
                  <a:lnTo>
                    <a:pt x="2582" y="9003"/>
                  </a:lnTo>
                  <a:lnTo>
                    <a:pt x="2797" y="8880"/>
                  </a:lnTo>
                  <a:lnTo>
                    <a:pt x="3872" y="10724"/>
                  </a:lnTo>
                  <a:lnTo>
                    <a:pt x="3872" y="10724"/>
                  </a:lnTo>
                  <a:lnTo>
                    <a:pt x="3903" y="13059"/>
                  </a:lnTo>
                  <a:lnTo>
                    <a:pt x="3872" y="15394"/>
                  </a:lnTo>
                  <a:lnTo>
                    <a:pt x="3872" y="15394"/>
                  </a:lnTo>
                  <a:lnTo>
                    <a:pt x="4272" y="15394"/>
                  </a:lnTo>
                  <a:lnTo>
                    <a:pt x="4272" y="15394"/>
                  </a:lnTo>
                  <a:lnTo>
                    <a:pt x="4579" y="15394"/>
                  </a:lnTo>
                  <a:lnTo>
                    <a:pt x="4579" y="15394"/>
                  </a:lnTo>
                  <a:lnTo>
                    <a:pt x="5408" y="15394"/>
                  </a:lnTo>
                  <a:lnTo>
                    <a:pt x="5408" y="11154"/>
                  </a:lnTo>
                  <a:lnTo>
                    <a:pt x="6177" y="10355"/>
                  </a:lnTo>
                  <a:lnTo>
                    <a:pt x="6177" y="10355"/>
                  </a:lnTo>
                  <a:lnTo>
                    <a:pt x="6299" y="10447"/>
                  </a:lnTo>
                  <a:lnTo>
                    <a:pt x="6453" y="10509"/>
                  </a:lnTo>
                  <a:lnTo>
                    <a:pt x="6576" y="10570"/>
                  </a:lnTo>
                  <a:lnTo>
                    <a:pt x="6760" y="10570"/>
                  </a:lnTo>
                  <a:lnTo>
                    <a:pt x="6760" y="10570"/>
                  </a:lnTo>
                  <a:lnTo>
                    <a:pt x="6883" y="10570"/>
                  </a:lnTo>
                  <a:lnTo>
                    <a:pt x="7006" y="10539"/>
                  </a:lnTo>
                  <a:lnTo>
                    <a:pt x="7129" y="10478"/>
                  </a:lnTo>
                  <a:lnTo>
                    <a:pt x="7221" y="10416"/>
                  </a:lnTo>
                  <a:lnTo>
                    <a:pt x="7221" y="10416"/>
                  </a:lnTo>
                  <a:lnTo>
                    <a:pt x="7344" y="10294"/>
                  </a:lnTo>
                  <a:lnTo>
                    <a:pt x="7467" y="10140"/>
                  </a:lnTo>
                  <a:lnTo>
                    <a:pt x="7529" y="9956"/>
                  </a:lnTo>
                  <a:lnTo>
                    <a:pt x="7559" y="9771"/>
                  </a:lnTo>
                  <a:lnTo>
                    <a:pt x="7559" y="9771"/>
                  </a:lnTo>
                  <a:lnTo>
                    <a:pt x="7529" y="9618"/>
                  </a:lnTo>
                  <a:lnTo>
                    <a:pt x="7498" y="9464"/>
                  </a:lnTo>
                  <a:lnTo>
                    <a:pt x="7406" y="9310"/>
                  </a:lnTo>
                  <a:lnTo>
                    <a:pt x="7313" y="9218"/>
                  </a:lnTo>
                  <a:lnTo>
                    <a:pt x="7191" y="9095"/>
                  </a:lnTo>
                  <a:lnTo>
                    <a:pt x="7068" y="9034"/>
                  </a:lnTo>
                  <a:lnTo>
                    <a:pt x="6914" y="8972"/>
                  </a:lnTo>
                  <a:lnTo>
                    <a:pt x="6760" y="8972"/>
                  </a:lnTo>
                  <a:lnTo>
                    <a:pt x="6760" y="8972"/>
                  </a:lnTo>
                  <a:lnTo>
                    <a:pt x="6515" y="9003"/>
                  </a:lnTo>
                  <a:lnTo>
                    <a:pt x="6330" y="9095"/>
                  </a:lnTo>
                  <a:lnTo>
                    <a:pt x="6330" y="9095"/>
                  </a:lnTo>
                  <a:lnTo>
                    <a:pt x="6177" y="9218"/>
                  </a:lnTo>
                  <a:lnTo>
                    <a:pt x="6054" y="9372"/>
                  </a:lnTo>
                  <a:lnTo>
                    <a:pt x="5961" y="9556"/>
                  </a:lnTo>
                  <a:lnTo>
                    <a:pt x="5931" y="9771"/>
                  </a:lnTo>
                  <a:lnTo>
                    <a:pt x="5931" y="9771"/>
                  </a:lnTo>
                  <a:lnTo>
                    <a:pt x="5961" y="9986"/>
                  </a:lnTo>
                  <a:lnTo>
                    <a:pt x="6054" y="10201"/>
                  </a:lnTo>
                  <a:lnTo>
                    <a:pt x="5316" y="10785"/>
                  </a:lnTo>
                  <a:lnTo>
                    <a:pt x="5316" y="7713"/>
                  </a:lnTo>
                  <a:lnTo>
                    <a:pt x="6207" y="7067"/>
                  </a:lnTo>
                  <a:lnTo>
                    <a:pt x="6207" y="7067"/>
                  </a:lnTo>
                  <a:lnTo>
                    <a:pt x="6330" y="7252"/>
                  </a:lnTo>
                  <a:lnTo>
                    <a:pt x="6484" y="7375"/>
                  </a:lnTo>
                  <a:lnTo>
                    <a:pt x="6637" y="7528"/>
                  </a:lnTo>
                  <a:lnTo>
                    <a:pt x="6822" y="7620"/>
                  </a:lnTo>
                  <a:lnTo>
                    <a:pt x="7037" y="7713"/>
                  </a:lnTo>
                  <a:lnTo>
                    <a:pt x="7221" y="7805"/>
                  </a:lnTo>
                  <a:lnTo>
                    <a:pt x="7436" y="7836"/>
                  </a:lnTo>
                  <a:lnTo>
                    <a:pt x="7682" y="7836"/>
                  </a:lnTo>
                  <a:lnTo>
                    <a:pt x="7682" y="7836"/>
                  </a:lnTo>
                  <a:lnTo>
                    <a:pt x="8020" y="7805"/>
                  </a:lnTo>
                  <a:lnTo>
                    <a:pt x="8327" y="7713"/>
                  </a:lnTo>
                  <a:lnTo>
                    <a:pt x="8604" y="7590"/>
                  </a:lnTo>
                  <a:lnTo>
                    <a:pt x="8880" y="7405"/>
                  </a:lnTo>
                  <a:lnTo>
                    <a:pt x="8880" y="7405"/>
                  </a:lnTo>
                  <a:lnTo>
                    <a:pt x="9003" y="7252"/>
                  </a:lnTo>
                  <a:lnTo>
                    <a:pt x="9126" y="7129"/>
                  </a:lnTo>
                  <a:lnTo>
                    <a:pt x="9218" y="6975"/>
                  </a:lnTo>
                  <a:lnTo>
                    <a:pt x="9311" y="6791"/>
                  </a:lnTo>
                  <a:lnTo>
                    <a:pt x="9372" y="6606"/>
                  </a:lnTo>
                  <a:lnTo>
                    <a:pt x="9434" y="6422"/>
                  </a:lnTo>
                  <a:lnTo>
                    <a:pt x="9464" y="6238"/>
                  </a:lnTo>
                  <a:lnTo>
                    <a:pt x="9495" y="6053"/>
                  </a:lnTo>
                  <a:lnTo>
                    <a:pt x="9495" y="6053"/>
                  </a:lnTo>
                  <a:lnTo>
                    <a:pt x="9464" y="5869"/>
                  </a:lnTo>
                  <a:lnTo>
                    <a:pt x="9434" y="5685"/>
                  </a:lnTo>
                  <a:lnTo>
                    <a:pt x="9341" y="5347"/>
                  </a:lnTo>
                  <a:lnTo>
                    <a:pt x="9188" y="5039"/>
                  </a:lnTo>
                  <a:lnTo>
                    <a:pt x="8942" y="4763"/>
                  </a:lnTo>
                  <a:lnTo>
                    <a:pt x="8696" y="4548"/>
                  </a:lnTo>
                  <a:lnTo>
                    <a:pt x="8389" y="4363"/>
                  </a:lnTo>
                  <a:lnTo>
                    <a:pt x="8051" y="4271"/>
                  </a:lnTo>
                  <a:lnTo>
                    <a:pt x="7866" y="4241"/>
                  </a:lnTo>
                  <a:lnTo>
                    <a:pt x="7682" y="4241"/>
                  </a:lnTo>
                  <a:lnTo>
                    <a:pt x="7682" y="4241"/>
                  </a:lnTo>
                  <a:lnTo>
                    <a:pt x="7436" y="4241"/>
                  </a:lnTo>
                  <a:lnTo>
                    <a:pt x="7436" y="4241"/>
                  </a:lnTo>
                  <a:lnTo>
                    <a:pt x="7221" y="4302"/>
                  </a:lnTo>
                  <a:lnTo>
                    <a:pt x="7037" y="4363"/>
                  </a:lnTo>
                  <a:lnTo>
                    <a:pt x="7037" y="4363"/>
                  </a:lnTo>
                  <a:lnTo>
                    <a:pt x="7221" y="3995"/>
                  </a:lnTo>
                  <a:lnTo>
                    <a:pt x="7375" y="3626"/>
                  </a:lnTo>
                  <a:lnTo>
                    <a:pt x="7467" y="3227"/>
                  </a:lnTo>
                  <a:lnTo>
                    <a:pt x="7498" y="2796"/>
                  </a:lnTo>
                  <a:lnTo>
                    <a:pt x="7498" y="2796"/>
                  </a:lnTo>
                  <a:lnTo>
                    <a:pt x="7498" y="2520"/>
                  </a:lnTo>
                  <a:lnTo>
                    <a:pt x="7467" y="2274"/>
                  </a:lnTo>
                  <a:lnTo>
                    <a:pt x="7406" y="1998"/>
                  </a:lnTo>
                  <a:lnTo>
                    <a:pt x="7313" y="1752"/>
                  </a:lnTo>
                  <a:lnTo>
                    <a:pt x="7191" y="1537"/>
                  </a:lnTo>
                  <a:lnTo>
                    <a:pt x="7068" y="1291"/>
                  </a:lnTo>
                  <a:lnTo>
                    <a:pt x="6914" y="1076"/>
                  </a:lnTo>
                  <a:lnTo>
                    <a:pt x="6760" y="891"/>
                  </a:lnTo>
                  <a:lnTo>
                    <a:pt x="6576" y="707"/>
                  </a:lnTo>
                  <a:lnTo>
                    <a:pt x="6361" y="553"/>
                  </a:lnTo>
                  <a:lnTo>
                    <a:pt x="6146" y="400"/>
                  </a:lnTo>
                  <a:lnTo>
                    <a:pt x="5931" y="277"/>
                  </a:lnTo>
                  <a:lnTo>
                    <a:pt x="5685" y="185"/>
                  </a:lnTo>
                  <a:lnTo>
                    <a:pt x="5439" y="93"/>
                  </a:lnTo>
                  <a:lnTo>
                    <a:pt x="5193" y="31"/>
                  </a:lnTo>
                  <a:lnTo>
                    <a:pt x="4917" y="0"/>
                  </a:lnTo>
                  <a:lnTo>
                    <a:pt x="4917" y="0"/>
                  </a:lnTo>
                  <a:lnTo>
                    <a:pt x="470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3"/>
            <p:cNvSpPr/>
            <p:nvPr/>
          </p:nvSpPr>
          <p:spPr>
            <a:xfrm>
              <a:off x="2428958" y="2880914"/>
              <a:ext cx="356053" cy="355988"/>
            </a:xfrm>
            <a:custGeom>
              <a:avLst/>
              <a:gdLst/>
              <a:ahLst/>
              <a:cxnLst/>
              <a:rect l="l" t="t" r="r" b="b"/>
              <a:pathLst>
                <a:path w="4610" h="4609" extrusionOk="0">
                  <a:moveTo>
                    <a:pt x="2674" y="0"/>
                  </a:moveTo>
                  <a:lnTo>
                    <a:pt x="2398" y="31"/>
                  </a:lnTo>
                  <a:lnTo>
                    <a:pt x="2121" y="92"/>
                  </a:lnTo>
                  <a:lnTo>
                    <a:pt x="1875" y="184"/>
                  </a:lnTo>
                  <a:lnTo>
                    <a:pt x="1629" y="277"/>
                  </a:lnTo>
                  <a:lnTo>
                    <a:pt x="1384" y="400"/>
                  </a:lnTo>
                  <a:lnTo>
                    <a:pt x="1168" y="553"/>
                  </a:lnTo>
                  <a:lnTo>
                    <a:pt x="984" y="707"/>
                  </a:lnTo>
                  <a:lnTo>
                    <a:pt x="769" y="891"/>
                  </a:lnTo>
                  <a:lnTo>
                    <a:pt x="615" y="1106"/>
                  </a:lnTo>
                  <a:lnTo>
                    <a:pt x="462" y="1321"/>
                  </a:lnTo>
                  <a:lnTo>
                    <a:pt x="339" y="1536"/>
                  </a:lnTo>
                  <a:lnTo>
                    <a:pt x="216" y="1782"/>
                  </a:lnTo>
                  <a:lnTo>
                    <a:pt x="124" y="2028"/>
                  </a:lnTo>
                  <a:lnTo>
                    <a:pt x="62" y="2305"/>
                  </a:lnTo>
                  <a:lnTo>
                    <a:pt x="32" y="2581"/>
                  </a:lnTo>
                  <a:lnTo>
                    <a:pt x="1" y="2858"/>
                  </a:lnTo>
                  <a:lnTo>
                    <a:pt x="32" y="3319"/>
                  </a:lnTo>
                  <a:lnTo>
                    <a:pt x="155" y="3749"/>
                  </a:lnTo>
                  <a:lnTo>
                    <a:pt x="308" y="4148"/>
                  </a:lnTo>
                  <a:lnTo>
                    <a:pt x="554" y="4517"/>
                  </a:lnTo>
                  <a:lnTo>
                    <a:pt x="738" y="4578"/>
                  </a:lnTo>
                  <a:lnTo>
                    <a:pt x="953" y="4609"/>
                  </a:lnTo>
                  <a:lnTo>
                    <a:pt x="1168" y="4578"/>
                  </a:lnTo>
                  <a:lnTo>
                    <a:pt x="1414" y="4486"/>
                  </a:lnTo>
                  <a:lnTo>
                    <a:pt x="1629" y="4332"/>
                  </a:lnTo>
                  <a:lnTo>
                    <a:pt x="1783" y="4148"/>
                  </a:lnTo>
                  <a:lnTo>
                    <a:pt x="1967" y="3872"/>
                  </a:lnTo>
                  <a:lnTo>
                    <a:pt x="2090" y="3749"/>
                  </a:lnTo>
                  <a:lnTo>
                    <a:pt x="2213" y="3626"/>
                  </a:lnTo>
                  <a:lnTo>
                    <a:pt x="2398" y="3595"/>
                  </a:lnTo>
                  <a:lnTo>
                    <a:pt x="2490" y="3564"/>
                  </a:lnTo>
                  <a:lnTo>
                    <a:pt x="2551" y="3503"/>
                  </a:lnTo>
                  <a:lnTo>
                    <a:pt x="2613" y="3411"/>
                  </a:lnTo>
                  <a:lnTo>
                    <a:pt x="2643" y="3288"/>
                  </a:lnTo>
                  <a:lnTo>
                    <a:pt x="2643" y="3011"/>
                  </a:lnTo>
                  <a:lnTo>
                    <a:pt x="2705" y="2827"/>
                  </a:lnTo>
                  <a:lnTo>
                    <a:pt x="2828" y="2704"/>
                  </a:lnTo>
                  <a:lnTo>
                    <a:pt x="2981" y="2581"/>
                  </a:lnTo>
                  <a:lnTo>
                    <a:pt x="3135" y="2489"/>
                  </a:lnTo>
                  <a:lnTo>
                    <a:pt x="3319" y="2427"/>
                  </a:lnTo>
                  <a:lnTo>
                    <a:pt x="3504" y="2397"/>
                  </a:lnTo>
                  <a:lnTo>
                    <a:pt x="3872" y="2335"/>
                  </a:lnTo>
                  <a:lnTo>
                    <a:pt x="4057" y="2274"/>
                  </a:lnTo>
                  <a:lnTo>
                    <a:pt x="4241" y="2182"/>
                  </a:lnTo>
                  <a:lnTo>
                    <a:pt x="4395" y="2089"/>
                  </a:lnTo>
                  <a:lnTo>
                    <a:pt x="4518" y="1967"/>
                  </a:lnTo>
                  <a:lnTo>
                    <a:pt x="4579" y="1782"/>
                  </a:lnTo>
                  <a:lnTo>
                    <a:pt x="4610" y="1598"/>
                  </a:lnTo>
                  <a:lnTo>
                    <a:pt x="4610" y="1414"/>
                  </a:lnTo>
                  <a:lnTo>
                    <a:pt x="4548" y="1229"/>
                  </a:lnTo>
                  <a:lnTo>
                    <a:pt x="4487" y="1076"/>
                  </a:lnTo>
                  <a:lnTo>
                    <a:pt x="4364" y="922"/>
                  </a:lnTo>
                  <a:lnTo>
                    <a:pt x="4241" y="768"/>
                  </a:lnTo>
                  <a:lnTo>
                    <a:pt x="4087" y="645"/>
                  </a:lnTo>
                  <a:lnTo>
                    <a:pt x="3780" y="400"/>
                  </a:lnTo>
                  <a:lnTo>
                    <a:pt x="3442" y="215"/>
                  </a:lnTo>
                  <a:lnTo>
                    <a:pt x="3043" y="92"/>
                  </a:lnTo>
                  <a:lnTo>
                    <a:pt x="2674" y="0"/>
                  </a:lnTo>
                  <a:close/>
                </a:path>
              </a:pathLst>
            </a:custGeom>
            <a:solidFill>
              <a:srgbClr val="8AC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3"/>
            <p:cNvSpPr/>
            <p:nvPr/>
          </p:nvSpPr>
          <p:spPr>
            <a:xfrm>
              <a:off x="2471670" y="2880914"/>
              <a:ext cx="401159" cy="443807"/>
            </a:xfrm>
            <a:custGeom>
              <a:avLst/>
              <a:gdLst/>
              <a:ahLst/>
              <a:cxnLst/>
              <a:rect l="l" t="t" r="r" b="b"/>
              <a:pathLst>
                <a:path w="5194" h="5746" extrusionOk="0">
                  <a:moveTo>
                    <a:pt x="2121" y="0"/>
                  </a:moveTo>
                  <a:lnTo>
                    <a:pt x="2490" y="92"/>
                  </a:lnTo>
                  <a:lnTo>
                    <a:pt x="2889" y="215"/>
                  </a:lnTo>
                  <a:lnTo>
                    <a:pt x="3227" y="400"/>
                  </a:lnTo>
                  <a:lnTo>
                    <a:pt x="3534" y="645"/>
                  </a:lnTo>
                  <a:lnTo>
                    <a:pt x="3688" y="768"/>
                  </a:lnTo>
                  <a:lnTo>
                    <a:pt x="3811" y="922"/>
                  </a:lnTo>
                  <a:lnTo>
                    <a:pt x="3934" y="1076"/>
                  </a:lnTo>
                  <a:lnTo>
                    <a:pt x="3995" y="1229"/>
                  </a:lnTo>
                  <a:lnTo>
                    <a:pt x="4057" y="1414"/>
                  </a:lnTo>
                  <a:lnTo>
                    <a:pt x="4057" y="1598"/>
                  </a:lnTo>
                  <a:lnTo>
                    <a:pt x="4026" y="1782"/>
                  </a:lnTo>
                  <a:lnTo>
                    <a:pt x="3965" y="1967"/>
                  </a:lnTo>
                  <a:lnTo>
                    <a:pt x="3842" y="2089"/>
                  </a:lnTo>
                  <a:lnTo>
                    <a:pt x="3688" y="2182"/>
                  </a:lnTo>
                  <a:lnTo>
                    <a:pt x="3504" y="2274"/>
                  </a:lnTo>
                  <a:lnTo>
                    <a:pt x="3319" y="2335"/>
                  </a:lnTo>
                  <a:lnTo>
                    <a:pt x="2951" y="2397"/>
                  </a:lnTo>
                  <a:lnTo>
                    <a:pt x="2766" y="2427"/>
                  </a:lnTo>
                  <a:lnTo>
                    <a:pt x="2582" y="2489"/>
                  </a:lnTo>
                  <a:lnTo>
                    <a:pt x="2428" y="2581"/>
                  </a:lnTo>
                  <a:lnTo>
                    <a:pt x="2275" y="2704"/>
                  </a:lnTo>
                  <a:lnTo>
                    <a:pt x="2152" y="2827"/>
                  </a:lnTo>
                  <a:lnTo>
                    <a:pt x="2090" y="3011"/>
                  </a:lnTo>
                  <a:lnTo>
                    <a:pt x="2090" y="3288"/>
                  </a:lnTo>
                  <a:lnTo>
                    <a:pt x="2060" y="3411"/>
                  </a:lnTo>
                  <a:lnTo>
                    <a:pt x="1998" y="3503"/>
                  </a:lnTo>
                  <a:lnTo>
                    <a:pt x="1937" y="3564"/>
                  </a:lnTo>
                  <a:lnTo>
                    <a:pt x="1845" y="3595"/>
                  </a:lnTo>
                  <a:lnTo>
                    <a:pt x="1660" y="3626"/>
                  </a:lnTo>
                  <a:lnTo>
                    <a:pt x="1537" y="3749"/>
                  </a:lnTo>
                  <a:lnTo>
                    <a:pt x="1414" y="3872"/>
                  </a:lnTo>
                  <a:lnTo>
                    <a:pt x="1230" y="4148"/>
                  </a:lnTo>
                  <a:lnTo>
                    <a:pt x="1076" y="4332"/>
                  </a:lnTo>
                  <a:lnTo>
                    <a:pt x="861" y="4486"/>
                  </a:lnTo>
                  <a:lnTo>
                    <a:pt x="615" y="4578"/>
                  </a:lnTo>
                  <a:lnTo>
                    <a:pt x="400" y="4609"/>
                  </a:lnTo>
                  <a:lnTo>
                    <a:pt x="185" y="4578"/>
                  </a:lnTo>
                  <a:lnTo>
                    <a:pt x="1" y="4517"/>
                  </a:lnTo>
                  <a:lnTo>
                    <a:pt x="185" y="4793"/>
                  </a:lnTo>
                  <a:lnTo>
                    <a:pt x="431" y="5008"/>
                  </a:lnTo>
                  <a:lnTo>
                    <a:pt x="708" y="5224"/>
                  </a:lnTo>
                  <a:lnTo>
                    <a:pt x="984" y="5408"/>
                  </a:lnTo>
                  <a:lnTo>
                    <a:pt x="1291" y="5531"/>
                  </a:lnTo>
                  <a:lnTo>
                    <a:pt x="1629" y="5654"/>
                  </a:lnTo>
                  <a:lnTo>
                    <a:pt x="1967" y="5715"/>
                  </a:lnTo>
                  <a:lnTo>
                    <a:pt x="2336" y="5746"/>
                  </a:lnTo>
                  <a:lnTo>
                    <a:pt x="2613" y="5715"/>
                  </a:lnTo>
                  <a:lnTo>
                    <a:pt x="2920" y="5684"/>
                  </a:lnTo>
                  <a:lnTo>
                    <a:pt x="3196" y="5592"/>
                  </a:lnTo>
                  <a:lnTo>
                    <a:pt x="3442" y="5500"/>
                  </a:lnTo>
                  <a:lnTo>
                    <a:pt x="3688" y="5377"/>
                  </a:lnTo>
                  <a:lnTo>
                    <a:pt x="3934" y="5254"/>
                  </a:lnTo>
                  <a:lnTo>
                    <a:pt x="4149" y="5070"/>
                  </a:lnTo>
                  <a:lnTo>
                    <a:pt x="4364" y="4886"/>
                  </a:lnTo>
                  <a:lnTo>
                    <a:pt x="4548" y="4701"/>
                  </a:lnTo>
                  <a:lnTo>
                    <a:pt x="4702" y="4455"/>
                  </a:lnTo>
                  <a:lnTo>
                    <a:pt x="4856" y="4240"/>
                  </a:lnTo>
                  <a:lnTo>
                    <a:pt x="4979" y="3994"/>
                  </a:lnTo>
                  <a:lnTo>
                    <a:pt x="5071" y="3718"/>
                  </a:lnTo>
                  <a:lnTo>
                    <a:pt x="5163" y="3441"/>
                  </a:lnTo>
                  <a:lnTo>
                    <a:pt x="5194" y="3165"/>
                  </a:lnTo>
                  <a:lnTo>
                    <a:pt x="5194" y="2858"/>
                  </a:lnTo>
                  <a:lnTo>
                    <a:pt x="5194" y="2581"/>
                  </a:lnTo>
                  <a:lnTo>
                    <a:pt x="5163" y="2274"/>
                  </a:lnTo>
                  <a:lnTo>
                    <a:pt x="5071" y="1997"/>
                  </a:lnTo>
                  <a:lnTo>
                    <a:pt x="4979" y="1752"/>
                  </a:lnTo>
                  <a:lnTo>
                    <a:pt x="4856" y="1475"/>
                  </a:lnTo>
                  <a:lnTo>
                    <a:pt x="4702" y="1260"/>
                  </a:lnTo>
                  <a:lnTo>
                    <a:pt x="4548" y="1045"/>
                  </a:lnTo>
                  <a:lnTo>
                    <a:pt x="4364" y="830"/>
                  </a:lnTo>
                  <a:lnTo>
                    <a:pt x="4149" y="645"/>
                  </a:lnTo>
                  <a:lnTo>
                    <a:pt x="3934" y="461"/>
                  </a:lnTo>
                  <a:lnTo>
                    <a:pt x="3688" y="338"/>
                  </a:lnTo>
                  <a:lnTo>
                    <a:pt x="3442" y="215"/>
                  </a:lnTo>
                  <a:lnTo>
                    <a:pt x="3196" y="123"/>
                  </a:lnTo>
                  <a:lnTo>
                    <a:pt x="2920" y="31"/>
                  </a:lnTo>
                  <a:lnTo>
                    <a:pt x="2613" y="0"/>
                  </a:lnTo>
                  <a:close/>
                </a:path>
              </a:pathLst>
            </a:custGeom>
            <a:solidFill>
              <a:srgbClr val="7D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3"/>
            <p:cNvSpPr/>
            <p:nvPr/>
          </p:nvSpPr>
          <p:spPr>
            <a:xfrm>
              <a:off x="2322218" y="3215507"/>
              <a:ext cx="237343" cy="284852"/>
            </a:xfrm>
            <a:custGeom>
              <a:avLst/>
              <a:gdLst/>
              <a:ahLst/>
              <a:cxnLst/>
              <a:rect l="l" t="t" r="r" b="b"/>
              <a:pathLst>
                <a:path w="3073" h="3688" extrusionOk="0">
                  <a:moveTo>
                    <a:pt x="1475" y="0"/>
                  </a:moveTo>
                  <a:lnTo>
                    <a:pt x="1629" y="123"/>
                  </a:lnTo>
                  <a:lnTo>
                    <a:pt x="1782" y="216"/>
                  </a:lnTo>
                  <a:lnTo>
                    <a:pt x="1905" y="369"/>
                  </a:lnTo>
                  <a:lnTo>
                    <a:pt x="1997" y="523"/>
                  </a:lnTo>
                  <a:lnTo>
                    <a:pt x="2028" y="646"/>
                  </a:lnTo>
                  <a:lnTo>
                    <a:pt x="2059" y="769"/>
                  </a:lnTo>
                  <a:lnTo>
                    <a:pt x="2059" y="892"/>
                  </a:lnTo>
                  <a:lnTo>
                    <a:pt x="2059" y="984"/>
                  </a:lnTo>
                  <a:lnTo>
                    <a:pt x="2028" y="1107"/>
                  </a:lnTo>
                  <a:lnTo>
                    <a:pt x="1967" y="1199"/>
                  </a:lnTo>
                  <a:lnTo>
                    <a:pt x="1875" y="1291"/>
                  </a:lnTo>
                  <a:lnTo>
                    <a:pt x="1813" y="1383"/>
                  </a:lnTo>
                  <a:lnTo>
                    <a:pt x="1598" y="1475"/>
                  </a:lnTo>
                  <a:lnTo>
                    <a:pt x="1506" y="1537"/>
                  </a:lnTo>
                  <a:lnTo>
                    <a:pt x="1444" y="1629"/>
                  </a:lnTo>
                  <a:lnTo>
                    <a:pt x="1414" y="1721"/>
                  </a:lnTo>
                  <a:lnTo>
                    <a:pt x="1414" y="1813"/>
                  </a:lnTo>
                  <a:lnTo>
                    <a:pt x="1475" y="1998"/>
                  </a:lnTo>
                  <a:lnTo>
                    <a:pt x="1506" y="2182"/>
                  </a:lnTo>
                  <a:lnTo>
                    <a:pt x="1506" y="2274"/>
                  </a:lnTo>
                  <a:lnTo>
                    <a:pt x="1444" y="2336"/>
                  </a:lnTo>
                  <a:lnTo>
                    <a:pt x="1352" y="2428"/>
                  </a:lnTo>
                  <a:lnTo>
                    <a:pt x="1229" y="2459"/>
                  </a:lnTo>
                  <a:lnTo>
                    <a:pt x="1106" y="2459"/>
                  </a:lnTo>
                  <a:lnTo>
                    <a:pt x="1014" y="2520"/>
                  </a:lnTo>
                  <a:lnTo>
                    <a:pt x="953" y="2581"/>
                  </a:lnTo>
                  <a:lnTo>
                    <a:pt x="922" y="2643"/>
                  </a:lnTo>
                  <a:lnTo>
                    <a:pt x="861" y="2797"/>
                  </a:lnTo>
                  <a:lnTo>
                    <a:pt x="830" y="2950"/>
                  </a:lnTo>
                  <a:lnTo>
                    <a:pt x="768" y="3104"/>
                  </a:lnTo>
                  <a:lnTo>
                    <a:pt x="645" y="3227"/>
                  </a:lnTo>
                  <a:lnTo>
                    <a:pt x="492" y="3257"/>
                  </a:lnTo>
                  <a:lnTo>
                    <a:pt x="338" y="3288"/>
                  </a:lnTo>
                  <a:lnTo>
                    <a:pt x="185" y="3288"/>
                  </a:lnTo>
                  <a:lnTo>
                    <a:pt x="0" y="3227"/>
                  </a:lnTo>
                  <a:lnTo>
                    <a:pt x="246" y="3442"/>
                  </a:lnTo>
                  <a:lnTo>
                    <a:pt x="553" y="3565"/>
                  </a:lnTo>
                  <a:lnTo>
                    <a:pt x="891" y="3657"/>
                  </a:lnTo>
                  <a:lnTo>
                    <a:pt x="1229" y="3688"/>
                  </a:lnTo>
                  <a:lnTo>
                    <a:pt x="1414" y="3688"/>
                  </a:lnTo>
                  <a:lnTo>
                    <a:pt x="1598" y="3657"/>
                  </a:lnTo>
                  <a:lnTo>
                    <a:pt x="1936" y="3565"/>
                  </a:lnTo>
                  <a:lnTo>
                    <a:pt x="2243" y="3380"/>
                  </a:lnTo>
                  <a:lnTo>
                    <a:pt x="2520" y="3165"/>
                  </a:lnTo>
                  <a:lnTo>
                    <a:pt x="2766" y="2889"/>
                  </a:lnTo>
                  <a:lnTo>
                    <a:pt x="2919" y="2581"/>
                  </a:lnTo>
                  <a:lnTo>
                    <a:pt x="3042" y="2213"/>
                  </a:lnTo>
                  <a:lnTo>
                    <a:pt x="3073" y="2028"/>
                  </a:lnTo>
                  <a:lnTo>
                    <a:pt x="3073" y="1844"/>
                  </a:lnTo>
                  <a:lnTo>
                    <a:pt x="3042" y="1506"/>
                  </a:lnTo>
                  <a:lnTo>
                    <a:pt x="2950" y="1168"/>
                  </a:lnTo>
                  <a:lnTo>
                    <a:pt x="2796" y="892"/>
                  </a:lnTo>
                  <a:lnTo>
                    <a:pt x="2612" y="615"/>
                  </a:lnTo>
                  <a:lnTo>
                    <a:pt x="2366" y="400"/>
                  </a:lnTo>
                  <a:lnTo>
                    <a:pt x="2090" y="216"/>
                  </a:lnTo>
                  <a:lnTo>
                    <a:pt x="1782" y="93"/>
                  </a:lnTo>
                  <a:lnTo>
                    <a:pt x="1475" y="0"/>
                  </a:lnTo>
                  <a:close/>
                </a:path>
              </a:pathLst>
            </a:custGeom>
            <a:solidFill>
              <a:srgbClr val="7D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3"/>
            <p:cNvSpPr/>
            <p:nvPr/>
          </p:nvSpPr>
          <p:spPr>
            <a:xfrm>
              <a:off x="2272400" y="3215507"/>
              <a:ext cx="208843" cy="254034"/>
            </a:xfrm>
            <a:custGeom>
              <a:avLst/>
              <a:gdLst/>
              <a:ahLst/>
              <a:cxnLst/>
              <a:rect l="l" t="t" r="r" b="b"/>
              <a:pathLst>
                <a:path w="2704" h="3289" extrusionOk="0">
                  <a:moveTo>
                    <a:pt x="1690" y="0"/>
                  </a:moveTo>
                  <a:lnTo>
                    <a:pt x="1506" y="31"/>
                  </a:lnTo>
                  <a:lnTo>
                    <a:pt x="1137" y="154"/>
                  </a:lnTo>
                  <a:lnTo>
                    <a:pt x="830" y="308"/>
                  </a:lnTo>
                  <a:lnTo>
                    <a:pt x="553" y="554"/>
                  </a:lnTo>
                  <a:lnTo>
                    <a:pt x="338" y="799"/>
                  </a:lnTo>
                  <a:lnTo>
                    <a:pt x="154" y="1137"/>
                  </a:lnTo>
                  <a:lnTo>
                    <a:pt x="61" y="1475"/>
                  </a:lnTo>
                  <a:lnTo>
                    <a:pt x="31" y="1660"/>
                  </a:lnTo>
                  <a:lnTo>
                    <a:pt x="0" y="1844"/>
                  </a:lnTo>
                  <a:lnTo>
                    <a:pt x="31" y="2059"/>
                  </a:lnTo>
                  <a:lnTo>
                    <a:pt x="61" y="2243"/>
                  </a:lnTo>
                  <a:lnTo>
                    <a:pt x="123" y="2428"/>
                  </a:lnTo>
                  <a:lnTo>
                    <a:pt x="184" y="2612"/>
                  </a:lnTo>
                  <a:lnTo>
                    <a:pt x="277" y="2797"/>
                  </a:lnTo>
                  <a:lnTo>
                    <a:pt x="369" y="2950"/>
                  </a:lnTo>
                  <a:lnTo>
                    <a:pt x="492" y="3104"/>
                  </a:lnTo>
                  <a:lnTo>
                    <a:pt x="645" y="3227"/>
                  </a:lnTo>
                  <a:lnTo>
                    <a:pt x="830" y="3288"/>
                  </a:lnTo>
                  <a:lnTo>
                    <a:pt x="983" y="3288"/>
                  </a:lnTo>
                  <a:lnTo>
                    <a:pt x="1137" y="3257"/>
                  </a:lnTo>
                  <a:lnTo>
                    <a:pt x="1290" y="3227"/>
                  </a:lnTo>
                  <a:lnTo>
                    <a:pt x="1413" y="3104"/>
                  </a:lnTo>
                  <a:lnTo>
                    <a:pt x="1475" y="2950"/>
                  </a:lnTo>
                  <a:lnTo>
                    <a:pt x="1506" y="2797"/>
                  </a:lnTo>
                  <a:lnTo>
                    <a:pt x="1567" y="2643"/>
                  </a:lnTo>
                  <a:lnTo>
                    <a:pt x="1598" y="2581"/>
                  </a:lnTo>
                  <a:lnTo>
                    <a:pt x="1659" y="2520"/>
                  </a:lnTo>
                  <a:lnTo>
                    <a:pt x="1751" y="2459"/>
                  </a:lnTo>
                  <a:lnTo>
                    <a:pt x="1874" y="2459"/>
                  </a:lnTo>
                  <a:lnTo>
                    <a:pt x="1997" y="2428"/>
                  </a:lnTo>
                  <a:lnTo>
                    <a:pt x="2089" y="2336"/>
                  </a:lnTo>
                  <a:lnTo>
                    <a:pt x="2151" y="2274"/>
                  </a:lnTo>
                  <a:lnTo>
                    <a:pt x="2151" y="2182"/>
                  </a:lnTo>
                  <a:lnTo>
                    <a:pt x="2120" y="1998"/>
                  </a:lnTo>
                  <a:lnTo>
                    <a:pt x="2059" y="1813"/>
                  </a:lnTo>
                  <a:lnTo>
                    <a:pt x="2059" y="1721"/>
                  </a:lnTo>
                  <a:lnTo>
                    <a:pt x="2089" y="1629"/>
                  </a:lnTo>
                  <a:lnTo>
                    <a:pt x="2151" y="1537"/>
                  </a:lnTo>
                  <a:lnTo>
                    <a:pt x="2243" y="1475"/>
                  </a:lnTo>
                  <a:lnTo>
                    <a:pt x="2458" y="1383"/>
                  </a:lnTo>
                  <a:lnTo>
                    <a:pt x="2520" y="1291"/>
                  </a:lnTo>
                  <a:lnTo>
                    <a:pt x="2612" y="1199"/>
                  </a:lnTo>
                  <a:lnTo>
                    <a:pt x="2673" y="1107"/>
                  </a:lnTo>
                  <a:lnTo>
                    <a:pt x="2704" y="984"/>
                  </a:lnTo>
                  <a:lnTo>
                    <a:pt x="2704" y="892"/>
                  </a:lnTo>
                  <a:lnTo>
                    <a:pt x="2704" y="769"/>
                  </a:lnTo>
                  <a:lnTo>
                    <a:pt x="2673" y="646"/>
                  </a:lnTo>
                  <a:lnTo>
                    <a:pt x="2642" y="523"/>
                  </a:lnTo>
                  <a:lnTo>
                    <a:pt x="2550" y="369"/>
                  </a:lnTo>
                  <a:lnTo>
                    <a:pt x="2427" y="216"/>
                  </a:lnTo>
                  <a:lnTo>
                    <a:pt x="2274" y="123"/>
                  </a:lnTo>
                  <a:lnTo>
                    <a:pt x="2120" y="0"/>
                  </a:lnTo>
                  <a:close/>
                </a:path>
              </a:pathLst>
            </a:custGeom>
            <a:solidFill>
              <a:srgbClr val="8AC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3"/>
            <p:cNvSpPr/>
            <p:nvPr/>
          </p:nvSpPr>
          <p:spPr>
            <a:xfrm>
              <a:off x="2761230" y="3341250"/>
              <a:ext cx="263526" cy="268246"/>
            </a:xfrm>
            <a:custGeom>
              <a:avLst/>
              <a:gdLst/>
              <a:ahLst/>
              <a:cxnLst/>
              <a:rect l="l" t="t" r="r" b="b"/>
              <a:pathLst>
                <a:path w="3412" h="3473" extrusionOk="0">
                  <a:moveTo>
                    <a:pt x="2428" y="1"/>
                  </a:moveTo>
                  <a:lnTo>
                    <a:pt x="2551" y="124"/>
                  </a:lnTo>
                  <a:lnTo>
                    <a:pt x="2643" y="247"/>
                  </a:lnTo>
                  <a:lnTo>
                    <a:pt x="2735" y="431"/>
                  </a:lnTo>
                  <a:lnTo>
                    <a:pt x="2827" y="646"/>
                  </a:lnTo>
                  <a:lnTo>
                    <a:pt x="2858" y="892"/>
                  </a:lnTo>
                  <a:lnTo>
                    <a:pt x="2858" y="1107"/>
                  </a:lnTo>
                  <a:lnTo>
                    <a:pt x="2827" y="1230"/>
                  </a:lnTo>
                  <a:lnTo>
                    <a:pt x="2797" y="1384"/>
                  </a:lnTo>
                  <a:lnTo>
                    <a:pt x="2735" y="1476"/>
                  </a:lnTo>
                  <a:lnTo>
                    <a:pt x="2643" y="1568"/>
                  </a:lnTo>
                  <a:lnTo>
                    <a:pt x="2489" y="1629"/>
                  </a:lnTo>
                  <a:lnTo>
                    <a:pt x="2336" y="1691"/>
                  </a:lnTo>
                  <a:lnTo>
                    <a:pt x="2182" y="1752"/>
                  </a:lnTo>
                  <a:lnTo>
                    <a:pt x="2059" y="1844"/>
                  </a:lnTo>
                  <a:lnTo>
                    <a:pt x="1998" y="1937"/>
                  </a:lnTo>
                  <a:lnTo>
                    <a:pt x="1906" y="2029"/>
                  </a:lnTo>
                  <a:lnTo>
                    <a:pt x="1813" y="2090"/>
                  </a:lnTo>
                  <a:lnTo>
                    <a:pt x="1690" y="2121"/>
                  </a:lnTo>
                  <a:lnTo>
                    <a:pt x="1537" y="2244"/>
                  </a:lnTo>
                  <a:lnTo>
                    <a:pt x="1414" y="2367"/>
                  </a:lnTo>
                  <a:lnTo>
                    <a:pt x="1260" y="2520"/>
                  </a:lnTo>
                  <a:lnTo>
                    <a:pt x="1045" y="2613"/>
                  </a:lnTo>
                  <a:lnTo>
                    <a:pt x="861" y="2705"/>
                  </a:lnTo>
                  <a:lnTo>
                    <a:pt x="461" y="2705"/>
                  </a:lnTo>
                  <a:lnTo>
                    <a:pt x="308" y="2674"/>
                  </a:lnTo>
                  <a:lnTo>
                    <a:pt x="154" y="2643"/>
                  </a:lnTo>
                  <a:lnTo>
                    <a:pt x="1" y="2551"/>
                  </a:lnTo>
                  <a:lnTo>
                    <a:pt x="123" y="2736"/>
                  </a:lnTo>
                  <a:lnTo>
                    <a:pt x="277" y="2920"/>
                  </a:lnTo>
                  <a:lnTo>
                    <a:pt x="461" y="3074"/>
                  </a:lnTo>
                  <a:lnTo>
                    <a:pt x="646" y="3196"/>
                  </a:lnTo>
                  <a:lnTo>
                    <a:pt x="861" y="3319"/>
                  </a:lnTo>
                  <a:lnTo>
                    <a:pt x="1107" y="3381"/>
                  </a:lnTo>
                  <a:lnTo>
                    <a:pt x="1322" y="3442"/>
                  </a:lnTo>
                  <a:lnTo>
                    <a:pt x="1568" y="3473"/>
                  </a:lnTo>
                  <a:lnTo>
                    <a:pt x="1752" y="3442"/>
                  </a:lnTo>
                  <a:lnTo>
                    <a:pt x="1936" y="3412"/>
                  </a:lnTo>
                  <a:lnTo>
                    <a:pt x="2305" y="3319"/>
                  </a:lnTo>
                  <a:lnTo>
                    <a:pt x="2612" y="3135"/>
                  </a:lnTo>
                  <a:lnTo>
                    <a:pt x="2889" y="2920"/>
                  </a:lnTo>
                  <a:lnTo>
                    <a:pt x="3104" y="2643"/>
                  </a:lnTo>
                  <a:lnTo>
                    <a:pt x="3257" y="2336"/>
                  </a:lnTo>
                  <a:lnTo>
                    <a:pt x="3380" y="1998"/>
                  </a:lnTo>
                  <a:lnTo>
                    <a:pt x="3411" y="1814"/>
                  </a:lnTo>
                  <a:lnTo>
                    <a:pt x="3411" y="1629"/>
                  </a:lnTo>
                  <a:lnTo>
                    <a:pt x="3411" y="1353"/>
                  </a:lnTo>
                  <a:lnTo>
                    <a:pt x="3350" y="1107"/>
                  </a:lnTo>
                  <a:lnTo>
                    <a:pt x="3257" y="892"/>
                  </a:lnTo>
                  <a:lnTo>
                    <a:pt x="3135" y="677"/>
                  </a:lnTo>
                  <a:lnTo>
                    <a:pt x="3012" y="462"/>
                  </a:lnTo>
                  <a:lnTo>
                    <a:pt x="2827" y="277"/>
                  </a:lnTo>
                  <a:lnTo>
                    <a:pt x="2643" y="124"/>
                  </a:lnTo>
                  <a:lnTo>
                    <a:pt x="2428" y="1"/>
                  </a:lnTo>
                  <a:close/>
                </a:path>
              </a:pathLst>
            </a:custGeom>
            <a:solidFill>
              <a:srgbClr val="7D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3"/>
            <p:cNvSpPr/>
            <p:nvPr/>
          </p:nvSpPr>
          <p:spPr>
            <a:xfrm>
              <a:off x="2742230" y="3324644"/>
              <a:ext cx="239737" cy="225533"/>
            </a:xfrm>
            <a:custGeom>
              <a:avLst/>
              <a:gdLst/>
              <a:ahLst/>
              <a:cxnLst/>
              <a:rect l="l" t="t" r="r" b="b"/>
              <a:pathLst>
                <a:path w="3104" h="2920" extrusionOk="0">
                  <a:moveTo>
                    <a:pt x="1629" y="1"/>
                  </a:moveTo>
                  <a:lnTo>
                    <a:pt x="1445" y="32"/>
                  </a:lnTo>
                  <a:lnTo>
                    <a:pt x="1107" y="154"/>
                  </a:lnTo>
                  <a:lnTo>
                    <a:pt x="800" y="308"/>
                  </a:lnTo>
                  <a:lnTo>
                    <a:pt x="523" y="554"/>
                  </a:lnTo>
                  <a:lnTo>
                    <a:pt x="308" y="800"/>
                  </a:lnTo>
                  <a:lnTo>
                    <a:pt x="124" y="1138"/>
                  </a:lnTo>
                  <a:lnTo>
                    <a:pt x="31" y="1476"/>
                  </a:lnTo>
                  <a:lnTo>
                    <a:pt x="1" y="1660"/>
                  </a:lnTo>
                  <a:lnTo>
                    <a:pt x="1" y="1844"/>
                  </a:lnTo>
                  <a:lnTo>
                    <a:pt x="1" y="2090"/>
                  </a:lnTo>
                  <a:lnTo>
                    <a:pt x="62" y="2336"/>
                  </a:lnTo>
                  <a:lnTo>
                    <a:pt x="124" y="2551"/>
                  </a:lnTo>
                  <a:lnTo>
                    <a:pt x="247" y="2766"/>
                  </a:lnTo>
                  <a:lnTo>
                    <a:pt x="400" y="2858"/>
                  </a:lnTo>
                  <a:lnTo>
                    <a:pt x="554" y="2889"/>
                  </a:lnTo>
                  <a:lnTo>
                    <a:pt x="707" y="2920"/>
                  </a:lnTo>
                  <a:lnTo>
                    <a:pt x="1107" y="2920"/>
                  </a:lnTo>
                  <a:lnTo>
                    <a:pt x="1291" y="2828"/>
                  </a:lnTo>
                  <a:lnTo>
                    <a:pt x="1506" y="2735"/>
                  </a:lnTo>
                  <a:lnTo>
                    <a:pt x="1660" y="2582"/>
                  </a:lnTo>
                  <a:lnTo>
                    <a:pt x="1783" y="2459"/>
                  </a:lnTo>
                  <a:lnTo>
                    <a:pt x="1936" y="2336"/>
                  </a:lnTo>
                  <a:lnTo>
                    <a:pt x="2059" y="2305"/>
                  </a:lnTo>
                  <a:lnTo>
                    <a:pt x="2152" y="2244"/>
                  </a:lnTo>
                  <a:lnTo>
                    <a:pt x="2244" y="2152"/>
                  </a:lnTo>
                  <a:lnTo>
                    <a:pt x="2305" y="2059"/>
                  </a:lnTo>
                  <a:lnTo>
                    <a:pt x="2428" y="1967"/>
                  </a:lnTo>
                  <a:lnTo>
                    <a:pt x="2582" y="1906"/>
                  </a:lnTo>
                  <a:lnTo>
                    <a:pt x="2735" y="1844"/>
                  </a:lnTo>
                  <a:lnTo>
                    <a:pt x="2889" y="1783"/>
                  </a:lnTo>
                  <a:lnTo>
                    <a:pt x="2981" y="1691"/>
                  </a:lnTo>
                  <a:lnTo>
                    <a:pt x="3043" y="1599"/>
                  </a:lnTo>
                  <a:lnTo>
                    <a:pt x="3073" y="1445"/>
                  </a:lnTo>
                  <a:lnTo>
                    <a:pt x="3104" y="1322"/>
                  </a:lnTo>
                  <a:lnTo>
                    <a:pt x="3104" y="1107"/>
                  </a:lnTo>
                  <a:lnTo>
                    <a:pt x="3073" y="861"/>
                  </a:lnTo>
                  <a:lnTo>
                    <a:pt x="2981" y="646"/>
                  </a:lnTo>
                  <a:lnTo>
                    <a:pt x="2889" y="462"/>
                  </a:lnTo>
                  <a:lnTo>
                    <a:pt x="2797" y="339"/>
                  </a:lnTo>
                  <a:lnTo>
                    <a:pt x="2674" y="216"/>
                  </a:lnTo>
                  <a:lnTo>
                    <a:pt x="2489" y="124"/>
                  </a:lnTo>
                  <a:lnTo>
                    <a:pt x="2274" y="62"/>
                  </a:lnTo>
                  <a:lnTo>
                    <a:pt x="2059" y="32"/>
                  </a:lnTo>
                  <a:lnTo>
                    <a:pt x="1814" y="1"/>
                  </a:lnTo>
                  <a:close/>
                </a:path>
              </a:pathLst>
            </a:custGeom>
            <a:solidFill>
              <a:srgbClr val="8AC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3"/>
            <p:cNvSpPr/>
            <p:nvPr/>
          </p:nvSpPr>
          <p:spPr>
            <a:xfrm>
              <a:off x="2426641" y="3590496"/>
              <a:ext cx="111605" cy="113925"/>
            </a:xfrm>
            <a:custGeom>
              <a:avLst/>
              <a:gdLst/>
              <a:ahLst/>
              <a:cxnLst/>
              <a:rect l="l" t="t" r="r" b="b"/>
              <a:pathLst>
                <a:path w="1445" h="1475" extrusionOk="0">
                  <a:moveTo>
                    <a:pt x="830" y="0"/>
                  </a:moveTo>
                  <a:lnTo>
                    <a:pt x="645" y="31"/>
                  </a:lnTo>
                  <a:lnTo>
                    <a:pt x="492" y="62"/>
                  </a:lnTo>
                  <a:lnTo>
                    <a:pt x="369" y="154"/>
                  </a:lnTo>
                  <a:lnTo>
                    <a:pt x="246" y="246"/>
                  </a:lnTo>
                  <a:lnTo>
                    <a:pt x="154" y="369"/>
                  </a:lnTo>
                  <a:lnTo>
                    <a:pt x="62" y="492"/>
                  </a:lnTo>
                  <a:lnTo>
                    <a:pt x="31" y="645"/>
                  </a:lnTo>
                  <a:lnTo>
                    <a:pt x="0" y="830"/>
                  </a:lnTo>
                  <a:lnTo>
                    <a:pt x="31" y="1014"/>
                  </a:lnTo>
                  <a:lnTo>
                    <a:pt x="92" y="1198"/>
                  </a:lnTo>
                  <a:lnTo>
                    <a:pt x="185" y="1352"/>
                  </a:lnTo>
                  <a:lnTo>
                    <a:pt x="338" y="1475"/>
                  </a:lnTo>
                  <a:lnTo>
                    <a:pt x="400" y="1414"/>
                  </a:lnTo>
                  <a:lnTo>
                    <a:pt x="430" y="1321"/>
                  </a:lnTo>
                  <a:lnTo>
                    <a:pt x="492" y="1229"/>
                  </a:lnTo>
                  <a:lnTo>
                    <a:pt x="584" y="1229"/>
                  </a:lnTo>
                  <a:lnTo>
                    <a:pt x="676" y="1198"/>
                  </a:lnTo>
                  <a:lnTo>
                    <a:pt x="707" y="1137"/>
                  </a:lnTo>
                  <a:lnTo>
                    <a:pt x="738" y="1076"/>
                  </a:lnTo>
                  <a:lnTo>
                    <a:pt x="768" y="983"/>
                  </a:lnTo>
                  <a:lnTo>
                    <a:pt x="799" y="891"/>
                  </a:lnTo>
                  <a:lnTo>
                    <a:pt x="830" y="830"/>
                  </a:lnTo>
                  <a:lnTo>
                    <a:pt x="891" y="799"/>
                  </a:lnTo>
                  <a:lnTo>
                    <a:pt x="1045" y="799"/>
                  </a:lnTo>
                  <a:lnTo>
                    <a:pt x="1198" y="768"/>
                  </a:lnTo>
                  <a:lnTo>
                    <a:pt x="1321" y="738"/>
                  </a:lnTo>
                  <a:lnTo>
                    <a:pt x="1414" y="645"/>
                  </a:lnTo>
                  <a:lnTo>
                    <a:pt x="1444" y="553"/>
                  </a:lnTo>
                  <a:lnTo>
                    <a:pt x="1444" y="430"/>
                  </a:lnTo>
                  <a:lnTo>
                    <a:pt x="1414" y="338"/>
                  </a:lnTo>
                  <a:lnTo>
                    <a:pt x="1352" y="215"/>
                  </a:lnTo>
                  <a:lnTo>
                    <a:pt x="1260" y="123"/>
                  </a:lnTo>
                  <a:lnTo>
                    <a:pt x="1045" y="31"/>
                  </a:lnTo>
                  <a:lnTo>
                    <a:pt x="830" y="0"/>
                  </a:lnTo>
                  <a:close/>
                </a:path>
              </a:pathLst>
            </a:custGeom>
            <a:solidFill>
              <a:srgbClr val="8AC1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3"/>
            <p:cNvSpPr/>
            <p:nvPr/>
          </p:nvSpPr>
          <p:spPr>
            <a:xfrm>
              <a:off x="2452747" y="3599997"/>
              <a:ext cx="102105" cy="118714"/>
            </a:xfrm>
            <a:custGeom>
              <a:avLst/>
              <a:gdLst/>
              <a:ahLst/>
              <a:cxnLst/>
              <a:rect l="l" t="t" r="r" b="b"/>
              <a:pathLst>
                <a:path w="1322" h="1537" extrusionOk="0">
                  <a:moveTo>
                    <a:pt x="922" y="0"/>
                  </a:moveTo>
                  <a:lnTo>
                    <a:pt x="1014" y="92"/>
                  </a:lnTo>
                  <a:lnTo>
                    <a:pt x="1076" y="215"/>
                  </a:lnTo>
                  <a:lnTo>
                    <a:pt x="1106" y="307"/>
                  </a:lnTo>
                  <a:lnTo>
                    <a:pt x="1106" y="430"/>
                  </a:lnTo>
                  <a:lnTo>
                    <a:pt x="1076" y="522"/>
                  </a:lnTo>
                  <a:lnTo>
                    <a:pt x="983" y="615"/>
                  </a:lnTo>
                  <a:lnTo>
                    <a:pt x="860" y="645"/>
                  </a:lnTo>
                  <a:lnTo>
                    <a:pt x="707" y="676"/>
                  </a:lnTo>
                  <a:lnTo>
                    <a:pt x="553" y="676"/>
                  </a:lnTo>
                  <a:lnTo>
                    <a:pt x="492" y="707"/>
                  </a:lnTo>
                  <a:lnTo>
                    <a:pt x="461" y="768"/>
                  </a:lnTo>
                  <a:lnTo>
                    <a:pt x="430" y="860"/>
                  </a:lnTo>
                  <a:lnTo>
                    <a:pt x="400" y="953"/>
                  </a:lnTo>
                  <a:lnTo>
                    <a:pt x="369" y="1014"/>
                  </a:lnTo>
                  <a:lnTo>
                    <a:pt x="338" y="1075"/>
                  </a:lnTo>
                  <a:lnTo>
                    <a:pt x="246" y="1106"/>
                  </a:lnTo>
                  <a:lnTo>
                    <a:pt x="154" y="1106"/>
                  </a:lnTo>
                  <a:lnTo>
                    <a:pt x="92" y="1198"/>
                  </a:lnTo>
                  <a:lnTo>
                    <a:pt x="62" y="1291"/>
                  </a:lnTo>
                  <a:lnTo>
                    <a:pt x="0" y="1352"/>
                  </a:lnTo>
                  <a:lnTo>
                    <a:pt x="92" y="1444"/>
                  </a:lnTo>
                  <a:lnTo>
                    <a:pt x="215" y="1475"/>
                  </a:lnTo>
                  <a:lnTo>
                    <a:pt x="338" y="1506"/>
                  </a:lnTo>
                  <a:lnTo>
                    <a:pt x="492" y="1536"/>
                  </a:lnTo>
                  <a:lnTo>
                    <a:pt x="645" y="1506"/>
                  </a:lnTo>
                  <a:lnTo>
                    <a:pt x="799" y="1444"/>
                  </a:lnTo>
                  <a:lnTo>
                    <a:pt x="953" y="1383"/>
                  </a:lnTo>
                  <a:lnTo>
                    <a:pt x="1076" y="1291"/>
                  </a:lnTo>
                  <a:lnTo>
                    <a:pt x="1168" y="1168"/>
                  </a:lnTo>
                  <a:lnTo>
                    <a:pt x="1229" y="1014"/>
                  </a:lnTo>
                  <a:lnTo>
                    <a:pt x="1291" y="860"/>
                  </a:lnTo>
                  <a:lnTo>
                    <a:pt x="1321" y="707"/>
                  </a:lnTo>
                  <a:lnTo>
                    <a:pt x="1291" y="492"/>
                  </a:lnTo>
                  <a:lnTo>
                    <a:pt x="1198" y="307"/>
                  </a:lnTo>
                  <a:lnTo>
                    <a:pt x="1076" y="123"/>
                  </a:lnTo>
                  <a:lnTo>
                    <a:pt x="922" y="0"/>
                  </a:lnTo>
                  <a:close/>
                </a:path>
              </a:pathLst>
            </a:custGeom>
            <a:solidFill>
              <a:srgbClr val="7D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3"/>
            <p:cNvSpPr/>
            <p:nvPr/>
          </p:nvSpPr>
          <p:spPr>
            <a:xfrm>
              <a:off x="2523882" y="3274826"/>
              <a:ext cx="137787" cy="825978"/>
            </a:xfrm>
            <a:custGeom>
              <a:avLst/>
              <a:gdLst/>
              <a:ahLst/>
              <a:cxnLst/>
              <a:rect l="l" t="t" r="r" b="b"/>
              <a:pathLst>
                <a:path w="1784" h="10694" extrusionOk="0">
                  <a:moveTo>
                    <a:pt x="1722" y="1"/>
                  </a:moveTo>
                  <a:lnTo>
                    <a:pt x="1568" y="31"/>
                  </a:lnTo>
                  <a:lnTo>
                    <a:pt x="1445" y="62"/>
                  </a:lnTo>
                  <a:lnTo>
                    <a:pt x="1353" y="124"/>
                  </a:lnTo>
                  <a:lnTo>
                    <a:pt x="1199" y="154"/>
                  </a:lnTo>
                  <a:lnTo>
                    <a:pt x="1107" y="154"/>
                  </a:lnTo>
                  <a:lnTo>
                    <a:pt x="1107" y="2336"/>
                  </a:lnTo>
                  <a:lnTo>
                    <a:pt x="124" y="1721"/>
                  </a:lnTo>
                  <a:lnTo>
                    <a:pt x="93" y="1813"/>
                  </a:lnTo>
                  <a:lnTo>
                    <a:pt x="62" y="1875"/>
                  </a:lnTo>
                  <a:lnTo>
                    <a:pt x="62" y="1936"/>
                  </a:lnTo>
                  <a:lnTo>
                    <a:pt x="32" y="1998"/>
                  </a:lnTo>
                  <a:lnTo>
                    <a:pt x="1" y="2059"/>
                  </a:lnTo>
                  <a:lnTo>
                    <a:pt x="1015" y="2797"/>
                  </a:lnTo>
                  <a:lnTo>
                    <a:pt x="1015" y="5931"/>
                  </a:lnTo>
                  <a:lnTo>
                    <a:pt x="124" y="5224"/>
                  </a:lnTo>
                  <a:lnTo>
                    <a:pt x="124" y="5255"/>
                  </a:lnTo>
                  <a:lnTo>
                    <a:pt x="62" y="5285"/>
                  </a:lnTo>
                  <a:lnTo>
                    <a:pt x="62" y="5347"/>
                  </a:lnTo>
                  <a:lnTo>
                    <a:pt x="32" y="5378"/>
                  </a:lnTo>
                  <a:lnTo>
                    <a:pt x="923" y="6330"/>
                  </a:lnTo>
                  <a:lnTo>
                    <a:pt x="923" y="10693"/>
                  </a:lnTo>
                  <a:lnTo>
                    <a:pt x="1783" y="10693"/>
                  </a:lnTo>
                  <a:lnTo>
                    <a:pt x="1783" y="31"/>
                  </a:lnTo>
                  <a:lnTo>
                    <a:pt x="1722" y="1"/>
                  </a:lnTo>
                  <a:close/>
                </a:path>
              </a:pathLst>
            </a:custGeom>
            <a:solidFill>
              <a:srgbClr val="6D4C4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3"/>
            <p:cNvSpPr/>
            <p:nvPr/>
          </p:nvSpPr>
          <p:spPr>
            <a:xfrm>
              <a:off x="2661595" y="3277220"/>
              <a:ext cx="149527" cy="823583"/>
            </a:xfrm>
            <a:custGeom>
              <a:avLst/>
              <a:gdLst/>
              <a:ahLst/>
              <a:cxnLst/>
              <a:rect l="l" t="t" r="r" b="b"/>
              <a:pathLst>
                <a:path w="1936" h="10663" extrusionOk="0">
                  <a:moveTo>
                    <a:pt x="0" y="0"/>
                  </a:moveTo>
                  <a:lnTo>
                    <a:pt x="0" y="10662"/>
                  </a:lnTo>
                  <a:lnTo>
                    <a:pt x="707" y="10662"/>
                  </a:lnTo>
                  <a:lnTo>
                    <a:pt x="707" y="8235"/>
                  </a:lnTo>
                  <a:lnTo>
                    <a:pt x="707" y="5838"/>
                  </a:lnTo>
                  <a:lnTo>
                    <a:pt x="1936" y="3780"/>
                  </a:lnTo>
                  <a:lnTo>
                    <a:pt x="1905" y="3780"/>
                  </a:lnTo>
                  <a:lnTo>
                    <a:pt x="1844" y="3749"/>
                  </a:lnTo>
                  <a:lnTo>
                    <a:pt x="1813" y="3687"/>
                  </a:lnTo>
                  <a:lnTo>
                    <a:pt x="1721" y="3687"/>
                  </a:lnTo>
                  <a:lnTo>
                    <a:pt x="1690" y="3657"/>
                  </a:lnTo>
                  <a:lnTo>
                    <a:pt x="584" y="5224"/>
                  </a:lnTo>
                  <a:lnTo>
                    <a:pt x="584" y="0"/>
                  </a:lnTo>
                  <a:lnTo>
                    <a:pt x="399" y="62"/>
                  </a:lnTo>
                  <a:lnTo>
                    <a:pt x="215" y="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D40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3"/>
            <p:cNvSpPr/>
            <p:nvPr/>
          </p:nvSpPr>
          <p:spPr>
            <a:xfrm>
              <a:off x="2315112" y="4114940"/>
              <a:ext cx="4468585" cy="617128"/>
            </a:xfrm>
            <a:custGeom>
              <a:avLst/>
              <a:gdLst/>
              <a:ahLst/>
              <a:cxnLst/>
              <a:rect l="l" t="t" r="r" b="b"/>
              <a:pathLst>
                <a:path w="57857" h="7990" extrusionOk="0">
                  <a:moveTo>
                    <a:pt x="3994" y="1"/>
                  </a:moveTo>
                  <a:lnTo>
                    <a:pt x="3595" y="31"/>
                  </a:lnTo>
                  <a:lnTo>
                    <a:pt x="3196" y="93"/>
                  </a:lnTo>
                  <a:lnTo>
                    <a:pt x="2796" y="185"/>
                  </a:lnTo>
                  <a:lnTo>
                    <a:pt x="2458" y="339"/>
                  </a:lnTo>
                  <a:lnTo>
                    <a:pt x="2089" y="492"/>
                  </a:lnTo>
                  <a:lnTo>
                    <a:pt x="1751" y="707"/>
                  </a:lnTo>
                  <a:lnTo>
                    <a:pt x="1444" y="922"/>
                  </a:lnTo>
                  <a:lnTo>
                    <a:pt x="1168" y="1199"/>
                  </a:lnTo>
                  <a:lnTo>
                    <a:pt x="922" y="1475"/>
                  </a:lnTo>
                  <a:lnTo>
                    <a:pt x="676" y="1783"/>
                  </a:lnTo>
                  <a:lnTo>
                    <a:pt x="492" y="2121"/>
                  </a:lnTo>
                  <a:lnTo>
                    <a:pt x="307" y="2459"/>
                  </a:lnTo>
                  <a:lnTo>
                    <a:pt x="184" y="2827"/>
                  </a:lnTo>
                  <a:lnTo>
                    <a:pt x="92" y="3196"/>
                  </a:lnTo>
                  <a:lnTo>
                    <a:pt x="31" y="3595"/>
                  </a:lnTo>
                  <a:lnTo>
                    <a:pt x="0" y="3995"/>
                  </a:lnTo>
                  <a:lnTo>
                    <a:pt x="31" y="4425"/>
                  </a:lnTo>
                  <a:lnTo>
                    <a:pt x="92" y="4825"/>
                  </a:lnTo>
                  <a:lnTo>
                    <a:pt x="184" y="5193"/>
                  </a:lnTo>
                  <a:lnTo>
                    <a:pt x="307" y="5562"/>
                  </a:lnTo>
                  <a:lnTo>
                    <a:pt x="492" y="5900"/>
                  </a:lnTo>
                  <a:lnTo>
                    <a:pt x="676" y="6238"/>
                  </a:lnTo>
                  <a:lnTo>
                    <a:pt x="922" y="6545"/>
                  </a:lnTo>
                  <a:lnTo>
                    <a:pt x="1168" y="6822"/>
                  </a:lnTo>
                  <a:lnTo>
                    <a:pt x="1444" y="7098"/>
                  </a:lnTo>
                  <a:lnTo>
                    <a:pt x="1751" y="7313"/>
                  </a:lnTo>
                  <a:lnTo>
                    <a:pt x="2089" y="7528"/>
                  </a:lnTo>
                  <a:lnTo>
                    <a:pt x="2458" y="7682"/>
                  </a:lnTo>
                  <a:lnTo>
                    <a:pt x="2796" y="7836"/>
                  </a:lnTo>
                  <a:lnTo>
                    <a:pt x="3196" y="7928"/>
                  </a:lnTo>
                  <a:lnTo>
                    <a:pt x="3595" y="7989"/>
                  </a:lnTo>
                  <a:lnTo>
                    <a:pt x="54262" y="7989"/>
                  </a:lnTo>
                  <a:lnTo>
                    <a:pt x="54661" y="7928"/>
                  </a:lnTo>
                  <a:lnTo>
                    <a:pt x="55030" y="7836"/>
                  </a:lnTo>
                  <a:lnTo>
                    <a:pt x="55399" y="7682"/>
                  </a:lnTo>
                  <a:lnTo>
                    <a:pt x="55767" y="7528"/>
                  </a:lnTo>
                  <a:lnTo>
                    <a:pt x="56075" y="7313"/>
                  </a:lnTo>
                  <a:lnTo>
                    <a:pt x="56382" y="7098"/>
                  </a:lnTo>
                  <a:lnTo>
                    <a:pt x="56689" y="6822"/>
                  </a:lnTo>
                  <a:lnTo>
                    <a:pt x="56935" y="6545"/>
                  </a:lnTo>
                  <a:lnTo>
                    <a:pt x="57181" y="6238"/>
                  </a:lnTo>
                  <a:lnTo>
                    <a:pt x="57365" y="5900"/>
                  </a:lnTo>
                  <a:lnTo>
                    <a:pt x="57549" y="5562"/>
                  </a:lnTo>
                  <a:lnTo>
                    <a:pt x="57672" y="5193"/>
                  </a:lnTo>
                  <a:lnTo>
                    <a:pt x="57764" y="4825"/>
                  </a:lnTo>
                  <a:lnTo>
                    <a:pt x="57826" y="4425"/>
                  </a:lnTo>
                  <a:lnTo>
                    <a:pt x="57857" y="3995"/>
                  </a:lnTo>
                  <a:lnTo>
                    <a:pt x="57826" y="3595"/>
                  </a:lnTo>
                  <a:lnTo>
                    <a:pt x="57764" y="3196"/>
                  </a:lnTo>
                  <a:lnTo>
                    <a:pt x="57672" y="2827"/>
                  </a:lnTo>
                  <a:lnTo>
                    <a:pt x="57549" y="2459"/>
                  </a:lnTo>
                  <a:lnTo>
                    <a:pt x="57365" y="2121"/>
                  </a:lnTo>
                  <a:lnTo>
                    <a:pt x="57181" y="1783"/>
                  </a:lnTo>
                  <a:lnTo>
                    <a:pt x="56935" y="1475"/>
                  </a:lnTo>
                  <a:lnTo>
                    <a:pt x="56689" y="1199"/>
                  </a:lnTo>
                  <a:lnTo>
                    <a:pt x="56382" y="922"/>
                  </a:lnTo>
                  <a:lnTo>
                    <a:pt x="56075" y="707"/>
                  </a:lnTo>
                  <a:lnTo>
                    <a:pt x="55767" y="492"/>
                  </a:lnTo>
                  <a:lnTo>
                    <a:pt x="55399" y="339"/>
                  </a:lnTo>
                  <a:lnTo>
                    <a:pt x="55030" y="185"/>
                  </a:lnTo>
                  <a:lnTo>
                    <a:pt x="54661" y="93"/>
                  </a:lnTo>
                  <a:lnTo>
                    <a:pt x="54262" y="31"/>
                  </a:lnTo>
                  <a:lnTo>
                    <a:pt x="53862" y="1"/>
                  </a:lnTo>
                  <a:close/>
                </a:path>
              </a:pathLst>
            </a:custGeom>
            <a:solidFill>
              <a:srgbClr val="BADD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3"/>
            <p:cNvSpPr/>
            <p:nvPr/>
          </p:nvSpPr>
          <p:spPr>
            <a:xfrm>
              <a:off x="2315112" y="4043727"/>
              <a:ext cx="4468585" cy="617128"/>
            </a:xfrm>
            <a:custGeom>
              <a:avLst/>
              <a:gdLst/>
              <a:ahLst/>
              <a:cxnLst/>
              <a:rect l="l" t="t" r="r" b="b"/>
              <a:pathLst>
                <a:path w="57857" h="7990" extrusionOk="0">
                  <a:moveTo>
                    <a:pt x="3994" y="1"/>
                  </a:moveTo>
                  <a:lnTo>
                    <a:pt x="3595" y="32"/>
                  </a:lnTo>
                  <a:lnTo>
                    <a:pt x="3196" y="93"/>
                  </a:lnTo>
                  <a:lnTo>
                    <a:pt x="2796" y="185"/>
                  </a:lnTo>
                  <a:lnTo>
                    <a:pt x="2458" y="339"/>
                  </a:lnTo>
                  <a:lnTo>
                    <a:pt x="2089" y="492"/>
                  </a:lnTo>
                  <a:lnTo>
                    <a:pt x="1751" y="707"/>
                  </a:lnTo>
                  <a:lnTo>
                    <a:pt x="1444" y="923"/>
                  </a:lnTo>
                  <a:lnTo>
                    <a:pt x="1168" y="1199"/>
                  </a:lnTo>
                  <a:lnTo>
                    <a:pt x="922" y="1476"/>
                  </a:lnTo>
                  <a:lnTo>
                    <a:pt x="676" y="1783"/>
                  </a:lnTo>
                  <a:lnTo>
                    <a:pt x="492" y="2090"/>
                  </a:lnTo>
                  <a:lnTo>
                    <a:pt x="307" y="2459"/>
                  </a:lnTo>
                  <a:lnTo>
                    <a:pt x="184" y="2828"/>
                  </a:lnTo>
                  <a:lnTo>
                    <a:pt x="92" y="3196"/>
                  </a:lnTo>
                  <a:lnTo>
                    <a:pt x="31" y="3596"/>
                  </a:lnTo>
                  <a:lnTo>
                    <a:pt x="0" y="3995"/>
                  </a:lnTo>
                  <a:lnTo>
                    <a:pt x="31" y="4425"/>
                  </a:lnTo>
                  <a:lnTo>
                    <a:pt x="92" y="4794"/>
                  </a:lnTo>
                  <a:lnTo>
                    <a:pt x="184" y="5193"/>
                  </a:lnTo>
                  <a:lnTo>
                    <a:pt x="307" y="5562"/>
                  </a:lnTo>
                  <a:lnTo>
                    <a:pt x="492" y="5900"/>
                  </a:lnTo>
                  <a:lnTo>
                    <a:pt x="676" y="6238"/>
                  </a:lnTo>
                  <a:lnTo>
                    <a:pt x="922" y="6545"/>
                  </a:lnTo>
                  <a:lnTo>
                    <a:pt x="1168" y="6822"/>
                  </a:lnTo>
                  <a:lnTo>
                    <a:pt x="1444" y="7098"/>
                  </a:lnTo>
                  <a:lnTo>
                    <a:pt x="1751" y="7314"/>
                  </a:lnTo>
                  <a:lnTo>
                    <a:pt x="2089" y="7529"/>
                  </a:lnTo>
                  <a:lnTo>
                    <a:pt x="2458" y="7682"/>
                  </a:lnTo>
                  <a:lnTo>
                    <a:pt x="2796" y="7805"/>
                  </a:lnTo>
                  <a:lnTo>
                    <a:pt x="3196" y="7928"/>
                  </a:lnTo>
                  <a:lnTo>
                    <a:pt x="3595" y="7989"/>
                  </a:lnTo>
                  <a:lnTo>
                    <a:pt x="54262" y="7989"/>
                  </a:lnTo>
                  <a:lnTo>
                    <a:pt x="54661" y="7928"/>
                  </a:lnTo>
                  <a:lnTo>
                    <a:pt x="55030" y="7805"/>
                  </a:lnTo>
                  <a:lnTo>
                    <a:pt x="55399" y="7682"/>
                  </a:lnTo>
                  <a:lnTo>
                    <a:pt x="55767" y="7529"/>
                  </a:lnTo>
                  <a:lnTo>
                    <a:pt x="56075" y="7314"/>
                  </a:lnTo>
                  <a:lnTo>
                    <a:pt x="56382" y="7098"/>
                  </a:lnTo>
                  <a:lnTo>
                    <a:pt x="56689" y="6822"/>
                  </a:lnTo>
                  <a:lnTo>
                    <a:pt x="56935" y="6545"/>
                  </a:lnTo>
                  <a:lnTo>
                    <a:pt x="57181" y="6238"/>
                  </a:lnTo>
                  <a:lnTo>
                    <a:pt x="57365" y="5900"/>
                  </a:lnTo>
                  <a:lnTo>
                    <a:pt x="57549" y="5562"/>
                  </a:lnTo>
                  <a:lnTo>
                    <a:pt x="57672" y="5193"/>
                  </a:lnTo>
                  <a:lnTo>
                    <a:pt x="57764" y="4794"/>
                  </a:lnTo>
                  <a:lnTo>
                    <a:pt x="57826" y="4425"/>
                  </a:lnTo>
                  <a:lnTo>
                    <a:pt x="57857" y="3995"/>
                  </a:lnTo>
                  <a:lnTo>
                    <a:pt x="57826" y="3596"/>
                  </a:lnTo>
                  <a:lnTo>
                    <a:pt x="57764" y="3196"/>
                  </a:lnTo>
                  <a:lnTo>
                    <a:pt x="57672" y="2828"/>
                  </a:lnTo>
                  <a:lnTo>
                    <a:pt x="57549" y="2459"/>
                  </a:lnTo>
                  <a:lnTo>
                    <a:pt x="57365" y="2090"/>
                  </a:lnTo>
                  <a:lnTo>
                    <a:pt x="57181" y="1783"/>
                  </a:lnTo>
                  <a:lnTo>
                    <a:pt x="56935" y="1476"/>
                  </a:lnTo>
                  <a:lnTo>
                    <a:pt x="56689" y="1199"/>
                  </a:lnTo>
                  <a:lnTo>
                    <a:pt x="56382" y="923"/>
                  </a:lnTo>
                  <a:lnTo>
                    <a:pt x="56075" y="707"/>
                  </a:lnTo>
                  <a:lnTo>
                    <a:pt x="55767" y="492"/>
                  </a:lnTo>
                  <a:lnTo>
                    <a:pt x="55399" y="339"/>
                  </a:lnTo>
                  <a:lnTo>
                    <a:pt x="55030" y="185"/>
                  </a:lnTo>
                  <a:lnTo>
                    <a:pt x="54661" y="93"/>
                  </a:lnTo>
                  <a:lnTo>
                    <a:pt x="54262" y="32"/>
                  </a:lnTo>
                  <a:lnTo>
                    <a:pt x="53862" y="1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3"/>
            <p:cNvSpPr/>
            <p:nvPr/>
          </p:nvSpPr>
          <p:spPr>
            <a:xfrm>
              <a:off x="3176531" y="4404504"/>
              <a:ext cx="2705388" cy="80713"/>
            </a:xfrm>
            <a:custGeom>
              <a:avLst/>
              <a:gdLst/>
              <a:ahLst/>
              <a:cxnLst/>
              <a:rect l="l" t="t" r="r" b="b"/>
              <a:pathLst>
                <a:path w="35028" h="1045" extrusionOk="0">
                  <a:moveTo>
                    <a:pt x="431" y="0"/>
                  </a:moveTo>
                  <a:lnTo>
                    <a:pt x="338" y="31"/>
                  </a:lnTo>
                  <a:lnTo>
                    <a:pt x="246" y="62"/>
                  </a:lnTo>
                  <a:lnTo>
                    <a:pt x="154" y="154"/>
                  </a:lnTo>
                  <a:lnTo>
                    <a:pt x="93" y="215"/>
                  </a:lnTo>
                  <a:lnTo>
                    <a:pt x="62" y="307"/>
                  </a:lnTo>
                  <a:lnTo>
                    <a:pt x="31" y="400"/>
                  </a:lnTo>
                  <a:lnTo>
                    <a:pt x="1" y="522"/>
                  </a:lnTo>
                  <a:lnTo>
                    <a:pt x="31" y="615"/>
                  </a:lnTo>
                  <a:lnTo>
                    <a:pt x="62" y="738"/>
                  </a:lnTo>
                  <a:lnTo>
                    <a:pt x="93" y="830"/>
                  </a:lnTo>
                  <a:lnTo>
                    <a:pt x="154" y="891"/>
                  </a:lnTo>
                  <a:lnTo>
                    <a:pt x="246" y="953"/>
                  </a:lnTo>
                  <a:lnTo>
                    <a:pt x="338" y="1014"/>
                  </a:lnTo>
                  <a:lnTo>
                    <a:pt x="431" y="1045"/>
                  </a:lnTo>
                  <a:lnTo>
                    <a:pt x="34598" y="1045"/>
                  </a:lnTo>
                  <a:lnTo>
                    <a:pt x="34690" y="1014"/>
                  </a:lnTo>
                  <a:lnTo>
                    <a:pt x="34782" y="953"/>
                  </a:lnTo>
                  <a:lnTo>
                    <a:pt x="34844" y="891"/>
                  </a:lnTo>
                  <a:lnTo>
                    <a:pt x="34936" y="830"/>
                  </a:lnTo>
                  <a:lnTo>
                    <a:pt x="34966" y="738"/>
                  </a:lnTo>
                  <a:lnTo>
                    <a:pt x="34997" y="615"/>
                  </a:lnTo>
                  <a:lnTo>
                    <a:pt x="35028" y="522"/>
                  </a:lnTo>
                  <a:lnTo>
                    <a:pt x="34997" y="400"/>
                  </a:lnTo>
                  <a:lnTo>
                    <a:pt x="34966" y="307"/>
                  </a:lnTo>
                  <a:lnTo>
                    <a:pt x="34936" y="215"/>
                  </a:lnTo>
                  <a:lnTo>
                    <a:pt x="34844" y="154"/>
                  </a:lnTo>
                  <a:lnTo>
                    <a:pt x="34782" y="62"/>
                  </a:lnTo>
                  <a:lnTo>
                    <a:pt x="34690" y="31"/>
                  </a:lnTo>
                  <a:lnTo>
                    <a:pt x="34598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3"/>
            <p:cNvSpPr/>
            <p:nvPr/>
          </p:nvSpPr>
          <p:spPr>
            <a:xfrm>
              <a:off x="6031427" y="4029515"/>
              <a:ext cx="40394" cy="159109"/>
            </a:xfrm>
            <a:custGeom>
              <a:avLst/>
              <a:gdLst/>
              <a:ahLst/>
              <a:cxnLst/>
              <a:rect l="l" t="t" r="r" b="b"/>
              <a:pathLst>
                <a:path w="523" h="2060" extrusionOk="0">
                  <a:moveTo>
                    <a:pt x="1" y="0"/>
                  </a:moveTo>
                  <a:lnTo>
                    <a:pt x="1" y="2059"/>
                  </a:lnTo>
                  <a:lnTo>
                    <a:pt x="123" y="2059"/>
                  </a:lnTo>
                  <a:lnTo>
                    <a:pt x="246" y="2028"/>
                  </a:lnTo>
                  <a:lnTo>
                    <a:pt x="369" y="1936"/>
                  </a:lnTo>
                  <a:lnTo>
                    <a:pt x="431" y="1875"/>
                  </a:lnTo>
                  <a:lnTo>
                    <a:pt x="492" y="1783"/>
                  </a:lnTo>
                  <a:lnTo>
                    <a:pt x="523" y="1660"/>
                  </a:lnTo>
                  <a:lnTo>
                    <a:pt x="523" y="338"/>
                  </a:lnTo>
                  <a:lnTo>
                    <a:pt x="492" y="216"/>
                  </a:lnTo>
                  <a:lnTo>
                    <a:pt x="431" y="93"/>
                  </a:lnTo>
                  <a:lnTo>
                    <a:pt x="308" y="31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89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3"/>
            <p:cNvSpPr/>
            <p:nvPr/>
          </p:nvSpPr>
          <p:spPr>
            <a:xfrm>
              <a:off x="4161375" y="3281932"/>
              <a:ext cx="1870091" cy="681235"/>
            </a:xfrm>
            <a:custGeom>
              <a:avLst/>
              <a:gdLst/>
              <a:ahLst/>
              <a:cxnLst/>
              <a:rect l="l" t="t" r="r" b="b"/>
              <a:pathLst>
                <a:path w="24213" h="8820" extrusionOk="0">
                  <a:moveTo>
                    <a:pt x="3227" y="5531"/>
                  </a:moveTo>
                  <a:lnTo>
                    <a:pt x="3350" y="5562"/>
                  </a:lnTo>
                  <a:lnTo>
                    <a:pt x="3442" y="5624"/>
                  </a:lnTo>
                  <a:lnTo>
                    <a:pt x="3503" y="5716"/>
                  </a:lnTo>
                  <a:lnTo>
                    <a:pt x="3534" y="5839"/>
                  </a:lnTo>
                  <a:lnTo>
                    <a:pt x="3503" y="5931"/>
                  </a:lnTo>
                  <a:lnTo>
                    <a:pt x="3473" y="5992"/>
                  </a:lnTo>
                  <a:lnTo>
                    <a:pt x="3411" y="6085"/>
                  </a:lnTo>
                  <a:lnTo>
                    <a:pt x="3350" y="6115"/>
                  </a:lnTo>
                  <a:lnTo>
                    <a:pt x="3227" y="6146"/>
                  </a:lnTo>
                  <a:lnTo>
                    <a:pt x="1414" y="6146"/>
                  </a:lnTo>
                  <a:lnTo>
                    <a:pt x="1322" y="6115"/>
                  </a:lnTo>
                  <a:lnTo>
                    <a:pt x="1230" y="6085"/>
                  </a:lnTo>
                  <a:lnTo>
                    <a:pt x="1138" y="5992"/>
                  </a:lnTo>
                  <a:lnTo>
                    <a:pt x="1107" y="5900"/>
                  </a:lnTo>
                  <a:lnTo>
                    <a:pt x="1107" y="5839"/>
                  </a:lnTo>
                  <a:lnTo>
                    <a:pt x="1138" y="5716"/>
                  </a:lnTo>
                  <a:lnTo>
                    <a:pt x="1199" y="5624"/>
                  </a:lnTo>
                  <a:lnTo>
                    <a:pt x="1291" y="5562"/>
                  </a:lnTo>
                  <a:lnTo>
                    <a:pt x="1414" y="5531"/>
                  </a:lnTo>
                  <a:close/>
                  <a:moveTo>
                    <a:pt x="19604" y="5470"/>
                  </a:moveTo>
                  <a:lnTo>
                    <a:pt x="20003" y="5501"/>
                  </a:lnTo>
                  <a:lnTo>
                    <a:pt x="20372" y="5531"/>
                  </a:lnTo>
                  <a:lnTo>
                    <a:pt x="20710" y="5593"/>
                  </a:lnTo>
                  <a:lnTo>
                    <a:pt x="21048" y="5685"/>
                  </a:lnTo>
                  <a:lnTo>
                    <a:pt x="21294" y="5808"/>
                  </a:lnTo>
                  <a:lnTo>
                    <a:pt x="21570" y="5962"/>
                  </a:lnTo>
                  <a:lnTo>
                    <a:pt x="21785" y="6146"/>
                  </a:lnTo>
                  <a:lnTo>
                    <a:pt x="21970" y="6361"/>
                  </a:lnTo>
                  <a:lnTo>
                    <a:pt x="22277" y="6392"/>
                  </a:lnTo>
                  <a:lnTo>
                    <a:pt x="22615" y="6453"/>
                  </a:lnTo>
                  <a:lnTo>
                    <a:pt x="22799" y="6545"/>
                  </a:lnTo>
                  <a:lnTo>
                    <a:pt x="22984" y="6638"/>
                  </a:lnTo>
                  <a:lnTo>
                    <a:pt x="23137" y="6730"/>
                  </a:lnTo>
                  <a:lnTo>
                    <a:pt x="23291" y="6853"/>
                  </a:lnTo>
                  <a:lnTo>
                    <a:pt x="23414" y="7006"/>
                  </a:lnTo>
                  <a:lnTo>
                    <a:pt x="23506" y="7191"/>
                  </a:lnTo>
                  <a:lnTo>
                    <a:pt x="23567" y="7406"/>
                  </a:lnTo>
                  <a:lnTo>
                    <a:pt x="23598" y="7652"/>
                  </a:lnTo>
                  <a:lnTo>
                    <a:pt x="20771" y="7652"/>
                  </a:lnTo>
                  <a:lnTo>
                    <a:pt x="20556" y="7590"/>
                  </a:lnTo>
                  <a:lnTo>
                    <a:pt x="20341" y="7529"/>
                  </a:lnTo>
                  <a:lnTo>
                    <a:pt x="20126" y="7436"/>
                  </a:lnTo>
                  <a:lnTo>
                    <a:pt x="19972" y="7314"/>
                  </a:lnTo>
                  <a:lnTo>
                    <a:pt x="19788" y="7191"/>
                  </a:lnTo>
                  <a:lnTo>
                    <a:pt x="19665" y="7037"/>
                  </a:lnTo>
                  <a:lnTo>
                    <a:pt x="19542" y="6883"/>
                  </a:lnTo>
                  <a:lnTo>
                    <a:pt x="19358" y="6576"/>
                  </a:lnTo>
                  <a:lnTo>
                    <a:pt x="19235" y="6269"/>
                  </a:lnTo>
                  <a:lnTo>
                    <a:pt x="19174" y="6023"/>
                  </a:lnTo>
                  <a:lnTo>
                    <a:pt x="19174" y="5900"/>
                  </a:lnTo>
                  <a:lnTo>
                    <a:pt x="19174" y="5808"/>
                  </a:lnTo>
                  <a:lnTo>
                    <a:pt x="19204" y="5716"/>
                  </a:lnTo>
                  <a:lnTo>
                    <a:pt x="19266" y="5654"/>
                  </a:lnTo>
                  <a:lnTo>
                    <a:pt x="19327" y="5562"/>
                  </a:lnTo>
                  <a:lnTo>
                    <a:pt x="19419" y="5531"/>
                  </a:lnTo>
                  <a:lnTo>
                    <a:pt x="19512" y="5501"/>
                  </a:lnTo>
                  <a:lnTo>
                    <a:pt x="19604" y="5470"/>
                  </a:lnTo>
                  <a:close/>
                  <a:moveTo>
                    <a:pt x="1" y="1"/>
                  </a:moveTo>
                  <a:lnTo>
                    <a:pt x="339" y="8819"/>
                  </a:lnTo>
                  <a:lnTo>
                    <a:pt x="1537" y="8819"/>
                  </a:lnTo>
                  <a:lnTo>
                    <a:pt x="2797" y="8788"/>
                  </a:lnTo>
                  <a:lnTo>
                    <a:pt x="4087" y="8727"/>
                  </a:lnTo>
                  <a:lnTo>
                    <a:pt x="5408" y="8635"/>
                  </a:lnTo>
                  <a:lnTo>
                    <a:pt x="6730" y="8512"/>
                  </a:lnTo>
                  <a:lnTo>
                    <a:pt x="8082" y="8358"/>
                  </a:lnTo>
                  <a:lnTo>
                    <a:pt x="9434" y="8143"/>
                  </a:lnTo>
                  <a:lnTo>
                    <a:pt x="10785" y="7928"/>
                  </a:lnTo>
                  <a:lnTo>
                    <a:pt x="11707" y="7774"/>
                  </a:lnTo>
                  <a:lnTo>
                    <a:pt x="12813" y="7652"/>
                  </a:lnTo>
                  <a:lnTo>
                    <a:pt x="14012" y="7559"/>
                  </a:lnTo>
                  <a:lnTo>
                    <a:pt x="15302" y="7529"/>
                  </a:lnTo>
                  <a:lnTo>
                    <a:pt x="16562" y="7529"/>
                  </a:lnTo>
                  <a:lnTo>
                    <a:pt x="17176" y="7559"/>
                  </a:lnTo>
                  <a:lnTo>
                    <a:pt x="17760" y="7621"/>
                  </a:lnTo>
                  <a:lnTo>
                    <a:pt x="18313" y="7682"/>
                  </a:lnTo>
                  <a:lnTo>
                    <a:pt x="18836" y="7774"/>
                  </a:lnTo>
                  <a:lnTo>
                    <a:pt x="19296" y="7897"/>
                  </a:lnTo>
                  <a:lnTo>
                    <a:pt x="19727" y="8020"/>
                  </a:lnTo>
                  <a:lnTo>
                    <a:pt x="20188" y="8174"/>
                  </a:lnTo>
                  <a:lnTo>
                    <a:pt x="20710" y="8297"/>
                  </a:lnTo>
                  <a:lnTo>
                    <a:pt x="21294" y="8420"/>
                  </a:lnTo>
                  <a:lnTo>
                    <a:pt x="21877" y="8481"/>
                  </a:lnTo>
                  <a:lnTo>
                    <a:pt x="22492" y="8543"/>
                  </a:lnTo>
                  <a:lnTo>
                    <a:pt x="23076" y="8604"/>
                  </a:lnTo>
                  <a:lnTo>
                    <a:pt x="24213" y="8635"/>
                  </a:lnTo>
                  <a:lnTo>
                    <a:pt x="24213" y="8174"/>
                  </a:lnTo>
                  <a:lnTo>
                    <a:pt x="24182" y="7867"/>
                  </a:lnTo>
                  <a:lnTo>
                    <a:pt x="24090" y="7559"/>
                  </a:lnTo>
                  <a:lnTo>
                    <a:pt x="23967" y="7191"/>
                  </a:lnTo>
                  <a:lnTo>
                    <a:pt x="23752" y="6822"/>
                  </a:lnTo>
                  <a:lnTo>
                    <a:pt x="23598" y="6607"/>
                  </a:lnTo>
                  <a:lnTo>
                    <a:pt x="23414" y="6422"/>
                  </a:lnTo>
                  <a:lnTo>
                    <a:pt x="23229" y="6207"/>
                  </a:lnTo>
                  <a:lnTo>
                    <a:pt x="22984" y="6023"/>
                  </a:lnTo>
                  <a:lnTo>
                    <a:pt x="20741" y="5439"/>
                  </a:lnTo>
                  <a:lnTo>
                    <a:pt x="18528" y="4917"/>
                  </a:lnTo>
                  <a:lnTo>
                    <a:pt x="16838" y="4517"/>
                  </a:lnTo>
                  <a:lnTo>
                    <a:pt x="16040" y="4333"/>
                  </a:lnTo>
                  <a:lnTo>
                    <a:pt x="15886" y="4241"/>
                  </a:lnTo>
                  <a:lnTo>
                    <a:pt x="15763" y="4118"/>
                  </a:lnTo>
                  <a:lnTo>
                    <a:pt x="15671" y="4026"/>
                  </a:lnTo>
                  <a:lnTo>
                    <a:pt x="15609" y="3903"/>
                  </a:lnTo>
                  <a:lnTo>
                    <a:pt x="15609" y="3780"/>
                  </a:lnTo>
                  <a:lnTo>
                    <a:pt x="15579" y="3657"/>
                  </a:lnTo>
                  <a:lnTo>
                    <a:pt x="15609" y="3504"/>
                  </a:lnTo>
                  <a:lnTo>
                    <a:pt x="15456" y="3473"/>
                  </a:lnTo>
                  <a:lnTo>
                    <a:pt x="15333" y="3473"/>
                  </a:lnTo>
                  <a:lnTo>
                    <a:pt x="15087" y="3504"/>
                  </a:lnTo>
                  <a:lnTo>
                    <a:pt x="14811" y="3473"/>
                  </a:lnTo>
                  <a:lnTo>
                    <a:pt x="14473" y="3442"/>
                  </a:lnTo>
                  <a:lnTo>
                    <a:pt x="14104" y="3381"/>
                  </a:lnTo>
                  <a:lnTo>
                    <a:pt x="13674" y="3258"/>
                  </a:lnTo>
                  <a:lnTo>
                    <a:pt x="13612" y="3258"/>
                  </a:lnTo>
                  <a:lnTo>
                    <a:pt x="13551" y="3227"/>
                  </a:lnTo>
                  <a:lnTo>
                    <a:pt x="13520" y="3196"/>
                  </a:lnTo>
                  <a:lnTo>
                    <a:pt x="13428" y="3166"/>
                  </a:lnTo>
                  <a:lnTo>
                    <a:pt x="13305" y="3104"/>
                  </a:lnTo>
                  <a:lnTo>
                    <a:pt x="13151" y="3043"/>
                  </a:lnTo>
                  <a:lnTo>
                    <a:pt x="13151" y="3012"/>
                  </a:lnTo>
                  <a:lnTo>
                    <a:pt x="12998" y="2950"/>
                  </a:lnTo>
                  <a:lnTo>
                    <a:pt x="12967" y="2920"/>
                  </a:lnTo>
                  <a:lnTo>
                    <a:pt x="12813" y="2828"/>
                  </a:lnTo>
                  <a:lnTo>
                    <a:pt x="12783" y="2828"/>
                  </a:lnTo>
                  <a:lnTo>
                    <a:pt x="12598" y="2705"/>
                  </a:lnTo>
                  <a:lnTo>
                    <a:pt x="12352" y="3012"/>
                  </a:lnTo>
                  <a:lnTo>
                    <a:pt x="12660" y="3135"/>
                  </a:lnTo>
                  <a:lnTo>
                    <a:pt x="12875" y="3258"/>
                  </a:lnTo>
                  <a:lnTo>
                    <a:pt x="13090" y="3381"/>
                  </a:lnTo>
                  <a:lnTo>
                    <a:pt x="13243" y="3534"/>
                  </a:lnTo>
                  <a:lnTo>
                    <a:pt x="13366" y="3688"/>
                  </a:lnTo>
                  <a:lnTo>
                    <a:pt x="13459" y="3842"/>
                  </a:lnTo>
                  <a:lnTo>
                    <a:pt x="13520" y="3995"/>
                  </a:lnTo>
                  <a:lnTo>
                    <a:pt x="13551" y="4180"/>
                  </a:lnTo>
                  <a:lnTo>
                    <a:pt x="13551" y="4333"/>
                  </a:lnTo>
                  <a:lnTo>
                    <a:pt x="13489" y="4456"/>
                  </a:lnTo>
                  <a:lnTo>
                    <a:pt x="13397" y="4610"/>
                  </a:lnTo>
                  <a:lnTo>
                    <a:pt x="13274" y="4733"/>
                  </a:lnTo>
                  <a:lnTo>
                    <a:pt x="13121" y="4825"/>
                  </a:lnTo>
                  <a:lnTo>
                    <a:pt x="12936" y="4917"/>
                  </a:lnTo>
                  <a:lnTo>
                    <a:pt x="12721" y="4978"/>
                  </a:lnTo>
                  <a:lnTo>
                    <a:pt x="12475" y="5009"/>
                  </a:lnTo>
                  <a:lnTo>
                    <a:pt x="11892" y="5009"/>
                  </a:lnTo>
                  <a:lnTo>
                    <a:pt x="11830" y="4917"/>
                  </a:lnTo>
                  <a:lnTo>
                    <a:pt x="11799" y="4825"/>
                  </a:lnTo>
                  <a:lnTo>
                    <a:pt x="11769" y="4671"/>
                  </a:lnTo>
                  <a:lnTo>
                    <a:pt x="11738" y="4548"/>
                  </a:lnTo>
                  <a:lnTo>
                    <a:pt x="11769" y="4210"/>
                  </a:lnTo>
                  <a:lnTo>
                    <a:pt x="11830" y="3872"/>
                  </a:lnTo>
                  <a:lnTo>
                    <a:pt x="11584" y="3811"/>
                  </a:lnTo>
                  <a:lnTo>
                    <a:pt x="11523" y="3964"/>
                  </a:lnTo>
                  <a:lnTo>
                    <a:pt x="11461" y="4087"/>
                  </a:lnTo>
                  <a:lnTo>
                    <a:pt x="11308" y="4333"/>
                  </a:lnTo>
                  <a:lnTo>
                    <a:pt x="11154" y="4456"/>
                  </a:lnTo>
                  <a:lnTo>
                    <a:pt x="10939" y="4610"/>
                  </a:lnTo>
                  <a:lnTo>
                    <a:pt x="10693" y="4671"/>
                  </a:lnTo>
                  <a:lnTo>
                    <a:pt x="10509" y="4733"/>
                  </a:lnTo>
                  <a:lnTo>
                    <a:pt x="1383" y="4733"/>
                  </a:lnTo>
                  <a:lnTo>
                    <a:pt x="1260" y="4702"/>
                  </a:lnTo>
                  <a:lnTo>
                    <a:pt x="1138" y="4640"/>
                  </a:lnTo>
                  <a:lnTo>
                    <a:pt x="1045" y="4548"/>
                  </a:lnTo>
                  <a:lnTo>
                    <a:pt x="1015" y="4425"/>
                  </a:lnTo>
                  <a:lnTo>
                    <a:pt x="984" y="4364"/>
                  </a:lnTo>
                  <a:lnTo>
                    <a:pt x="984" y="4241"/>
                  </a:lnTo>
                  <a:lnTo>
                    <a:pt x="492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3"/>
            <p:cNvSpPr/>
            <p:nvPr/>
          </p:nvSpPr>
          <p:spPr>
            <a:xfrm>
              <a:off x="4161375" y="3281932"/>
              <a:ext cx="1870091" cy="681235"/>
            </a:xfrm>
            <a:custGeom>
              <a:avLst/>
              <a:gdLst/>
              <a:ahLst/>
              <a:cxnLst/>
              <a:rect l="l" t="t" r="r" b="b"/>
              <a:pathLst>
                <a:path w="24213" h="8820" fill="none" extrusionOk="0">
                  <a:moveTo>
                    <a:pt x="15087" y="3504"/>
                  </a:moveTo>
                  <a:lnTo>
                    <a:pt x="15087" y="3504"/>
                  </a:lnTo>
                  <a:lnTo>
                    <a:pt x="14811" y="3473"/>
                  </a:lnTo>
                  <a:lnTo>
                    <a:pt x="14473" y="3442"/>
                  </a:lnTo>
                  <a:lnTo>
                    <a:pt x="14473" y="3442"/>
                  </a:lnTo>
                  <a:lnTo>
                    <a:pt x="14104" y="3381"/>
                  </a:lnTo>
                  <a:lnTo>
                    <a:pt x="13674" y="3258"/>
                  </a:lnTo>
                  <a:lnTo>
                    <a:pt x="13674" y="3258"/>
                  </a:lnTo>
                  <a:lnTo>
                    <a:pt x="13674" y="3258"/>
                  </a:lnTo>
                  <a:lnTo>
                    <a:pt x="13612" y="3258"/>
                  </a:lnTo>
                  <a:lnTo>
                    <a:pt x="13612" y="3258"/>
                  </a:lnTo>
                  <a:lnTo>
                    <a:pt x="13551" y="3227"/>
                  </a:lnTo>
                  <a:lnTo>
                    <a:pt x="13520" y="3196"/>
                  </a:lnTo>
                  <a:lnTo>
                    <a:pt x="13520" y="3196"/>
                  </a:lnTo>
                  <a:lnTo>
                    <a:pt x="13428" y="3166"/>
                  </a:lnTo>
                  <a:lnTo>
                    <a:pt x="13428" y="3166"/>
                  </a:lnTo>
                  <a:lnTo>
                    <a:pt x="13428" y="3166"/>
                  </a:lnTo>
                  <a:lnTo>
                    <a:pt x="13305" y="3104"/>
                  </a:lnTo>
                  <a:lnTo>
                    <a:pt x="13305" y="3104"/>
                  </a:lnTo>
                  <a:lnTo>
                    <a:pt x="13305" y="3104"/>
                  </a:lnTo>
                  <a:lnTo>
                    <a:pt x="13305" y="3104"/>
                  </a:lnTo>
                  <a:lnTo>
                    <a:pt x="13151" y="3043"/>
                  </a:lnTo>
                  <a:lnTo>
                    <a:pt x="13151" y="3012"/>
                  </a:lnTo>
                  <a:lnTo>
                    <a:pt x="13151" y="3012"/>
                  </a:lnTo>
                  <a:lnTo>
                    <a:pt x="12998" y="2950"/>
                  </a:lnTo>
                  <a:lnTo>
                    <a:pt x="12967" y="2920"/>
                  </a:lnTo>
                  <a:lnTo>
                    <a:pt x="12967" y="2920"/>
                  </a:lnTo>
                  <a:lnTo>
                    <a:pt x="12813" y="2828"/>
                  </a:lnTo>
                  <a:lnTo>
                    <a:pt x="12783" y="2828"/>
                  </a:lnTo>
                  <a:lnTo>
                    <a:pt x="12783" y="2828"/>
                  </a:lnTo>
                  <a:lnTo>
                    <a:pt x="12598" y="2705"/>
                  </a:lnTo>
                  <a:lnTo>
                    <a:pt x="12352" y="3012"/>
                  </a:lnTo>
                  <a:lnTo>
                    <a:pt x="12352" y="3012"/>
                  </a:lnTo>
                  <a:lnTo>
                    <a:pt x="12660" y="3135"/>
                  </a:lnTo>
                  <a:lnTo>
                    <a:pt x="12660" y="3135"/>
                  </a:lnTo>
                  <a:lnTo>
                    <a:pt x="12875" y="3258"/>
                  </a:lnTo>
                  <a:lnTo>
                    <a:pt x="13090" y="3381"/>
                  </a:lnTo>
                  <a:lnTo>
                    <a:pt x="13243" y="3534"/>
                  </a:lnTo>
                  <a:lnTo>
                    <a:pt x="13366" y="3688"/>
                  </a:lnTo>
                  <a:lnTo>
                    <a:pt x="13459" y="3842"/>
                  </a:lnTo>
                  <a:lnTo>
                    <a:pt x="13520" y="3995"/>
                  </a:lnTo>
                  <a:lnTo>
                    <a:pt x="13551" y="4180"/>
                  </a:lnTo>
                  <a:lnTo>
                    <a:pt x="13551" y="4333"/>
                  </a:lnTo>
                  <a:lnTo>
                    <a:pt x="13489" y="4456"/>
                  </a:lnTo>
                  <a:lnTo>
                    <a:pt x="13397" y="4610"/>
                  </a:lnTo>
                  <a:lnTo>
                    <a:pt x="13274" y="4733"/>
                  </a:lnTo>
                  <a:lnTo>
                    <a:pt x="13121" y="4825"/>
                  </a:lnTo>
                  <a:lnTo>
                    <a:pt x="12936" y="4917"/>
                  </a:lnTo>
                  <a:lnTo>
                    <a:pt x="12721" y="4978"/>
                  </a:lnTo>
                  <a:lnTo>
                    <a:pt x="12475" y="5009"/>
                  </a:lnTo>
                  <a:lnTo>
                    <a:pt x="12168" y="5009"/>
                  </a:lnTo>
                  <a:lnTo>
                    <a:pt x="12168" y="5009"/>
                  </a:lnTo>
                  <a:lnTo>
                    <a:pt x="11892" y="5009"/>
                  </a:lnTo>
                  <a:lnTo>
                    <a:pt x="11892" y="5009"/>
                  </a:lnTo>
                  <a:lnTo>
                    <a:pt x="11830" y="4917"/>
                  </a:lnTo>
                  <a:lnTo>
                    <a:pt x="11799" y="4825"/>
                  </a:lnTo>
                  <a:lnTo>
                    <a:pt x="11769" y="4671"/>
                  </a:lnTo>
                  <a:lnTo>
                    <a:pt x="11738" y="4548"/>
                  </a:lnTo>
                  <a:lnTo>
                    <a:pt x="11769" y="4210"/>
                  </a:lnTo>
                  <a:lnTo>
                    <a:pt x="11830" y="3872"/>
                  </a:lnTo>
                  <a:lnTo>
                    <a:pt x="11584" y="3811"/>
                  </a:lnTo>
                  <a:lnTo>
                    <a:pt x="11584" y="3811"/>
                  </a:lnTo>
                  <a:lnTo>
                    <a:pt x="11523" y="3964"/>
                  </a:lnTo>
                  <a:lnTo>
                    <a:pt x="11461" y="4087"/>
                  </a:lnTo>
                  <a:lnTo>
                    <a:pt x="11461" y="4087"/>
                  </a:lnTo>
                  <a:lnTo>
                    <a:pt x="11308" y="4333"/>
                  </a:lnTo>
                  <a:lnTo>
                    <a:pt x="11308" y="4333"/>
                  </a:lnTo>
                  <a:lnTo>
                    <a:pt x="11154" y="4456"/>
                  </a:lnTo>
                  <a:lnTo>
                    <a:pt x="11154" y="4456"/>
                  </a:lnTo>
                  <a:lnTo>
                    <a:pt x="10939" y="4610"/>
                  </a:lnTo>
                  <a:lnTo>
                    <a:pt x="10693" y="4671"/>
                  </a:lnTo>
                  <a:lnTo>
                    <a:pt x="10693" y="4671"/>
                  </a:lnTo>
                  <a:lnTo>
                    <a:pt x="10509" y="4733"/>
                  </a:lnTo>
                  <a:lnTo>
                    <a:pt x="10509" y="4733"/>
                  </a:lnTo>
                  <a:lnTo>
                    <a:pt x="10386" y="4733"/>
                  </a:lnTo>
                  <a:lnTo>
                    <a:pt x="6299" y="4733"/>
                  </a:lnTo>
                  <a:lnTo>
                    <a:pt x="4517" y="4733"/>
                  </a:lnTo>
                  <a:lnTo>
                    <a:pt x="1383" y="4733"/>
                  </a:lnTo>
                  <a:lnTo>
                    <a:pt x="1383" y="4733"/>
                  </a:lnTo>
                  <a:lnTo>
                    <a:pt x="1383" y="4733"/>
                  </a:lnTo>
                  <a:lnTo>
                    <a:pt x="1260" y="4702"/>
                  </a:lnTo>
                  <a:lnTo>
                    <a:pt x="1138" y="4640"/>
                  </a:lnTo>
                  <a:lnTo>
                    <a:pt x="1045" y="4548"/>
                  </a:lnTo>
                  <a:lnTo>
                    <a:pt x="1015" y="4425"/>
                  </a:lnTo>
                  <a:lnTo>
                    <a:pt x="1015" y="4425"/>
                  </a:lnTo>
                  <a:lnTo>
                    <a:pt x="984" y="4364"/>
                  </a:lnTo>
                  <a:lnTo>
                    <a:pt x="984" y="4241"/>
                  </a:lnTo>
                  <a:lnTo>
                    <a:pt x="492" y="1"/>
                  </a:lnTo>
                  <a:lnTo>
                    <a:pt x="1" y="1"/>
                  </a:lnTo>
                  <a:lnTo>
                    <a:pt x="339" y="8819"/>
                  </a:lnTo>
                  <a:lnTo>
                    <a:pt x="339" y="8819"/>
                  </a:lnTo>
                  <a:lnTo>
                    <a:pt x="1537" y="8819"/>
                  </a:lnTo>
                  <a:lnTo>
                    <a:pt x="2797" y="8788"/>
                  </a:lnTo>
                  <a:lnTo>
                    <a:pt x="4087" y="8727"/>
                  </a:lnTo>
                  <a:lnTo>
                    <a:pt x="5408" y="8635"/>
                  </a:lnTo>
                  <a:lnTo>
                    <a:pt x="6730" y="8512"/>
                  </a:lnTo>
                  <a:lnTo>
                    <a:pt x="8082" y="8358"/>
                  </a:lnTo>
                  <a:lnTo>
                    <a:pt x="9434" y="8143"/>
                  </a:lnTo>
                  <a:lnTo>
                    <a:pt x="10785" y="7928"/>
                  </a:lnTo>
                  <a:lnTo>
                    <a:pt x="10785" y="7928"/>
                  </a:lnTo>
                  <a:lnTo>
                    <a:pt x="11707" y="7774"/>
                  </a:lnTo>
                  <a:lnTo>
                    <a:pt x="12813" y="7652"/>
                  </a:lnTo>
                  <a:lnTo>
                    <a:pt x="14012" y="7559"/>
                  </a:lnTo>
                  <a:lnTo>
                    <a:pt x="15302" y="7529"/>
                  </a:lnTo>
                  <a:lnTo>
                    <a:pt x="16562" y="7529"/>
                  </a:lnTo>
                  <a:lnTo>
                    <a:pt x="17176" y="7559"/>
                  </a:lnTo>
                  <a:lnTo>
                    <a:pt x="17760" y="7621"/>
                  </a:lnTo>
                  <a:lnTo>
                    <a:pt x="18313" y="7682"/>
                  </a:lnTo>
                  <a:lnTo>
                    <a:pt x="18836" y="7774"/>
                  </a:lnTo>
                  <a:lnTo>
                    <a:pt x="19296" y="7897"/>
                  </a:lnTo>
                  <a:lnTo>
                    <a:pt x="19727" y="8020"/>
                  </a:lnTo>
                  <a:lnTo>
                    <a:pt x="19727" y="8020"/>
                  </a:lnTo>
                  <a:lnTo>
                    <a:pt x="20188" y="8174"/>
                  </a:lnTo>
                  <a:lnTo>
                    <a:pt x="20710" y="8297"/>
                  </a:lnTo>
                  <a:lnTo>
                    <a:pt x="21294" y="8420"/>
                  </a:lnTo>
                  <a:lnTo>
                    <a:pt x="21877" y="8481"/>
                  </a:lnTo>
                  <a:lnTo>
                    <a:pt x="22492" y="8543"/>
                  </a:lnTo>
                  <a:lnTo>
                    <a:pt x="23076" y="8604"/>
                  </a:lnTo>
                  <a:lnTo>
                    <a:pt x="24213" y="8635"/>
                  </a:lnTo>
                  <a:lnTo>
                    <a:pt x="24213" y="8635"/>
                  </a:lnTo>
                  <a:lnTo>
                    <a:pt x="24213" y="8174"/>
                  </a:lnTo>
                  <a:lnTo>
                    <a:pt x="24182" y="7867"/>
                  </a:lnTo>
                  <a:lnTo>
                    <a:pt x="24090" y="7559"/>
                  </a:lnTo>
                  <a:lnTo>
                    <a:pt x="23967" y="7191"/>
                  </a:lnTo>
                  <a:lnTo>
                    <a:pt x="23752" y="6822"/>
                  </a:lnTo>
                  <a:lnTo>
                    <a:pt x="23598" y="6607"/>
                  </a:lnTo>
                  <a:lnTo>
                    <a:pt x="23414" y="6422"/>
                  </a:lnTo>
                  <a:lnTo>
                    <a:pt x="23229" y="6207"/>
                  </a:lnTo>
                  <a:lnTo>
                    <a:pt x="22984" y="6023"/>
                  </a:lnTo>
                  <a:lnTo>
                    <a:pt x="22984" y="6023"/>
                  </a:lnTo>
                  <a:lnTo>
                    <a:pt x="22984" y="6023"/>
                  </a:lnTo>
                  <a:lnTo>
                    <a:pt x="20741" y="5439"/>
                  </a:lnTo>
                  <a:lnTo>
                    <a:pt x="18528" y="4917"/>
                  </a:lnTo>
                  <a:lnTo>
                    <a:pt x="16838" y="4517"/>
                  </a:lnTo>
                  <a:lnTo>
                    <a:pt x="16040" y="4333"/>
                  </a:lnTo>
                  <a:lnTo>
                    <a:pt x="16040" y="4333"/>
                  </a:lnTo>
                  <a:lnTo>
                    <a:pt x="15886" y="4241"/>
                  </a:lnTo>
                  <a:lnTo>
                    <a:pt x="15763" y="4118"/>
                  </a:lnTo>
                  <a:lnTo>
                    <a:pt x="15671" y="4026"/>
                  </a:lnTo>
                  <a:lnTo>
                    <a:pt x="15609" y="3903"/>
                  </a:lnTo>
                  <a:lnTo>
                    <a:pt x="15609" y="3780"/>
                  </a:lnTo>
                  <a:lnTo>
                    <a:pt x="15579" y="3657"/>
                  </a:lnTo>
                  <a:lnTo>
                    <a:pt x="15609" y="3504"/>
                  </a:lnTo>
                  <a:lnTo>
                    <a:pt x="15609" y="3504"/>
                  </a:lnTo>
                  <a:lnTo>
                    <a:pt x="15456" y="3473"/>
                  </a:lnTo>
                  <a:lnTo>
                    <a:pt x="15456" y="3473"/>
                  </a:lnTo>
                  <a:lnTo>
                    <a:pt x="15456" y="3473"/>
                  </a:lnTo>
                  <a:lnTo>
                    <a:pt x="15333" y="3473"/>
                  </a:lnTo>
                  <a:lnTo>
                    <a:pt x="15087" y="350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3"/>
            <p:cNvSpPr/>
            <p:nvPr/>
          </p:nvSpPr>
          <p:spPr>
            <a:xfrm>
              <a:off x="4246799" y="3709133"/>
              <a:ext cx="187604" cy="47501"/>
            </a:xfrm>
            <a:custGeom>
              <a:avLst/>
              <a:gdLst/>
              <a:ahLst/>
              <a:cxnLst/>
              <a:rect l="l" t="t" r="r" b="b"/>
              <a:pathLst>
                <a:path w="2429" h="615" fill="none" extrusionOk="0">
                  <a:moveTo>
                    <a:pt x="2244" y="584"/>
                  </a:moveTo>
                  <a:lnTo>
                    <a:pt x="2244" y="584"/>
                  </a:lnTo>
                  <a:lnTo>
                    <a:pt x="2121" y="615"/>
                  </a:lnTo>
                  <a:lnTo>
                    <a:pt x="308" y="615"/>
                  </a:lnTo>
                  <a:lnTo>
                    <a:pt x="308" y="615"/>
                  </a:lnTo>
                  <a:lnTo>
                    <a:pt x="216" y="584"/>
                  </a:lnTo>
                  <a:lnTo>
                    <a:pt x="124" y="554"/>
                  </a:lnTo>
                  <a:lnTo>
                    <a:pt x="124" y="554"/>
                  </a:lnTo>
                  <a:lnTo>
                    <a:pt x="32" y="461"/>
                  </a:lnTo>
                  <a:lnTo>
                    <a:pt x="1" y="369"/>
                  </a:lnTo>
                  <a:lnTo>
                    <a:pt x="1" y="308"/>
                  </a:lnTo>
                  <a:lnTo>
                    <a:pt x="1" y="308"/>
                  </a:lnTo>
                  <a:lnTo>
                    <a:pt x="32" y="185"/>
                  </a:lnTo>
                  <a:lnTo>
                    <a:pt x="93" y="93"/>
                  </a:lnTo>
                  <a:lnTo>
                    <a:pt x="185" y="31"/>
                  </a:lnTo>
                  <a:lnTo>
                    <a:pt x="308" y="0"/>
                  </a:lnTo>
                  <a:lnTo>
                    <a:pt x="2121" y="0"/>
                  </a:lnTo>
                  <a:lnTo>
                    <a:pt x="2121" y="0"/>
                  </a:lnTo>
                  <a:lnTo>
                    <a:pt x="2244" y="31"/>
                  </a:lnTo>
                  <a:lnTo>
                    <a:pt x="2336" y="93"/>
                  </a:lnTo>
                  <a:lnTo>
                    <a:pt x="2397" y="185"/>
                  </a:lnTo>
                  <a:lnTo>
                    <a:pt x="2428" y="308"/>
                  </a:lnTo>
                  <a:lnTo>
                    <a:pt x="2428" y="308"/>
                  </a:lnTo>
                  <a:lnTo>
                    <a:pt x="2397" y="400"/>
                  </a:lnTo>
                  <a:lnTo>
                    <a:pt x="2367" y="461"/>
                  </a:lnTo>
                  <a:lnTo>
                    <a:pt x="2305" y="554"/>
                  </a:lnTo>
                  <a:lnTo>
                    <a:pt x="2244" y="584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3"/>
            <p:cNvSpPr/>
            <p:nvPr/>
          </p:nvSpPr>
          <p:spPr>
            <a:xfrm>
              <a:off x="5642232" y="3704345"/>
              <a:ext cx="341842" cy="168609"/>
            </a:xfrm>
            <a:custGeom>
              <a:avLst/>
              <a:gdLst/>
              <a:ahLst/>
              <a:cxnLst/>
              <a:rect l="l" t="t" r="r" b="b"/>
              <a:pathLst>
                <a:path w="4426" h="2183" fill="none" extrusionOk="0">
                  <a:moveTo>
                    <a:pt x="431" y="1"/>
                  </a:moveTo>
                  <a:lnTo>
                    <a:pt x="431" y="1"/>
                  </a:lnTo>
                  <a:lnTo>
                    <a:pt x="830" y="32"/>
                  </a:lnTo>
                  <a:lnTo>
                    <a:pt x="1199" y="62"/>
                  </a:lnTo>
                  <a:lnTo>
                    <a:pt x="1537" y="124"/>
                  </a:lnTo>
                  <a:lnTo>
                    <a:pt x="1875" y="216"/>
                  </a:lnTo>
                  <a:lnTo>
                    <a:pt x="1875" y="216"/>
                  </a:lnTo>
                  <a:lnTo>
                    <a:pt x="2121" y="339"/>
                  </a:lnTo>
                  <a:lnTo>
                    <a:pt x="2397" y="493"/>
                  </a:lnTo>
                  <a:lnTo>
                    <a:pt x="2612" y="677"/>
                  </a:lnTo>
                  <a:lnTo>
                    <a:pt x="2797" y="892"/>
                  </a:lnTo>
                  <a:lnTo>
                    <a:pt x="2797" y="892"/>
                  </a:lnTo>
                  <a:lnTo>
                    <a:pt x="3104" y="923"/>
                  </a:lnTo>
                  <a:lnTo>
                    <a:pt x="3442" y="984"/>
                  </a:lnTo>
                  <a:lnTo>
                    <a:pt x="3442" y="984"/>
                  </a:lnTo>
                  <a:lnTo>
                    <a:pt x="3626" y="1076"/>
                  </a:lnTo>
                  <a:lnTo>
                    <a:pt x="3811" y="1169"/>
                  </a:lnTo>
                  <a:lnTo>
                    <a:pt x="3964" y="1261"/>
                  </a:lnTo>
                  <a:lnTo>
                    <a:pt x="4118" y="1384"/>
                  </a:lnTo>
                  <a:lnTo>
                    <a:pt x="4241" y="1537"/>
                  </a:lnTo>
                  <a:lnTo>
                    <a:pt x="4333" y="1722"/>
                  </a:lnTo>
                  <a:lnTo>
                    <a:pt x="4394" y="1937"/>
                  </a:lnTo>
                  <a:lnTo>
                    <a:pt x="4425" y="2183"/>
                  </a:lnTo>
                  <a:lnTo>
                    <a:pt x="4425" y="2183"/>
                  </a:lnTo>
                  <a:lnTo>
                    <a:pt x="3227" y="2183"/>
                  </a:lnTo>
                  <a:lnTo>
                    <a:pt x="3227" y="2183"/>
                  </a:lnTo>
                  <a:lnTo>
                    <a:pt x="2981" y="2183"/>
                  </a:lnTo>
                  <a:lnTo>
                    <a:pt x="2981" y="2183"/>
                  </a:lnTo>
                  <a:lnTo>
                    <a:pt x="2182" y="2183"/>
                  </a:lnTo>
                  <a:lnTo>
                    <a:pt x="2182" y="2183"/>
                  </a:lnTo>
                  <a:lnTo>
                    <a:pt x="1875" y="2183"/>
                  </a:lnTo>
                  <a:lnTo>
                    <a:pt x="1875" y="2183"/>
                  </a:lnTo>
                  <a:lnTo>
                    <a:pt x="1598" y="2183"/>
                  </a:lnTo>
                  <a:lnTo>
                    <a:pt x="1383" y="2121"/>
                  </a:lnTo>
                  <a:lnTo>
                    <a:pt x="1168" y="2060"/>
                  </a:lnTo>
                  <a:lnTo>
                    <a:pt x="953" y="1967"/>
                  </a:lnTo>
                  <a:lnTo>
                    <a:pt x="799" y="1845"/>
                  </a:lnTo>
                  <a:lnTo>
                    <a:pt x="615" y="1722"/>
                  </a:lnTo>
                  <a:lnTo>
                    <a:pt x="492" y="1568"/>
                  </a:lnTo>
                  <a:lnTo>
                    <a:pt x="369" y="1414"/>
                  </a:lnTo>
                  <a:lnTo>
                    <a:pt x="369" y="1414"/>
                  </a:lnTo>
                  <a:lnTo>
                    <a:pt x="185" y="1107"/>
                  </a:lnTo>
                  <a:lnTo>
                    <a:pt x="62" y="800"/>
                  </a:lnTo>
                  <a:lnTo>
                    <a:pt x="62" y="800"/>
                  </a:lnTo>
                  <a:lnTo>
                    <a:pt x="1" y="554"/>
                  </a:lnTo>
                  <a:lnTo>
                    <a:pt x="1" y="554"/>
                  </a:lnTo>
                  <a:lnTo>
                    <a:pt x="1" y="431"/>
                  </a:lnTo>
                  <a:lnTo>
                    <a:pt x="1" y="339"/>
                  </a:lnTo>
                  <a:lnTo>
                    <a:pt x="31" y="247"/>
                  </a:lnTo>
                  <a:lnTo>
                    <a:pt x="93" y="185"/>
                  </a:lnTo>
                  <a:lnTo>
                    <a:pt x="154" y="93"/>
                  </a:lnTo>
                  <a:lnTo>
                    <a:pt x="246" y="62"/>
                  </a:lnTo>
                  <a:lnTo>
                    <a:pt x="339" y="32"/>
                  </a:lnTo>
                  <a:lnTo>
                    <a:pt x="43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3"/>
            <p:cNvSpPr/>
            <p:nvPr/>
          </p:nvSpPr>
          <p:spPr>
            <a:xfrm>
              <a:off x="4187481" y="3863377"/>
              <a:ext cx="1843986" cy="289641"/>
            </a:xfrm>
            <a:custGeom>
              <a:avLst/>
              <a:gdLst/>
              <a:ahLst/>
              <a:cxnLst/>
              <a:rect l="l" t="t" r="r" b="b"/>
              <a:pathLst>
                <a:path w="23875" h="3750" extrusionOk="0">
                  <a:moveTo>
                    <a:pt x="14964" y="1"/>
                  </a:moveTo>
                  <a:lnTo>
                    <a:pt x="13674" y="31"/>
                  </a:lnTo>
                  <a:lnTo>
                    <a:pt x="12475" y="124"/>
                  </a:lnTo>
                  <a:lnTo>
                    <a:pt x="11369" y="246"/>
                  </a:lnTo>
                  <a:lnTo>
                    <a:pt x="10447" y="400"/>
                  </a:lnTo>
                  <a:lnTo>
                    <a:pt x="9096" y="615"/>
                  </a:lnTo>
                  <a:lnTo>
                    <a:pt x="7744" y="830"/>
                  </a:lnTo>
                  <a:lnTo>
                    <a:pt x="6392" y="984"/>
                  </a:lnTo>
                  <a:lnTo>
                    <a:pt x="5070" y="1107"/>
                  </a:lnTo>
                  <a:lnTo>
                    <a:pt x="3749" y="1199"/>
                  </a:lnTo>
                  <a:lnTo>
                    <a:pt x="2459" y="1260"/>
                  </a:lnTo>
                  <a:lnTo>
                    <a:pt x="1199" y="1291"/>
                  </a:lnTo>
                  <a:lnTo>
                    <a:pt x="1" y="1291"/>
                  </a:lnTo>
                  <a:lnTo>
                    <a:pt x="93" y="3749"/>
                  </a:lnTo>
                  <a:lnTo>
                    <a:pt x="12475" y="3749"/>
                  </a:lnTo>
                  <a:lnTo>
                    <a:pt x="12660" y="3565"/>
                  </a:lnTo>
                  <a:lnTo>
                    <a:pt x="12844" y="3380"/>
                  </a:lnTo>
                  <a:lnTo>
                    <a:pt x="13028" y="3227"/>
                  </a:lnTo>
                  <a:lnTo>
                    <a:pt x="13274" y="3104"/>
                  </a:lnTo>
                  <a:lnTo>
                    <a:pt x="13489" y="3012"/>
                  </a:lnTo>
                  <a:lnTo>
                    <a:pt x="13735" y="2950"/>
                  </a:lnTo>
                  <a:lnTo>
                    <a:pt x="13981" y="2889"/>
                  </a:lnTo>
                  <a:lnTo>
                    <a:pt x="19727" y="2889"/>
                  </a:lnTo>
                  <a:lnTo>
                    <a:pt x="20126" y="2520"/>
                  </a:lnTo>
                  <a:lnTo>
                    <a:pt x="20310" y="2367"/>
                  </a:lnTo>
                  <a:lnTo>
                    <a:pt x="20525" y="2244"/>
                  </a:lnTo>
                  <a:lnTo>
                    <a:pt x="20741" y="2182"/>
                  </a:lnTo>
                  <a:lnTo>
                    <a:pt x="20986" y="2151"/>
                  </a:lnTo>
                  <a:lnTo>
                    <a:pt x="23875" y="2151"/>
                  </a:lnTo>
                  <a:lnTo>
                    <a:pt x="23875" y="1137"/>
                  </a:lnTo>
                  <a:lnTo>
                    <a:pt x="23875" y="1107"/>
                  </a:lnTo>
                  <a:lnTo>
                    <a:pt x="22738" y="1076"/>
                  </a:lnTo>
                  <a:lnTo>
                    <a:pt x="22154" y="1015"/>
                  </a:lnTo>
                  <a:lnTo>
                    <a:pt x="21539" y="953"/>
                  </a:lnTo>
                  <a:lnTo>
                    <a:pt x="20956" y="892"/>
                  </a:lnTo>
                  <a:lnTo>
                    <a:pt x="20372" y="769"/>
                  </a:lnTo>
                  <a:lnTo>
                    <a:pt x="19850" y="646"/>
                  </a:lnTo>
                  <a:lnTo>
                    <a:pt x="19389" y="492"/>
                  </a:lnTo>
                  <a:lnTo>
                    <a:pt x="18958" y="369"/>
                  </a:lnTo>
                  <a:lnTo>
                    <a:pt x="18498" y="246"/>
                  </a:lnTo>
                  <a:lnTo>
                    <a:pt x="17975" y="154"/>
                  </a:lnTo>
                  <a:lnTo>
                    <a:pt x="17422" y="93"/>
                  </a:lnTo>
                  <a:lnTo>
                    <a:pt x="16838" y="31"/>
                  </a:lnTo>
                  <a:lnTo>
                    <a:pt x="16224" y="1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3"/>
            <p:cNvSpPr/>
            <p:nvPr/>
          </p:nvSpPr>
          <p:spPr>
            <a:xfrm>
              <a:off x="3027001" y="3977303"/>
              <a:ext cx="3004442" cy="246851"/>
            </a:xfrm>
            <a:custGeom>
              <a:avLst/>
              <a:gdLst/>
              <a:ahLst/>
              <a:cxnLst/>
              <a:rect l="l" t="t" r="r" b="b"/>
              <a:pathLst>
                <a:path w="38900" h="3196" extrusionOk="0">
                  <a:moveTo>
                    <a:pt x="431" y="0"/>
                  </a:moveTo>
                  <a:lnTo>
                    <a:pt x="308" y="154"/>
                  </a:lnTo>
                  <a:lnTo>
                    <a:pt x="185" y="308"/>
                  </a:lnTo>
                  <a:lnTo>
                    <a:pt x="93" y="461"/>
                  </a:lnTo>
                  <a:lnTo>
                    <a:pt x="32" y="676"/>
                  </a:lnTo>
                  <a:lnTo>
                    <a:pt x="1" y="861"/>
                  </a:lnTo>
                  <a:lnTo>
                    <a:pt x="1" y="1967"/>
                  </a:lnTo>
                  <a:lnTo>
                    <a:pt x="32" y="2182"/>
                  </a:lnTo>
                  <a:lnTo>
                    <a:pt x="93" y="2366"/>
                  </a:lnTo>
                  <a:lnTo>
                    <a:pt x="185" y="2520"/>
                  </a:lnTo>
                  <a:lnTo>
                    <a:pt x="308" y="2674"/>
                  </a:lnTo>
                  <a:lnTo>
                    <a:pt x="892" y="2797"/>
                  </a:lnTo>
                  <a:lnTo>
                    <a:pt x="1783" y="2919"/>
                  </a:lnTo>
                  <a:lnTo>
                    <a:pt x="3504" y="3196"/>
                  </a:lnTo>
                  <a:lnTo>
                    <a:pt x="10448" y="2981"/>
                  </a:lnTo>
                  <a:lnTo>
                    <a:pt x="28023" y="2981"/>
                  </a:lnTo>
                  <a:lnTo>
                    <a:pt x="32662" y="2797"/>
                  </a:lnTo>
                  <a:lnTo>
                    <a:pt x="34967" y="2735"/>
                  </a:lnTo>
                  <a:lnTo>
                    <a:pt x="38900" y="2735"/>
                  </a:lnTo>
                  <a:lnTo>
                    <a:pt x="38900" y="676"/>
                  </a:lnTo>
                  <a:lnTo>
                    <a:pt x="36011" y="676"/>
                  </a:lnTo>
                  <a:lnTo>
                    <a:pt x="35766" y="707"/>
                  </a:lnTo>
                  <a:lnTo>
                    <a:pt x="35550" y="769"/>
                  </a:lnTo>
                  <a:lnTo>
                    <a:pt x="35335" y="892"/>
                  </a:lnTo>
                  <a:lnTo>
                    <a:pt x="35151" y="1045"/>
                  </a:lnTo>
                  <a:lnTo>
                    <a:pt x="34752" y="1414"/>
                  </a:lnTo>
                  <a:lnTo>
                    <a:pt x="29006" y="1414"/>
                  </a:lnTo>
                  <a:lnTo>
                    <a:pt x="28760" y="1475"/>
                  </a:lnTo>
                  <a:lnTo>
                    <a:pt x="28514" y="1537"/>
                  </a:lnTo>
                  <a:lnTo>
                    <a:pt x="28299" y="1629"/>
                  </a:lnTo>
                  <a:lnTo>
                    <a:pt x="28053" y="1752"/>
                  </a:lnTo>
                  <a:lnTo>
                    <a:pt x="27869" y="1905"/>
                  </a:lnTo>
                  <a:lnTo>
                    <a:pt x="27685" y="2090"/>
                  </a:lnTo>
                  <a:lnTo>
                    <a:pt x="27500" y="2274"/>
                  </a:lnTo>
                  <a:lnTo>
                    <a:pt x="11799" y="2274"/>
                  </a:lnTo>
                  <a:lnTo>
                    <a:pt x="11308" y="1875"/>
                  </a:lnTo>
                  <a:lnTo>
                    <a:pt x="11001" y="1629"/>
                  </a:lnTo>
                  <a:lnTo>
                    <a:pt x="10632" y="1475"/>
                  </a:lnTo>
                  <a:lnTo>
                    <a:pt x="10263" y="1352"/>
                  </a:lnTo>
                  <a:lnTo>
                    <a:pt x="9864" y="1322"/>
                  </a:lnTo>
                  <a:lnTo>
                    <a:pt x="4917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3"/>
            <p:cNvSpPr/>
            <p:nvPr/>
          </p:nvSpPr>
          <p:spPr>
            <a:xfrm>
              <a:off x="5877186" y="3780347"/>
              <a:ext cx="106893" cy="92608"/>
            </a:xfrm>
            <a:custGeom>
              <a:avLst/>
              <a:gdLst/>
              <a:ahLst/>
              <a:cxnLst/>
              <a:rect l="l" t="t" r="r" b="b"/>
              <a:pathLst>
                <a:path w="1384" h="1199" extrusionOk="0">
                  <a:moveTo>
                    <a:pt x="400" y="0"/>
                  </a:moveTo>
                  <a:lnTo>
                    <a:pt x="277" y="62"/>
                  </a:lnTo>
                  <a:lnTo>
                    <a:pt x="154" y="185"/>
                  </a:lnTo>
                  <a:lnTo>
                    <a:pt x="62" y="338"/>
                  </a:lnTo>
                  <a:lnTo>
                    <a:pt x="31" y="492"/>
                  </a:lnTo>
                  <a:lnTo>
                    <a:pt x="123" y="553"/>
                  </a:lnTo>
                  <a:lnTo>
                    <a:pt x="185" y="584"/>
                  </a:lnTo>
                  <a:lnTo>
                    <a:pt x="246" y="645"/>
                  </a:lnTo>
                  <a:lnTo>
                    <a:pt x="246" y="676"/>
                  </a:lnTo>
                  <a:lnTo>
                    <a:pt x="215" y="738"/>
                  </a:lnTo>
                  <a:lnTo>
                    <a:pt x="154" y="768"/>
                  </a:lnTo>
                  <a:lnTo>
                    <a:pt x="0" y="830"/>
                  </a:lnTo>
                  <a:lnTo>
                    <a:pt x="31" y="953"/>
                  </a:lnTo>
                  <a:lnTo>
                    <a:pt x="62" y="1045"/>
                  </a:lnTo>
                  <a:lnTo>
                    <a:pt x="123" y="1137"/>
                  </a:lnTo>
                  <a:lnTo>
                    <a:pt x="185" y="1199"/>
                  </a:lnTo>
                  <a:lnTo>
                    <a:pt x="1383" y="1199"/>
                  </a:lnTo>
                  <a:lnTo>
                    <a:pt x="1352" y="953"/>
                  </a:lnTo>
                  <a:lnTo>
                    <a:pt x="1291" y="738"/>
                  </a:lnTo>
                  <a:lnTo>
                    <a:pt x="1199" y="553"/>
                  </a:lnTo>
                  <a:lnTo>
                    <a:pt x="1076" y="400"/>
                  </a:lnTo>
                  <a:lnTo>
                    <a:pt x="922" y="277"/>
                  </a:lnTo>
                  <a:lnTo>
                    <a:pt x="769" y="185"/>
                  </a:lnTo>
                  <a:lnTo>
                    <a:pt x="584" y="92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3"/>
            <p:cNvSpPr/>
            <p:nvPr/>
          </p:nvSpPr>
          <p:spPr>
            <a:xfrm>
              <a:off x="3110108" y="4207471"/>
              <a:ext cx="2843020" cy="57079"/>
            </a:xfrm>
            <a:custGeom>
              <a:avLst/>
              <a:gdLst/>
              <a:ahLst/>
              <a:cxnLst/>
              <a:rect l="l" t="t" r="r" b="b"/>
              <a:pathLst>
                <a:path w="36810" h="739" extrusionOk="0">
                  <a:moveTo>
                    <a:pt x="33276" y="1"/>
                  </a:moveTo>
                  <a:lnTo>
                    <a:pt x="27715" y="216"/>
                  </a:lnTo>
                  <a:lnTo>
                    <a:pt x="8849" y="216"/>
                  </a:lnTo>
                  <a:lnTo>
                    <a:pt x="8634" y="370"/>
                  </a:lnTo>
                  <a:lnTo>
                    <a:pt x="2489" y="431"/>
                  </a:lnTo>
                  <a:lnTo>
                    <a:pt x="0" y="93"/>
                  </a:lnTo>
                  <a:lnTo>
                    <a:pt x="0" y="93"/>
                  </a:lnTo>
                  <a:lnTo>
                    <a:pt x="62" y="216"/>
                  </a:lnTo>
                  <a:lnTo>
                    <a:pt x="123" y="339"/>
                  </a:lnTo>
                  <a:lnTo>
                    <a:pt x="215" y="431"/>
                  </a:lnTo>
                  <a:lnTo>
                    <a:pt x="338" y="523"/>
                  </a:lnTo>
                  <a:lnTo>
                    <a:pt x="461" y="615"/>
                  </a:lnTo>
                  <a:lnTo>
                    <a:pt x="584" y="677"/>
                  </a:lnTo>
                  <a:lnTo>
                    <a:pt x="707" y="708"/>
                  </a:lnTo>
                  <a:lnTo>
                    <a:pt x="861" y="738"/>
                  </a:lnTo>
                  <a:lnTo>
                    <a:pt x="35888" y="738"/>
                  </a:lnTo>
                  <a:lnTo>
                    <a:pt x="36041" y="708"/>
                  </a:lnTo>
                  <a:lnTo>
                    <a:pt x="36349" y="615"/>
                  </a:lnTo>
                  <a:lnTo>
                    <a:pt x="36595" y="431"/>
                  </a:lnTo>
                  <a:lnTo>
                    <a:pt x="36810" y="216"/>
                  </a:lnTo>
                  <a:lnTo>
                    <a:pt x="33276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3"/>
            <p:cNvSpPr/>
            <p:nvPr/>
          </p:nvSpPr>
          <p:spPr>
            <a:xfrm>
              <a:off x="3095819" y="4188548"/>
              <a:ext cx="2881020" cy="52290"/>
            </a:xfrm>
            <a:custGeom>
              <a:avLst/>
              <a:gdLst/>
              <a:ahLst/>
              <a:cxnLst/>
              <a:rect l="l" t="t" r="r" b="b"/>
              <a:pathLst>
                <a:path w="37302" h="677" extrusionOk="0">
                  <a:moveTo>
                    <a:pt x="34076" y="0"/>
                  </a:moveTo>
                  <a:lnTo>
                    <a:pt x="31771" y="62"/>
                  </a:lnTo>
                  <a:lnTo>
                    <a:pt x="27132" y="246"/>
                  </a:lnTo>
                  <a:lnTo>
                    <a:pt x="9557" y="246"/>
                  </a:lnTo>
                  <a:lnTo>
                    <a:pt x="2613" y="461"/>
                  </a:lnTo>
                  <a:lnTo>
                    <a:pt x="892" y="184"/>
                  </a:lnTo>
                  <a:lnTo>
                    <a:pt x="1" y="62"/>
                  </a:lnTo>
                  <a:lnTo>
                    <a:pt x="185" y="338"/>
                  </a:lnTo>
                  <a:lnTo>
                    <a:pt x="2674" y="676"/>
                  </a:lnTo>
                  <a:lnTo>
                    <a:pt x="8819" y="615"/>
                  </a:lnTo>
                  <a:lnTo>
                    <a:pt x="9034" y="461"/>
                  </a:lnTo>
                  <a:lnTo>
                    <a:pt x="27900" y="461"/>
                  </a:lnTo>
                  <a:lnTo>
                    <a:pt x="33461" y="246"/>
                  </a:lnTo>
                  <a:lnTo>
                    <a:pt x="36995" y="461"/>
                  </a:lnTo>
                  <a:lnTo>
                    <a:pt x="37087" y="338"/>
                  </a:lnTo>
                  <a:lnTo>
                    <a:pt x="37302" y="0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3"/>
            <p:cNvSpPr/>
            <p:nvPr/>
          </p:nvSpPr>
          <p:spPr>
            <a:xfrm>
              <a:off x="3164637" y="4202759"/>
              <a:ext cx="132999" cy="21395"/>
            </a:xfrm>
            <a:custGeom>
              <a:avLst/>
              <a:gdLst/>
              <a:ahLst/>
              <a:cxnLst/>
              <a:rect l="l" t="t" r="r" b="b"/>
              <a:pathLst>
                <a:path w="1722" h="277" extrusionOk="0">
                  <a:moveTo>
                    <a:pt x="1722" y="277"/>
                  </a:moveTo>
                  <a:lnTo>
                    <a:pt x="1" y="0"/>
                  </a:lnTo>
                  <a:lnTo>
                    <a:pt x="1722" y="277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3"/>
            <p:cNvSpPr/>
            <p:nvPr/>
          </p:nvSpPr>
          <p:spPr>
            <a:xfrm>
              <a:off x="3297561" y="4207471"/>
              <a:ext cx="536397" cy="16683"/>
            </a:xfrm>
            <a:custGeom>
              <a:avLst/>
              <a:gdLst/>
              <a:ahLst/>
              <a:cxnLst/>
              <a:rect l="l" t="t" r="r" b="b"/>
              <a:pathLst>
                <a:path w="6945" h="216" extrusionOk="0">
                  <a:moveTo>
                    <a:pt x="6945" y="1"/>
                  </a:moveTo>
                  <a:lnTo>
                    <a:pt x="1" y="216"/>
                  </a:lnTo>
                  <a:lnTo>
                    <a:pt x="6945" y="1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3"/>
            <p:cNvSpPr/>
            <p:nvPr/>
          </p:nvSpPr>
          <p:spPr>
            <a:xfrm>
              <a:off x="3095819" y="4193259"/>
              <a:ext cx="68894" cy="9577"/>
            </a:xfrm>
            <a:custGeom>
              <a:avLst/>
              <a:gdLst/>
              <a:ahLst/>
              <a:cxnLst/>
              <a:rect l="l" t="t" r="r" b="b"/>
              <a:pathLst>
                <a:path w="892" h="124" extrusionOk="0">
                  <a:moveTo>
                    <a:pt x="1" y="1"/>
                  </a:moveTo>
                  <a:lnTo>
                    <a:pt x="1" y="1"/>
                  </a:lnTo>
                  <a:lnTo>
                    <a:pt x="892" y="1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3"/>
            <p:cNvSpPr/>
            <p:nvPr/>
          </p:nvSpPr>
          <p:spPr>
            <a:xfrm>
              <a:off x="5191325" y="4193259"/>
              <a:ext cx="358448" cy="14289"/>
            </a:xfrm>
            <a:custGeom>
              <a:avLst/>
              <a:gdLst/>
              <a:ahLst/>
              <a:cxnLst/>
              <a:rect l="l" t="t" r="r" b="b"/>
              <a:pathLst>
                <a:path w="4641" h="185" extrusionOk="0">
                  <a:moveTo>
                    <a:pt x="4640" y="1"/>
                  </a:moveTo>
                  <a:lnTo>
                    <a:pt x="1" y="185"/>
                  </a:lnTo>
                  <a:lnTo>
                    <a:pt x="1" y="185"/>
                  </a:lnTo>
                  <a:lnTo>
                    <a:pt x="4640" y="1"/>
                  </a:lnTo>
                  <a:close/>
                </a:path>
              </a:pathLst>
            </a:custGeom>
            <a:solidFill>
              <a:srgbClr val="1A1A1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3"/>
            <p:cNvSpPr/>
            <p:nvPr/>
          </p:nvSpPr>
          <p:spPr>
            <a:xfrm>
              <a:off x="5364566" y="3552495"/>
              <a:ext cx="572002" cy="194716"/>
            </a:xfrm>
            <a:custGeom>
              <a:avLst/>
              <a:gdLst/>
              <a:ahLst/>
              <a:cxnLst/>
              <a:rect l="l" t="t" r="r" b="b"/>
              <a:pathLst>
                <a:path w="7406" h="2521" extrusionOk="0">
                  <a:moveTo>
                    <a:pt x="31" y="1"/>
                  </a:moveTo>
                  <a:lnTo>
                    <a:pt x="1" y="154"/>
                  </a:lnTo>
                  <a:lnTo>
                    <a:pt x="31" y="277"/>
                  </a:lnTo>
                  <a:lnTo>
                    <a:pt x="31" y="400"/>
                  </a:lnTo>
                  <a:lnTo>
                    <a:pt x="93" y="523"/>
                  </a:lnTo>
                  <a:lnTo>
                    <a:pt x="185" y="615"/>
                  </a:lnTo>
                  <a:lnTo>
                    <a:pt x="308" y="738"/>
                  </a:lnTo>
                  <a:lnTo>
                    <a:pt x="462" y="830"/>
                  </a:lnTo>
                  <a:lnTo>
                    <a:pt x="1260" y="1014"/>
                  </a:lnTo>
                  <a:lnTo>
                    <a:pt x="2950" y="1414"/>
                  </a:lnTo>
                  <a:lnTo>
                    <a:pt x="5163" y="1936"/>
                  </a:lnTo>
                  <a:lnTo>
                    <a:pt x="7406" y="2520"/>
                  </a:lnTo>
                  <a:lnTo>
                    <a:pt x="6945" y="2182"/>
                  </a:lnTo>
                  <a:lnTo>
                    <a:pt x="6361" y="1813"/>
                  </a:lnTo>
                  <a:lnTo>
                    <a:pt x="5654" y="1475"/>
                  </a:lnTo>
                  <a:lnTo>
                    <a:pt x="4825" y="1168"/>
                  </a:lnTo>
                  <a:lnTo>
                    <a:pt x="3872" y="830"/>
                  </a:lnTo>
                  <a:lnTo>
                    <a:pt x="2766" y="523"/>
                  </a:lnTo>
                  <a:lnTo>
                    <a:pt x="1475" y="246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3"/>
            <p:cNvSpPr/>
            <p:nvPr/>
          </p:nvSpPr>
          <p:spPr>
            <a:xfrm>
              <a:off x="5858185" y="3773241"/>
              <a:ext cx="49894" cy="99714"/>
            </a:xfrm>
            <a:custGeom>
              <a:avLst/>
              <a:gdLst/>
              <a:ahLst/>
              <a:cxnLst/>
              <a:rect l="l" t="t" r="r" b="b"/>
              <a:pathLst>
                <a:path w="646" h="1291" extrusionOk="0">
                  <a:moveTo>
                    <a:pt x="1" y="0"/>
                  </a:moveTo>
                  <a:lnTo>
                    <a:pt x="93" y="123"/>
                  </a:lnTo>
                  <a:lnTo>
                    <a:pt x="124" y="277"/>
                  </a:lnTo>
                  <a:lnTo>
                    <a:pt x="185" y="615"/>
                  </a:lnTo>
                  <a:lnTo>
                    <a:pt x="185" y="983"/>
                  </a:lnTo>
                  <a:lnTo>
                    <a:pt x="185" y="1291"/>
                  </a:lnTo>
                  <a:lnTo>
                    <a:pt x="431" y="1291"/>
                  </a:lnTo>
                  <a:lnTo>
                    <a:pt x="369" y="1229"/>
                  </a:lnTo>
                  <a:lnTo>
                    <a:pt x="308" y="1137"/>
                  </a:lnTo>
                  <a:lnTo>
                    <a:pt x="277" y="1045"/>
                  </a:lnTo>
                  <a:lnTo>
                    <a:pt x="246" y="922"/>
                  </a:lnTo>
                  <a:lnTo>
                    <a:pt x="246" y="768"/>
                  </a:lnTo>
                  <a:lnTo>
                    <a:pt x="277" y="584"/>
                  </a:lnTo>
                  <a:lnTo>
                    <a:pt x="308" y="430"/>
                  </a:lnTo>
                  <a:lnTo>
                    <a:pt x="400" y="277"/>
                  </a:lnTo>
                  <a:lnTo>
                    <a:pt x="523" y="154"/>
                  </a:lnTo>
                  <a:lnTo>
                    <a:pt x="646" y="92"/>
                  </a:lnTo>
                  <a:lnTo>
                    <a:pt x="308" y="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3"/>
            <p:cNvSpPr/>
            <p:nvPr/>
          </p:nvSpPr>
          <p:spPr>
            <a:xfrm>
              <a:off x="5877186" y="3818270"/>
              <a:ext cx="19077" cy="26184"/>
            </a:xfrm>
            <a:custGeom>
              <a:avLst/>
              <a:gdLst/>
              <a:ahLst/>
              <a:cxnLst/>
              <a:rect l="l" t="t" r="r" b="b"/>
              <a:pathLst>
                <a:path w="247" h="339" extrusionOk="0">
                  <a:moveTo>
                    <a:pt x="31" y="1"/>
                  </a:moveTo>
                  <a:lnTo>
                    <a:pt x="0" y="185"/>
                  </a:lnTo>
                  <a:lnTo>
                    <a:pt x="0" y="339"/>
                  </a:lnTo>
                  <a:lnTo>
                    <a:pt x="154" y="277"/>
                  </a:lnTo>
                  <a:lnTo>
                    <a:pt x="215" y="247"/>
                  </a:lnTo>
                  <a:lnTo>
                    <a:pt x="246" y="185"/>
                  </a:lnTo>
                  <a:lnTo>
                    <a:pt x="246" y="154"/>
                  </a:lnTo>
                  <a:lnTo>
                    <a:pt x="185" y="93"/>
                  </a:lnTo>
                  <a:lnTo>
                    <a:pt x="123" y="62"/>
                  </a:lnTo>
                  <a:lnTo>
                    <a:pt x="31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3"/>
            <p:cNvSpPr/>
            <p:nvPr/>
          </p:nvSpPr>
          <p:spPr>
            <a:xfrm>
              <a:off x="5727656" y="3721028"/>
              <a:ext cx="144816" cy="151926"/>
            </a:xfrm>
            <a:custGeom>
              <a:avLst/>
              <a:gdLst/>
              <a:ahLst/>
              <a:cxnLst/>
              <a:rect l="l" t="t" r="r" b="b"/>
              <a:pathLst>
                <a:path w="1875" h="1967" extrusionOk="0">
                  <a:moveTo>
                    <a:pt x="769" y="0"/>
                  </a:moveTo>
                  <a:lnTo>
                    <a:pt x="615" y="31"/>
                  </a:lnTo>
                  <a:lnTo>
                    <a:pt x="462" y="62"/>
                  </a:lnTo>
                  <a:lnTo>
                    <a:pt x="339" y="123"/>
                  </a:lnTo>
                  <a:lnTo>
                    <a:pt x="247" y="215"/>
                  </a:lnTo>
                  <a:lnTo>
                    <a:pt x="154" y="307"/>
                  </a:lnTo>
                  <a:lnTo>
                    <a:pt x="93" y="400"/>
                  </a:lnTo>
                  <a:lnTo>
                    <a:pt x="31" y="522"/>
                  </a:lnTo>
                  <a:lnTo>
                    <a:pt x="1" y="676"/>
                  </a:lnTo>
                  <a:lnTo>
                    <a:pt x="154" y="676"/>
                  </a:lnTo>
                  <a:lnTo>
                    <a:pt x="277" y="737"/>
                  </a:lnTo>
                  <a:lnTo>
                    <a:pt x="339" y="799"/>
                  </a:lnTo>
                  <a:lnTo>
                    <a:pt x="339" y="860"/>
                  </a:lnTo>
                  <a:lnTo>
                    <a:pt x="339" y="953"/>
                  </a:lnTo>
                  <a:lnTo>
                    <a:pt x="247" y="1014"/>
                  </a:lnTo>
                  <a:lnTo>
                    <a:pt x="154" y="1075"/>
                  </a:lnTo>
                  <a:lnTo>
                    <a:pt x="1" y="1075"/>
                  </a:lnTo>
                  <a:lnTo>
                    <a:pt x="31" y="1260"/>
                  </a:lnTo>
                  <a:lnTo>
                    <a:pt x="93" y="1413"/>
                  </a:lnTo>
                  <a:lnTo>
                    <a:pt x="185" y="1567"/>
                  </a:lnTo>
                  <a:lnTo>
                    <a:pt x="308" y="1690"/>
                  </a:lnTo>
                  <a:lnTo>
                    <a:pt x="462" y="1813"/>
                  </a:lnTo>
                  <a:lnTo>
                    <a:pt x="646" y="1905"/>
                  </a:lnTo>
                  <a:lnTo>
                    <a:pt x="830" y="1967"/>
                  </a:lnTo>
                  <a:lnTo>
                    <a:pt x="1875" y="1967"/>
                  </a:lnTo>
                  <a:lnTo>
                    <a:pt x="1875" y="1659"/>
                  </a:lnTo>
                  <a:lnTo>
                    <a:pt x="1875" y="1291"/>
                  </a:lnTo>
                  <a:lnTo>
                    <a:pt x="1814" y="953"/>
                  </a:lnTo>
                  <a:lnTo>
                    <a:pt x="1783" y="799"/>
                  </a:lnTo>
                  <a:lnTo>
                    <a:pt x="1691" y="676"/>
                  </a:lnTo>
                  <a:lnTo>
                    <a:pt x="1506" y="461"/>
                  </a:lnTo>
                  <a:lnTo>
                    <a:pt x="1291" y="277"/>
                  </a:lnTo>
                  <a:lnTo>
                    <a:pt x="1015" y="123"/>
                  </a:lnTo>
                  <a:lnTo>
                    <a:pt x="769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3"/>
            <p:cNvSpPr/>
            <p:nvPr/>
          </p:nvSpPr>
          <p:spPr>
            <a:xfrm>
              <a:off x="5727656" y="3721028"/>
              <a:ext cx="144816" cy="151926"/>
            </a:xfrm>
            <a:custGeom>
              <a:avLst/>
              <a:gdLst/>
              <a:ahLst/>
              <a:cxnLst/>
              <a:rect l="l" t="t" r="r" b="b"/>
              <a:pathLst>
                <a:path w="1875" h="1967" fill="none" extrusionOk="0">
                  <a:moveTo>
                    <a:pt x="1" y="676"/>
                  </a:moveTo>
                  <a:lnTo>
                    <a:pt x="1" y="676"/>
                  </a:lnTo>
                  <a:lnTo>
                    <a:pt x="154" y="676"/>
                  </a:lnTo>
                  <a:lnTo>
                    <a:pt x="277" y="737"/>
                  </a:lnTo>
                  <a:lnTo>
                    <a:pt x="339" y="799"/>
                  </a:lnTo>
                  <a:lnTo>
                    <a:pt x="339" y="860"/>
                  </a:lnTo>
                  <a:lnTo>
                    <a:pt x="339" y="953"/>
                  </a:lnTo>
                  <a:lnTo>
                    <a:pt x="247" y="1014"/>
                  </a:lnTo>
                  <a:lnTo>
                    <a:pt x="154" y="1075"/>
                  </a:lnTo>
                  <a:lnTo>
                    <a:pt x="1" y="1075"/>
                  </a:lnTo>
                  <a:lnTo>
                    <a:pt x="1" y="1075"/>
                  </a:lnTo>
                  <a:lnTo>
                    <a:pt x="31" y="1260"/>
                  </a:lnTo>
                  <a:lnTo>
                    <a:pt x="93" y="1413"/>
                  </a:lnTo>
                  <a:lnTo>
                    <a:pt x="185" y="1567"/>
                  </a:lnTo>
                  <a:lnTo>
                    <a:pt x="308" y="1690"/>
                  </a:lnTo>
                  <a:lnTo>
                    <a:pt x="462" y="1813"/>
                  </a:lnTo>
                  <a:lnTo>
                    <a:pt x="646" y="1905"/>
                  </a:lnTo>
                  <a:lnTo>
                    <a:pt x="830" y="1967"/>
                  </a:lnTo>
                  <a:lnTo>
                    <a:pt x="1076" y="1967"/>
                  </a:lnTo>
                  <a:lnTo>
                    <a:pt x="1076" y="1967"/>
                  </a:lnTo>
                  <a:lnTo>
                    <a:pt x="1875" y="1967"/>
                  </a:lnTo>
                  <a:lnTo>
                    <a:pt x="1875" y="1967"/>
                  </a:lnTo>
                  <a:lnTo>
                    <a:pt x="1875" y="1659"/>
                  </a:lnTo>
                  <a:lnTo>
                    <a:pt x="1875" y="1291"/>
                  </a:lnTo>
                  <a:lnTo>
                    <a:pt x="1814" y="953"/>
                  </a:lnTo>
                  <a:lnTo>
                    <a:pt x="1783" y="799"/>
                  </a:lnTo>
                  <a:lnTo>
                    <a:pt x="1691" y="676"/>
                  </a:lnTo>
                  <a:lnTo>
                    <a:pt x="1691" y="676"/>
                  </a:lnTo>
                  <a:lnTo>
                    <a:pt x="1506" y="461"/>
                  </a:lnTo>
                  <a:lnTo>
                    <a:pt x="1291" y="277"/>
                  </a:lnTo>
                  <a:lnTo>
                    <a:pt x="1015" y="123"/>
                  </a:lnTo>
                  <a:lnTo>
                    <a:pt x="769" y="0"/>
                  </a:lnTo>
                  <a:lnTo>
                    <a:pt x="769" y="0"/>
                  </a:lnTo>
                  <a:lnTo>
                    <a:pt x="615" y="31"/>
                  </a:lnTo>
                  <a:lnTo>
                    <a:pt x="462" y="62"/>
                  </a:lnTo>
                  <a:lnTo>
                    <a:pt x="339" y="123"/>
                  </a:lnTo>
                  <a:lnTo>
                    <a:pt x="247" y="215"/>
                  </a:lnTo>
                  <a:lnTo>
                    <a:pt x="154" y="307"/>
                  </a:lnTo>
                  <a:lnTo>
                    <a:pt x="93" y="400"/>
                  </a:lnTo>
                  <a:lnTo>
                    <a:pt x="31" y="522"/>
                  </a:lnTo>
                  <a:lnTo>
                    <a:pt x="1" y="67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3"/>
            <p:cNvSpPr/>
            <p:nvPr/>
          </p:nvSpPr>
          <p:spPr>
            <a:xfrm>
              <a:off x="5642232" y="3704345"/>
              <a:ext cx="149604" cy="168609"/>
            </a:xfrm>
            <a:custGeom>
              <a:avLst/>
              <a:gdLst/>
              <a:ahLst/>
              <a:cxnLst/>
              <a:rect l="l" t="t" r="r" b="b"/>
              <a:pathLst>
                <a:path w="1937" h="2183" extrusionOk="0">
                  <a:moveTo>
                    <a:pt x="431" y="1"/>
                  </a:moveTo>
                  <a:lnTo>
                    <a:pt x="339" y="32"/>
                  </a:lnTo>
                  <a:lnTo>
                    <a:pt x="246" y="62"/>
                  </a:lnTo>
                  <a:lnTo>
                    <a:pt x="154" y="93"/>
                  </a:lnTo>
                  <a:lnTo>
                    <a:pt x="93" y="185"/>
                  </a:lnTo>
                  <a:lnTo>
                    <a:pt x="31" y="247"/>
                  </a:lnTo>
                  <a:lnTo>
                    <a:pt x="1" y="339"/>
                  </a:lnTo>
                  <a:lnTo>
                    <a:pt x="1" y="431"/>
                  </a:lnTo>
                  <a:lnTo>
                    <a:pt x="1" y="554"/>
                  </a:lnTo>
                  <a:lnTo>
                    <a:pt x="62" y="800"/>
                  </a:lnTo>
                  <a:lnTo>
                    <a:pt x="308" y="831"/>
                  </a:lnTo>
                  <a:lnTo>
                    <a:pt x="492" y="861"/>
                  </a:lnTo>
                  <a:lnTo>
                    <a:pt x="584" y="923"/>
                  </a:lnTo>
                  <a:lnTo>
                    <a:pt x="615" y="1015"/>
                  </a:lnTo>
                  <a:lnTo>
                    <a:pt x="615" y="1107"/>
                  </a:lnTo>
                  <a:lnTo>
                    <a:pt x="554" y="1199"/>
                  </a:lnTo>
                  <a:lnTo>
                    <a:pt x="369" y="1414"/>
                  </a:lnTo>
                  <a:lnTo>
                    <a:pt x="492" y="1568"/>
                  </a:lnTo>
                  <a:lnTo>
                    <a:pt x="615" y="1722"/>
                  </a:lnTo>
                  <a:lnTo>
                    <a:pt x="799" y="1845"/>
                  </a:lnTo>
                  <a:lnTo>
                    <a:pt x="953" y="1967"/>
                  </a:lnTo>
                  <a:lnTo>
                    <a:pt x="1168" y="2060"/>
                  </a:lnTo>
                  <a:lnTo>
                    <a:pt x="1383" y="2121"/>
                  </a:lnTo>
                  <a:lnTo>
                    <a:pt x="1598" y="2183"/>
                  </a:lnTo>
                  <a:lnTo>
                    <a:pt x="1936" y="2183"/>
                  </a:lnTo>
                  <a:lnTo>
                    <a:pt x="1752" y="2121"/>
                  </a:lnTo>
                  <a:lnTo>
                    <a:pt x="1568" y="2029"/>
                  </a:lnTo>
                  <a:lnTo>
                    <a:pt x="1414" y="1906"/>
                  </a:lnTo>
                  <a:lnTo>
                    <a:pt x="1291" y="1783"/>
                  </a:lnTo>
                  <a:lnTo>
                    <a:pt x="1199" y="1629"/>
                  </a:lnTo>
                  <a:lnTo>
                    <a:pt x="1137" y="1476"/>
                  </a:lnTo>
                  <a:lnTo>
                    <a:pt x="1107" y="1291"/>
                  </a:lnTo>
                  <a:lnTo>
                    <a:pt x="1076" y="1076"/>
                  </a:lnTo>
                  <a:lnTo>
                    <a:pt x="1107" y="892"/>
                  </a:lnTo>
                  <a:lnTo>
                    <a:pt x="1137" y="738"/>
                  </a:lnTo>
                  <a:lnTo>
                    <a:pt x="1199" y="616"/>
                  </a:lnTo>
                  <a:lnTo>
                    <a:pt x="1260" y="523"/>
                  </a:lnTo>
                  <a:lnTo>
                    <a:pt x="1353" y="431"/>
                  </a:lnTo>
                  <a:lnTo>
                    <a:pt x="1445" y="339"/>
                  </a:lnTo>
                  <a:lnTo>
                    <a:pt x="1568" y="278"/>
                  </a:lnTo>
                  <a:lnTo>
                    <a:pt x="1721" y="247"/>
                  </a:lnTo>
                  <a:lnTo>
                    <a:pt x="1875" y="216"/>
                  </a:lnTo>
                  <a:lnTo>
                    <a:pt x="1537" y="124"/>
                  </a:lnTo>
                  <a:lnTo>
                    <a:pt x="1199" y="62"/>
                  </a:lnTo>
                  <a:lnTo>
                    <a:pt x="830" y="32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3"/>
            <p:cNvSpPr/>
            <p:nvPr/>
          </p:nvSpPr>
          <p:spPr>
            <a:xfrm>
              <a:off x="5642232" y="3704345"/>
              <a:ext cx="168604" cy="168609"/>
            </a:xfrm>
            <a:custGeom>
              <a:avLst/>
              <a:gdLst/>
              <a:ahLst/>
              <a:cxnLst/>
              <a:rect l="l" t="t" r="r" b="b"/>
              <a:pathLst>
                <a:path w="2183" h="2183" fill="none" extrusionOk="0">
                  <a:moveTo>
                    <a:pt x="62" y="800"/>
                  </a:moveTo>
                  <a:lnTo>
                    <a:pt x="62" y="800"/>
                  </a:lnTo>
                  <a:lnTo>
                    <a:pt x="308" y="831"/>
                  </a:lnTo>
                  <a:lnTo>
                    <a:pt x="492" y="861"/>
                  </a:lnTo>
                  <a:lnTo>
                    <a:pt x="584" y="923"/>
                  </a:lnTo>
                  <a:lnTo>
                    <a:pt x="615" y="1015"/>
                  </a:lnTo>
                  <a:lnTo>
                    <a:pt x="615" y="1107"/>
                  </a:lnTo>
                  <a:lnTo>
                    <a:pt x="554" y="1199"/>
                  </a:lnTo>
                  <a:lnTo>
                    <a:pt x="369" y="1414"/>
                  </a:lnTo>
                  <a:lnTo>
                    <a:pt x="369" y="1414"/>
                  </a:lnTo>
                  <a:lnTo>
                    <a:pt x="492" y="1568"/>
                  </a:lnTo>
                  <a:lnTo>
                    <a:pt x="615" y="1722"/>
                  </a:lnTo>
                  <a:lnTo>
                    <a:pt x="799" y="1845"/>
                  </a:lnTo>
                  <a:lnTo>
                    <a:pt x="953" y="1967"/>
                  </a:lnTo>
                  <a:lnTo>
                    <a:pt x="1168" y="2060"/>
                  </a:lnTo>
                  <a:lnTo>
                    <a:pt x="1383" y="2121"/>
                  </a:lnTo>
                  <a:lnTo>
                    <a:pt x="1598" y="2183"/>
                  </a:lnTo>
                  <a:lnTo>
                    <a:pt x="1875" y="2183"/>
                  </a:lnTo>
                  <a:lnTo>
                    <a:pt x="1875" y="2183"/>
                  </a:lnTo>
                  <a:lnTo>
                    <a:pt x="2182" y="2183"/>
                  </a:lnTo>
                  <a:lnTo>
                    <a:pt x="2182" y="2183"/>
                  </a:lnTo>
                  <a:lnTo>
                    <a:pt x="1936" y="2183"/>
                  </a:lnTo>
                  <a:lnTo>
                    <a:pt x="1752" y="2121"/>
                  </a:lnTo>
                  <a:lnTo>
                    <a:pt x="1568" y="2029"/>
                  </a:lnTo>
                  <a:lnTo>
                    <a:pt x="1414" y="1906"/>
                  </a:lnTo>
                  <a:lnTo>
                    <a:pt x="1291" y="1783"/>
                  </a:lnTo>
                  <a:lnTo>
                    <a:pt x="1199" y="1629"/>
                  </a:lnTo>
                  <a:lnTo>
                    <a:pt x="1137" y="1476"/>
                  </a:lnTo>
                  <a:lnTo>
                    <a:pt x="1107" y="1291"/>
                  </a:lnTo>
                  <a:lnTo>
                    <a:pt x="1107" y="1291"/>
                  </a:lnTo>
                  <a:lnTo>
                    <a:pt x="1076" y="1076"/>
                  </a:lnTo>
                  <a:lnTo>
                    <a:pt x="1107" y="892"/>
                  </a:lnTo>
                  <a:lnTo>
                    <a:pt x="1107" y="892"/>
                  </a:lnTo>
                  <a:lnTo>
                    <a:pt x="1137" y="738"/>
                  </a:lnTo>
                  <a:lnTo>
                    <a:pt x="1199" y="616"/>
                  </a:lnTo>
                  <a:lnTo>
                    <a:pt x="1260" y="523"/>
                  </a:lnTo>
                  <a:lnTo>
                    <a:pt x="1353" y="431"/>
                  </a:lnTo>
                  <a:lnTo>
                    <a:pt x="1445" y="339"/>
                  </a:lnTo>
                  <a:lnTo>
                    <a:pt x="1568" y="278"/>
                  </a:lnTo>
                  <a:lnTo>
                    <a:pt x="1721" y="247"/>
                  </a:lnTo>
                  <a:lnTo>
                    <a:pt x="1875" y="216"/>
                  </a:lnTo>
                  <a:lnTo>
                    <a:pt x="1875" y="216"/>
                  </a:lnTo>
                  <a:lnTo>
                    <a:pt x="1537" y="124"/>
                  </a:lnTo>
                  <a:lnTo>
                    <a:pt x="1199" y="62"/>
                  </a:lnTo>
                  <a:lnTo>
                    <a:pt x="830" y="32"/>
                  </a:lnTo>
                  <a:lnTo>
                    <a:pt x="431" y="1"/>
                  </a:lnTo>
                  <a:lnTo>
                    <a:pt x="431" y="1"/>
                  </a:lnTo>
                  <a:lnTo>
                    <a:pt x="339" y="32"/>
                  </a:lnTo>
                  <a:lnTo>
                    <a:pt x="246" y="62"/>
                  </a:lnTo>
                  <a:lnTo>
                    <a:pt x="154" y="93"/>
                  </a:lnTo>
                  <a:lnTo>
                    <a:pt x="93" y="185"/>
                  </a:lnTo>
                  <a:lnTo>
                    <a:pt x="31" y="247"/>
                  </a:lnTo>
                  <a:lnTo>
                    <a:pt x="1" y="339"/>
                  </a:lnTo>
                  <a:lnTo>
                    <a:pt x="1" y="431"/>
                  </a:lnTo>
                  <a:lnTo>
                    <a:pt x="1" y="554"/>
                  </a:lnTo>
                  <a:lnTo>
                    <a:pt x="1" y="554"/>
                  </a:lnTo>
                  <a:lnTo>
                    <a:pt x="62" y="80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3"/>
            <p:cNvSpPr/>
            <p:nvPr/>
          </p:nvSpPr>
          <p:spPr>
            <a:xfrm>
              <a:off x="5725261" y="3773241"/>
              <a:ext cx="28577" cy="30895"/>
            </a:xfrm>
            <a:custGeom>
              <a:avLst/>
              <a:gdLst/>
              <a:ahLst/>
              <a:cxnLst/>
              <a:rect l="l" t="t" r="r" b="b"/>
              <a:pathLst>
                <a:path w="370" h="400" extrusionOk="0">
                  <a:moveTo>
                    <a:pt x="32" y="0"/>
                  </a:moveTo>
                  <a:lnTo>
                    <a:pt x="1" y="184"/>
                  </a:lnTo>
                  <a:lnTo>
                    <a:pt x="32" y="399"/>
                  </a:lnTo>
                  <a:lnTo>
                    <a:pt x="185" y="399"/>
                  </a:lnTo>
                  <a:lnTo>
                    <a:pt x="278" y="338"/>
                  </a:lnTo>
                  <a:lnTo>
                    <a:pt x="370" y="277"/>
                  </a:lnTo>
                  <a:lnTo>
                    <a:pt x="370" y="184"/>
                  </a:lnTo>
                  <a:lnTo>
                    <a:pt x="370" y="123"/>
                  </a:lnTo>
                  <a:lnTo>
                    <a:pt x="308" y="61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3"/>
            <p:cNvSpPr/>
            <p:nvPr/>
          </p:nvSpPr>
          <p:spPr>
            <a:xfrm>
              <a:off x="5725261" y="3773241"/>
              <a:ext cx="28577" cy="30895"/>
            </a:xfrm>
            <a:custGeom>
              <a:avLst/>
              <a:gdLst/>
              <a:ahLst/>
              <a:cxnLst/>
              <a:rect l="l" t="t" r="r" b="b"/>
              <a:pathLst>
                <a:path w="370" h="400" fill="none" extrusionOk="0">
                  <a:moveTo>
                    <a:pt x="32" y="0"/>
                  </a:moveTo>
                  <a:lnTo>
                    <a:pt x="32" y="0"/>
                  </a:lnTo>
                  <a:lnTo>
                    <a:pt x="1" y="184"/>
                  </a:lnTo>
                  <a:lnTo>
                    <a:pt x="32" y="399"/>
                  </a:lnTo>
                  <a:lnTo>
                    <a:pt x="32" y="399"/>
                  </a:lnTo>
                  <a:lnTo>
                    <a:pt x="185" y="399"/>
                  </a:lnTo>
                  <a:lnTo>
                    <a:pt x="278" y="338"/>
                  </a:lnTo>
                  <a:lnTo>
                    <a:pt x="370" y="277"/>
                  </a:lnTo>
                  <a:lnTo>
                    <a:pt x="370" y="184"/>
                  </a:lnTo>
                  <a:lnTo>
                    <a:pt x="370" y="123"/>
                  </a:lnTo>
                  <a:lnTo>
                    <a:pt x="308" y="61"/>
                  </a:lnTo>
                  <a:lnTo>
                    <a:pt x="185" y="0"/>
                  </a:lnTo>
                  <a:lnTo>
                    <a:pt x="3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3"/>
            <p:cNvSpPr/>
            <p:nvPr/>
          </p:nvSpPr>
          <p:spPr>
            <a:xfrm>
              <a:off x="5647021" y="3766058"/>
              <a:ext cx="42788" cy="47578"/>
            </a:xfrm>
            <a:custGeom>
              <a:avLst/>
              <a:gdLst/>
              <a:ahLst/>
              <a:cxnLst/>
              <a:rect l="l" t="t" r="r" b="b"/>
              <a:pathLst>
                <a:path w="554" h="616" extrusionOk="0">
                  <a:moveTo>
                    <a:pt x="0" y="1"/>
                  </a:moveTo>
                  <a:lnTo>
                    <a:pt x="123" y="308"/>
                  </a:lnTo>
                  <a:lnTo>
                    <a:pt x="307" y="615"/>
                  </a:lnTo>
                  <a:lnTo>
                    <a:pt x="492" y="400"/>
                  </a:lnTo>
                  <a:lnTo>
                    <a:pt x="553" y="308"/>
                  </a:lnTo>
                  <a:lnTo>
                    <a:pt x="553" y="216"/>
                  </a:lnTo>
                  <a:lnTo>
                    <a:pt x="522" y="124"/>
                  </a:lnTo>
                  <a:lnTo>
                    <a:pt x="430" y="62"/>
                  </a:lnTo>
                  <a:lnTo>
                    <a:pt x="246" y="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EC9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3"/>
            <p:cNvSpPr/>
            <p:nvPr/>
          </p:nvSpPr>
          <p:spPr>
            <a:xfrm>
              <a:off x="4949265" y="3284326"/>
              <a:ext cx="405870" cy="268246"/>
            </a:xfrm>
            <a:custGeom>
              <a:avLst/>
              <a:gdLst/>
              <a:ahLst/>
              <a:cxnLst/>
              <a:rect l="l" t="t" r="r" b="b"/>
              <a:pathLst>
                <a:path w="5255" h="3473" extrusionOk="0">
                  <a:moveTo>
                    <a:pt x="1" y="1"/>
                  </a:moveTo>
                  <a:lnTo>
                    <a:pt x="3104" y="3073"/>
                  </a:lnTo>
                  <a:lnTo>
                    <a:pt x="3227" y="3135"/>
                  </a:lnTo>
                  <a:lnTo>
                    <a:pt x="3319" y="3165"/>
                  </a:lnTo>
                  <a:lnTo>
                    <a:pt x="3350" y="3196"/>
                  </a:lnTo>
                  <a:lnTo>
                    <a:pt x="3411" y="3227"/>
                  </a:lnTo>
                  <a:lnTo>
                    <a:pt x="3473" y="3227"/>
                  </a:lnTo>
                  <a:lnTo>
                    <a:pt x="3903" y="3350"/>
                  </a:lnTo>
                  <a:lnTo>
                    <a:pt x="4272" y="3411"/>
                  </a:lnTo>
                  <a:lnTo>
                    <a:pt x="4610" y="3442"/>
                  </a:lnTo>
                  <a:lnTo>
                    <a:pt x="4886" y="3473"/>
                  </a:lnTo>
                  <a:lnTo>
                    <a:pt x="5132" y="3442"/>
                  </a:lnTo>
                  <a:lnTo>
                    <a:pt x="5255" y="3442"/>
                  </a:lnTo>
                  <a:lnTo>
                    <a:pt x="3841" y="2366"/>
                  </a:lnTo>
                  <a:lnTo>
                    <a:pt x="2489" y="1445"/>
                  </a:lnTo>
                  <a:lnTo>
                    <a:pt x="1844" y="1045"/>
                  </a:lnTo>
                  <a:lnTo>
                    <a:pt x="1230" y="676"/>
                  </a:lnTo>
                  <a:lnTo>
                    <a:pt x="615" y="30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1EA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3"/>
            <p:cNvSpPr/>
            <p:nvPr/>
          </p:nvSpPr>
          <p:spPr>
            <a:xfrm>
              <a:off x="5212719" y="3533495"/>
              <a:ext cx="4789" cy="77"/>
            </a:xfrm>
            <a:custGeom>
              <a:avLst/>
              <a:gdLst/>
              <a:ahLst/>
              <a:cxnLst/>
              <a:rect l="l" t="t" r="r" b="b"/>
              <a:pathLst>
                <a:path w="62" h="1" extrusionOk="0">
                  <a:moveTo>
                    <a:pt x="62" y="1"/>
                  </a:moveTo>
                  <a:lnTo>
                    <a:pt x="6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62" y="1"/>
                  </a:lnTo>
                  <a:lnTo>
                    <a:pt x="62" y="1"/>
                  </a:lnTo>
                  <a:close/>
                </a:path>
              </a:pathLst>
            </a:custGeom>
            <a:solidFill>
              <a:srgbClr val="B1EA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5355066" y="3550101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1EA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3"/>
            <p:cNvSpPr/>
            <p:nvPr/>
          </p:nvSpPr>
          <p:spPr>
            <a:xfrm>
              <a:off x="5326643" y="3550101"/>
              <a:ext cx="28500" cy="2472"/>
            </a:xfrm>
            <a:custGeom>
              <a:avLst/>
              <a:gdLst/>
              <a:ahLst/>
              <a:cxnLst/>
              <a:rect l="l" t="t" r="r" b="b"/>
              <a:pathLst>
                <a:path w="369" h="32" extrusionOk="0">
                  <a:moveTo>
                    <a:pt x="0" y="32"/>
                  </a:moveTo>
                  <a:lnTo>
                    <a:pt x="0" y="32"/>
                  </a:lnTo>
                  <a:lnTo>
                    <a:pt x="246" y="1"/>
                  </a:lnTo>
                  <a:lnTo>
                    <a:pt x="369" y="1"/>
                  </a:lnTo>
                  <a:lnTo>
                    <a:pt x="369" y="1"/>
                  </a:lnTo>
                  <a:lnTo>
                    <a:pt x="246" y="1"/>
                  </a:lnTo>
                  <a:lnTo>
                    <a:pt x="0" y="32"/>
                  </a:lnTo>
                  <a:lnTo>
                    <a:pt x="0" y="32"/>
                  </a:lnTo>
                  <a:close/>
                </a:path>
              </a:pathLst>
            </a:custGeom>
            <a:solidFill>
              <a:srgbClr val="B1EA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3"/>
            <p:cNvSpPr/>
            <p:nvPr/>
          </p:nvSpPr>
          <p:spPr>
            <a:xfrm>
              <a:off x="5198431" y="3526389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1EA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5198431" y="3526389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3"/>
            <p:cNvSpPr/>
            <p:nvPr/>
          </p:nvSpPr>
          <p:spPr>
            <a:xfrm>
              <a:off x="5205614" y="3528784"/>
              <a:ext cx="2394" cy="2394"/>
            </a:xfrm>
            <a:custGeom>
              <a:avLst/>
              <a:gdLst/>
              <a:ahLst/>
              <a:cxnLst/>
              <a:rect l="l" t="t" r="r" b="b"/>
              <a:pathLst>
                <a:path w="31" h="31" extrusionOk="0">
                  <a:moveTo>
                    <a:pt x="0" y="0"/>
                  </a:moveTo>
                  <a:lnTo>
                    <a:pt x="31" y="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1EA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3"/>
            <p:cNvSpPr/>
            <p:nvPr/>
          </p:nvSpPr>
          <p:spPr>
            <a:xfrm>
              <a:off x="5205614" y="3528784"/>
              <a:ext cx="2394" cy="2394"/>
            </a:xfrm>
            <a:custGeom>
              <a:avLst/>
              <a:gdLst/>
              <a:ahLst/>
              <a:cxnLst/>
              <a:rect l="l" t="t" r="r" b="b"/>
              <a:pathLst>
                <a:path w="31" h="31" fill="none" extrusionOk="0">
                  <a:moveTo>
                    <a:pt x="0" y="0"/>
                  </a:moveTo>
                  <a:lnTo>
                    <a:pt x="31" y="31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4771312" y="3246325"/>
              <a:ext cx="417687" cy="275429"/>
            </a:xfrm>
            <a:custGeom>
              <a:avLst/>
              <a:gdLst/>
              <a:ahLst/>
              <a:cxnLst/>
              <a:rect l="l" t="t" r="r" b="b"/>
              <a:pathLst>
                <a:path w="5408" h="3566" extrusionOk="0">
                  <a:moveTo>
                    <a:pt x="92" y="1"/>
                  </a:moveTo>
                  <a:lnTo>
                    <a:pt x="31" y="32"/>
                  </a:lnTo>
                  <a:lnTo>
                    <a:pt x="0" y="124"/>
                  </a:lnTo>
                  <a:lnTo>
                    <a:pt x="0" y="216"/>
                  </a:lnTo>
                  <a:lnTo>
                    <a:pt x="0" y="277"/>
                  </a:lnTo>
                  <a:lnTo>
                    <a:pt x="62" y="308"/>
                  </a:lnTo>
                  <a:lnTo>
                    <a:pt x="738" y="738"/>
                  </a:lnTo>
                  <a:lnTo>
                    <a:pt x="922" y="861"/>
                  </a:lnTo>
                  <a:lnTo>
                    <a:pt x="1352" y="1138"/>
                  </a:lnTo>
                  <a:lnTo>
                    <a:pt x="1598" y="1291"/>
                  </a:lnTo>
                  <a:lnTo>
                    <a:pt x="2550" y="1875"/>
                  </a:lnTo>
                  <a:lnTo>
                    <a:pt x="3196" y="2275"/>
                  </a:lnTo>
                  <a:lnTo>
                    <a:pt x="4701" y="3166"/>
                  </a:lnTo>
                  <a:lnTo>
                    <a:pt x="4886" y="3289"/>
                  </a:lnTo>
                  <a:lnTo>
                    <a:pt x="4916" y="3289"/>
                  </a:lnTo>
                  <a:lnTo>
                    <a:pt x="5070" y="3381"/>
                  </a:lnTo>
                  <a:lnTo>
                    <a:pt x="5101" y="3411"/>
                  </a:lnTo>
                  <a:lnTo>
                    <a:pt x="5254" y="3473"/>
                  </a:lnTo>
                  <a:lnTo>
                    <a:pt x="5254" y="3504"/>
                  </a:lnTo>
                  <a:lnTo>
                    <a:pt x="5408" y="3565"/>
                  </a:lnTo>
                  <a:lnTo>
                    <a:pt x="5408" y="3565"/>
                  </a:lnTo>
                  <a:lnTo>
                    <a:pt x="2305" y="493"/>
                  </a:lnTo>
                  <a:lnTo>
                    <a:pt x="1321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5162825" y="3507389"/>
              <a:ext cx="2472" cy="2472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1" y="1"/>
                  </a:moveTo>
                  <a:lnTo>
                    <a:pt x="32" y="3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3"/>
            <p:cNvSpPr/>
            <p:nvPr/>
          </p:nvSpPr>
          <p:spPr>
            <a:xfrm>
              <a:off x="5162825" y="3507389"/>
              <a:ext cx="2472" cy="2472"/>
            </a:xfrm>
            <a:custGeom>
              <a:avLst/>
              <a:gdLst/>
              <a:ahLst/>
              <a:cxnLst/>
              <a:rect l="l" t="t" r="r" b="b"/>
              <a:pathLst>
                <a:path w="32" h="32" fill="none" extrusionOk="0">
                  <a:moveTo>
                    <a:pt x="1" y="1"/>
                  </a:moveTo>
                  <a:lnTo>
                    <a:pt x="32" y="3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3"/>
            <p:cNvSpPr/>
            <p:nvPr/>
          </p:nvSpPr>
          <p:spPr>
            <a:xfrm>
              <a:off x="5148613" y="3500283"/>
              <a:ext cx="2472" cy="77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1" y="1"/>
                  </a:moveTo>
                  <a:lnTo>
                    <a:pt x="3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3"/>
            <p:cNvSpPr/>
            <p:nvPr/>
          </p:nvSpPr>
          <p:spPr>
            <a:xfrm>
              <a:off x="5148613" y="3500283"/>
              <a:ext cx="2472" cy="77"/>
            </a:xfrm>
            <a:custGeom>
              <a:avLst/>
              <a:gdLst/>
              <a:ahLst/>
              <a:cxnLst/>
              <a:rect l="l" t="t" r="r" b="b"/>
              <a:pathLst>
                <a:path w="32" h="1" fill="none" extrusionOk="0">
                  <a:moveTo>
                    <a:pt x="1" y="1"/>
                  </a:moveTo>
                  <a:lnTo>
                    <a:pt x="3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3"/>
            <p:cNvSpPr/>
            <p:nvPr/>
          </p:nvSpPr>
          <p:spPr>
            <a:xfrm>
              <a:off x="5096401" y="3523995"/>
              <a:ext cx="111605" cy="144898"/>
            </a:xfrm>
            <a:custGeom>
              <a:avLst/>
              <a:gdLst/>
              <a:ahLst/>
              <a:cxnLst/>
              <a:rect l="l" t="t" r="r" b="b"/>
              <a:pathLst>
                <a:path w="1445" h="1876" extrusionOk="0">
                  <a:moveTo>
                    <a:pt x="554" y="1"/>
                  </a:moveTo>
                  <a:lnTo>
                    <a:pt x="431" y="124"/>
                  </a:lnTo>
                  <a:lnTo>
                    <a:pt x="308" y="308"/>
                  </a:lnTo>
                  <a:lnTo>
                    <a:pt x="185" y="585"/>
                  </a:lnTo>
                  <a:lnTo>
                    <a:pt x="93" y="861"/>
                  </a:lnTo>
                  <a:lnTo>
                    <a:pt x="31" y="1168"/>
                  </a:lnTo>
                  <a:lnTo>
                    <a:pt x="1" y="1445"/>
                  </a:lnTo>
                  <a:lnTo>
                    <a:pt x="1" y="1691"/>
                  </a:lnTo>
                  <a:lnTo>
                    <a:pt x="31" y="1783"/>
                  </a:lnTo>
                  <a:lnTo>
                    <a:pt x="62" y="1875"/>
                  </a:lnTo>
                  <a:lnTo>
                    <a:pt x="369" y="1875"/>
                  </a:lnTo>
                  <a:lnTo>
                    <a:pt x="615" y="1844"/>
                  </a:lnTo>
                  <a:lnTo>
                    <a:pt x="830" y="1783"/>
                  </a:lnTo>
                  <a:lnTo>
                    <a:pt x="1015" y="1691"/>
                  </a:lnTo>
                  <a:lnTo>
                    <a:pt x="1168" y="1599"/>
                  </a:lnTo>
                  <a:lnTo>
                    <a:pt x="1291" y="1476"/>
                  </a:lnTo>
                  <a:lnTo>
                    <a:pt x="1383" y="1322"/>
                  </a:lnTo>
                  <a:lnTo>
                    <a:pt x="1445" y="1199"/>
                  </a:lnTo>
                  <a:lnTo>
                    <a:pt x="1445" y="1046"/>
                  </a:lnTo>
                  <a:lnTo>
                    <a:pt x="1414" y="861"/>
                  </a:lnTo>
                  <a:lnTo>
                    <a:pt x="1353" y="708"/>
                  </a:lnTo>
                  <a:lnTo>
                    <a:pt x="1260" y="554"/>
                  </a:lnTo>
                  <a:lnTo>
                    <a:pt x="1137" y="400"/>
                  </a:lnTo>
                  <a:lnTo>
                    <a:pt x="984" y="247"/>
                  </a:lnTo>
                  <a:lnTo>
                    <a:pt x="769" y="124"/>
                  </a:lnTo>
                  <a:lnTo>
                    <a:pt x="554" y="1"/>
                  </a:lnTo>
                  <a:close/>
                </a:path>
              </a:pathLst>
            </a:custGeom>
            <a:solidFill>
              <a:srgbClr val="7D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3"/>
            <p:cNvSpPr/>
            <p:nvPr/>
          </p:nvSpPr>
          <p:spPr>
            <a:xfrm>
              <a:off x="4156664" y="3179901"/>
              <a:ext cx="977795" cy="401172"/>
            </a:xfrm>
            <a:custGeom>
              <a:avLst/>
              <a:gdLst/>
              <a:ahLst/>
              <a:cxnLst/>
              <a:rect l="l" t="t" r="r" b="b"/>
              <a:pathLst>
                <a:path w="12660" h="5194" extrusionOk="0">
                  <a:moveTo>
                    <a:pt x="0" y="1"/>
                  </a:moveTo>
                  <a:lnTo>
                    <a:pt x="62" y="1322"/>
                  </a:lnTo>
                  <a:lnTo>
                    <a:pt x="553" y="1322"/>
                  </a:lnTo>
                  <a:lnTo>
                    <a:pt x="553" y="1230"/>
                  </a:lnTo>
                  <a:lnTo>
                    <a:pt x="553" y="1107"/>
                  </a:lnTo>
                  <a:lnTo>
                    <a:pt x="615" y="1015"/>
                  </a:lnTo>
                  <a:lnTo>
                    <a:pt x="676" y="953"/>
                  </a:lnTo>
                  <a:lnTo>
                    <a:pt x="768" y="892"/>
                  </a:lnTo>
                  <a:lnTo>
                    <a:pt x="861" y="861"/>
                  </a:lnTo>
                  <a:lnTo>
                    <a:pt x="1475" y="861"/>
                  </a:lnTo>
                  <a:lnTo>
                    <a:pt x="1629" y="892"/>
                  </a:lnTo>
                  <a:lnTo>
                    <a:pt x="2182" y="892"/>
                  </a:lnTo>
                  <a:lnTo>
                    <a:pt x="2520" y="922"/>
                  </a:lnTo>
                  <a:lnTo>
                    <a:pt x="2704" y="953"/>
                  </a:lnTo>
                  <a:lnTo>
                    <a:pt x="3042" y="984"/>
                  </a:lnTo>
                  <a:lnTo>
                    <a:pt x="3226" y="984"/>
                  </a:lnTo>
                  <a:lnTo>
                    <a:pt x="3564" y="1015"/>
                  </a:lnTo>
                  <a:lnTo>
                    <a:pt x="3749" y="1045"/>
                  </a:lnTo>
                  <a:lnTo>
                    <a:pt x="4118" y="1107"/>
                  </a:lnTo>
                  <a:lnTo>
                    <a:pt x="4240" y="1107"/>
                  </a:lnTo>
                  <a:lnTo>
                    <a:pt x="4640" y="1168"/>
                  </a:lnTo>
                  <a:lnTo>
                    <a:pt x="4732" y="1199"/>
                  </a:lnTo>
                  <a:lnTo>
                    <a:pt x="5131" y="1291"/>
                  </a:lnTo>
                  <a:lnTo>
                    <a:pt x="5224" y="1291"/>
                  </a:lnTo>
                  <a:lnTo>
                    <a:pt x="5469" y="1353"/>
                  </a:lnTo>
                  <a:lnTo>
                    <a:pt x="5654" y="1383"/>
                  </a:lnTo>
                  <a:lnTo>
                    <a:pt x="5900" y="1445"/>
                  </a:lnTo>
                  <a:lnTo>
                    <a:pt x="6084" y="1506"/>
                  </a:lnTo>
                  <a:lnTo>
                    <a:pt x="6299" y="1568"/>
                  </a:lnTo>
                  <a:lnTo>
                    <a:pt x="6483" y="1629"/>
                  </a:lnTo>
                  <a:lnTo>
                    <a:pt x="6698" y="1691"/>
                  </a:lnTo>
                  <a:lnTo>
                    <a:pt x="6914" y="1752"/>
                  </a:lnTo>
                  <a:lnTo>
                    <a:pt x="7098" y="1813"/>
                  </a:lnTo>
                  <a:lnTo>
                    <a:pt x="7313" y="1906"/>
                  </a:lnTo>
                  <a:lnTo>
                    <a:pt x="7497" y="1967"/>
                  </a:lnTo>
                  <a:lnTo>
                    <a:pt x="7743" y="2090"/>
                  </a:lnTo>
                  <a:lnTo>
                    <a:pt x="7866" y="2151"/>
                  </a:lnTo>
                  <a:lnTo>
                    <a:pt x="8265" y="2305"/>
                  </a:lnTo>
                  <a:lnTo>
                    <a:pt x="8296" y="2336"/>
                  </a:lnTo>
                  <a:lnTo>
                    <a:pt x="8634" y="2489"/>
                  </a:lnTo>
                  <a:lnTo>
                    <a:pt x="8788" y="2582"/>
                  </a:lnTo>
                  <a:lnTo>
                    <a:pt x="9003" y="2704"/>
                  </a:lnTo>
                  <a:lnTo>
                    <a:pt x="9157" y="2766"/>
                  </a:lnTo>
                  <a:lnTo>
                    <a:pt x="9464" y="2920"/>
                  </a:lnTo>
                  <a:lnTo>
                    <a:pt x="9556" y="2981"/>
                  </a:lnTo>
                  <a:lnTo>
                    <a:pt x="9802" y="3073"/>
                  </a:lnTo>
                  <a:lnTo>
                    <a:pt x="9894" y="3135"/>
                  </a:lnTo>
                  <a:lnTo>
                    <a:pt x="10170" y="3288"/>
                  </a:lnTo>
                  <a:lnTo>
                    <a:pt x="10263" y="3319"/>
                  </a:lnTo>
                  <a:lnTo>
                    <a:pt x="10447" y="3442"/>
                  </a:lnTo>
                  <a:lnTo>
                    <a:pt x="10539" y="3473"/>
                  </a:lnTo>
                  <a:lnTo>
                    <a:pt x="10754" y="3596"/>
                  </a:lnTo>
                  <a:lnTo>
                    <a:pt x="10816" y="3626"/>
                  </a:lnTo>
                  <a:lnTo>
                    <a:pt x="11031" y="3749"/>
                  </a:lnTo>
                  <a:lnTo>
                    <a:pt x="11246" y="3903"/>
                  </a:lnTo>
                  <a:lnTo>
                    <a:pt x="11430" y="4087"/>
                  </a:lnTo>
                  <a:lnTo>
                    <a:pt x="11522" y="4241"/>
                  </a:lnTo>
                  <a:lnTo>
                    <a:pt x="11615" y="4425"/>
                  </a:lnTo>
                  <a:lnTo>
                    <a:pt x="11676" y="4640"/>
                  </a:lnTo>
                  <a:lnTo>
                    <a:pt x="11676" y="4886"/>
                  </a:lnTo>
                  <a:lnTo>
                    <a:pt x="11645" y="5101"/>
                  </a:lnTo>
                  <a:lnTo>
                    <a:pt x="11645" y="5132"/>
                  </a:lnTo>
                  <a:lnTo>
                    <a:pt x="11891" y="5193"/>
                  </a:lnTo>
                  <a:lnTo>
                    <a:pt x="11983" y="4947"/>
                  </a:lnTo>
                  <a:lnTo>
                    <a:pt x="12106" y="4702"/>
                  </a:lnTo>
                  <a:lnTo>
                    <a:pt x="12260" y="4517"/>
                  </a:lnTo>
                  <a:lnTo>
                    <a:pt x="12413" y="4333"/>
                  </a:lnTo>
                  <a:lnTo>
                    <a:pt x="12659" y="4026"/>
                  </a:lnTo>
                  <a:lnTo>
                    <a:pt x="11154" y="3135"/>
                  </a:lnTo>
                  <a:lnTo>
                    <a:pt x="10508" y="2735"/>
                  </a:lnTo>
                  <a:lnTo>
                    <a:pt x="9556" y="2151"/>
                  </a:lnTo>
                  <a:lnTo>
                    <a:pt x="9310" y="1998"/>
                  </a:lnTo>
                  <a:lnTo>
                    <a:pt x="8880" y="1721"/>
                  </a:lnTo>
                  <a:lnTo>
                    <a:pt x="8696" y="1598"/>
                  </a:lnTo>
                  <a:lnTo>
                    <a:pt x="8020" y="1168"/>
                  </a:lnTo>
                  <a:lnTo>
                    <a:pt x="6975" y="892"/>
                  </a:lnTo>
                  <a:lnTo>
                    <a:pt x="5930" y="646"/>
                  </a:lnTo>
                  <a:lnTo>
                    <a:pt x="4886" y="431"/>
                  </a:lnTo>
                  <a:lnTo>
                    <a:pt x="3872" y="277"/>
                  </a:lnTo>
                  <a:lnTo>
                    <a:pt x="2858" y="154"/>
                  </a:lnTo>
                  <a:lnTo>
                    <a:pt x="1905" y="62"/>
                  </a:lnTo>
                  <a:lnTo>
                    <a:pt x="922" y="3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3"/>
            <p:cNvSpPr/>
            <p:nvPr/>
          </p:nvSpPr>
          <p:spPr>
            <a:xfrm>
              <a:off x="5067901" y="3514495"/>
              <a:ext cx="71288" cy="154398"/>
            </a:xfrm>
            <a:custGeom>
              <a:avLst/>
              <a:gdLst/>
              <a:ahLst/>
              <a:cxnLst/>
              <a:rect l="l" t="t" r="r" b="b"/>
              <a:pathLst>
                <a:path w="923" h="1999" extrusionOk="0">
                  <a:moveTo>
                    <a:pt x="615" y="1"/>
                  </a:moveTo>
                  <a:lnTo>
                    <a:pt x="462" y="185"/>
                  </a:lnTo>
                  <a:lnTo>
                    <a:pt x="308" y="370"/>
                  </a:lnTo>
                  <a:lnTo>
                    <a:pt x="185" y="615"/>
                  </a:lnTo>
                  <a:lnTo>
                    <a:pt x="93" y="861"/>
                  </a:lnTo>
                  <a:lnTo>
                    <a:pt x="32" y="1199"/>
                  </a:lnTo>
                  <a:lnTo>
                    <a:pt x="1" y="1537"/>
                  </a:lnTo>
                  <a:lnTo>
                    <a:pt x="32" y="1660"/>
                  </a:lnTo>
                  <a:lnTo>
                    <a:pt x="62" y="1814"/>
                  </a:lnTo>
                  <a:lnTo>
                    <a:pt x="93" y="1906"/>
                  </a:lnTo>
                  <a:lnTo>
                    <a:pt x="155" y="1998"/>
                  </a:lnTo>
                  <a:lnTo>
                    <a:pt x="431" y="1998"/>
                  </a:lnTo>
                  <a:lnTo>
                    <a:pt x="400" y="1906"/>
                  </a:lnTo>
                  <a:lnTo>
                    <a:pt x="370" y="1814"/>
                  </a:lnTo>
                  <a:lnTo>
                    <a:pt x="370" y="1568"/>
                  </a:lnTo>
                  <a:lnTo>
                    <a:pt x="400" y="1291"/>
                  </a:lnTo>
                  <a:lnTo>
                    <a:pt x="462" y="984"/>
                  </a:lnTo>
                  <a:lnTo>
                    <a:pt x="554" y="708"/>
                  </a:lnTo>
                  <a:lnTo>
                    <a:pt x="677" y="431"/>
                  </a:lnTo>
                  <a:lnTo>
                    <a:pt x="800" y="247"/>
                  </a:lnTo>
                  <a:lnTo>
                    <a:pt x="923" y="124"/>
                  </a:lnTo>
                  <a:lnTo>
                    <a:pt x="615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3"/>
            <p:cNvSpPr/>
            <p:nvPr/>
          </p:nvSpPr>
          <p:spPr>
            <a:xfrm>
              <a:off x="4199375" y="3246325"/>
              <a:ext cx="360765" cy="358459"/>
            </a:xfrm>
            <a:custGeom>
              <a:avLst/>
              <a:gdLst/>
              <a:ahLst/>
              <a:cxnLst/>
              <a:rect l="l" t="t" r="r" b="b"/>
              <a:pathLst>
                <a:path w="4671" h="4641" extrusionOk="0">
                  <a:moveTo>
                    <a:pt x="308" y="1"/>
                  </a:moveTo>
                  <a:lnTo>
                    <a:pt x="215" y="32"/>
                  </a:lnTo>
                  <a:lnTo>
                    <a:pt x="123" y="93"/>
                  </a:lnTo>
                  <a:lnTo>
                    <a:pt x="62" y="155"/>
                  </a:lnTo>
                  <a:lnTo>
                    <a:pt x="0" y="247"/>
                  </a:lnTo>
                  <a:lnTo>
                    <a:pt x="0" y="370"/>
                  </a:lnTo>
                  <a:lnTo>
                    <a:pt x="0" y="462"/>
                  </a:lnTo>
                  <a:lnTo>
                    <a:pt x="492" y="4641"/>
                  </a:lnTo>
                  <a:lnTo>
                    <a:pt x="4671" y="431"/>
                  </a:lnTo>
                  <a:lnTo>
                    <a:pt x="4578" y="431"/>
                  </a:lnTo>
                  <a:lnTo>
                    <a:pt x="4179" y="339"/>
                  </a:lnTo>
                  <a:lnTo>
                    <a:pt x="4087" y="308"/>
                  </a:lnTo>
                  <a:lnTo>
                    <a:pt x="3687" y="247"/>
                  </a:lnTo>
                  <a:lnTo>
                    <a:pt x="3565" y="247"/>
                  </a:lnTo>
                  <a:lnTo>
                    <a:pt x="3196" y="185"/>
                  </a:lnTo>
                  <a:lnTo>
                    <a:pt x="3011" y="155"/>
                  </a:lnTo>
                  <a:lnTo>
                    <a:pt x="2673" y="124"/>
                  </a:lnTo>
                  <a:lnTo>
                    <a:pt x="2489" y="124"/>
                  </a:lnTo>
                  <a:lnTo>
                    <a:pt x="2151" y="93"/>
                  </a:lnTo>
                  <a:lnTo>
                    <a:pt x="1967" y="62"/>
                  </a:lnTo>
                  <a:lnTo>
                    <a:pt x="1629" y="32"/>
                  </a:lnTo>
                  <a:lnTo>
                    <a:pt x="1076" y="32"/>
                  </a:lnTo>
                  <a:lnTo>
                    <a:pt x="922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3"/>
            <p:cNvSpPr/>
            <p:nvPr/>
          </p:nvSpPr>
          <p:spPr>
            <a:xfrm>
              <a:off x="4351223" y="3251114"/>
              <a:ext cx="14366" cy="2472"/>
            </a:xfrm>
            <a:custGeom>
              <a:avLst/>
              <a:gdLst/>
              <a:ahLst/>
              <a:cxnLst/>
              <a:rect l="l" t="t" r="r" b="b"/>
              <a:pathLst>
                <a:path w="186" h="32" extrusionOk="0">
                  <a:moveTo>
                    <a:pt x="1" y="0"/>
                  </a:moveTo>
                  <a:lnTo>
                    <a:pt x="1" y="0"/>
                  </a:lnTo>
                  <a:lnTo>
                    <a:pt x="185" y="31"/>
                  </a:lnTo>
                  <a:lnTo>
                    <a:pt x="185" y="3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3"/>
            <p:cNvSpPr/>
            <p:nvPr/>
          </p:nvSpPr>
          <p:spPr>
            <a:xfrm>
              <a:off x="4310905" y="3248720"/>
              <a:ext cx="14288" cy="77"/>
            </a:xfrm>
            <a:custGeom>
              <a:avLst/>
              <a:gdLst/>
              <a:ahLst/>
              <a:cxnLst/>
              <a:rect l="l" t="t" r="r" b="b"/>
              <a:pathLst>
                <a:path w="185" h="1" extrusionOk="0">
                  <a:moveTo>
                    <a:pt x="0" y="1"/>
                  </a:moveTo>
                  <a:lnTo>
                    <a:pt x="0" y="1"/>
                  </a:lnTo>
                  <a:lnTo>
                    <a:pt x="185" y="1"/>
                  </a:lnTo>
                  <a:lnTo>
                    <a:pt x="185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3"/>
            <p:cNvSpPr/>
            <p:nvPr/>
          </p:nvSpPr>
          <p:spPr>
            <a:xfrm>
              <a:off x="4270588" y="3246325"/>
              <a:ext cx="11894" cy="2472"/>
            </a:xfrm>
            <a:custGeom>
              <a:avLst/>
              <a:gdLst/>
              <a:ahLst/>
              <a:cxnLst/>
              <a:rect l="l" t="t" r="r" b="b"/>
              <a:pathLst>
                <a:path w="154" h="32" extrusionOk="0">
                  <a:moveTo>
                    <a:pt x="0" y="1"/>
                  </a:moveTo>
                  <a:lnTo>
                    <a:pt x="0" y="1"/>
                  </a:lnTo>
                  <a:lnTo>
                    <a:pt x="154" y="32"/>
                  </a:lnTo>
                  <a:lnTo>
                    <a:pt x="154" y="32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>
              <a:off x="4514964" y="3270115"/>
              <a:ext cx="7260" cy="2394"/>
            </a:xfrm>
            <a:custGeom>
              <a:avLst/>
              <a:gdLst/>
              <a:ahLst/>
              <a:cxnLst/>
              <a:rect l="l" t="t" r="r" b="b"/>
              <a:pathLst>
                <a:path w="94" h="31" extrusionOk="0">
                  <a:moveTo>
                    <a:pt x="1" y="0"/>
                  </a:moveTo>
                  <a:lnTo>
                    <a:pt x="1" y="0"/>
                  </a:lnTo>
                  <a:lnTo>
                    <a:pt x="93" y="31"/>
                  </a:lnTo>
                  <a:lnTo>
                    <a:pt x="93" y="3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3"/>
            <p:cNvSpPr/>
            <p:nvPr/>
          </p:nvSpPr>
          <p:spPr>
            <a:xfrm>
              <a:off x="4391617" y="3255826"/>
              <a:ext cx="14288" cy="77"/>
            </a:xfrm>
            <a:custGeom>
              <a:avLst/>
              <a:gdLst/>
              <a:ahLst/>
              <a:cxnLst/>
              <a:rect l="l" t="t" r="r" b="b"/>
              <a:pathLst>
                <a:path w="185" h="1" extrusionOk="0">
                  <a:moveTo>
                    <a:pt x="0" y="1"/>
                  </a:moveTo>
                  <a:lnTo>
                    <a:pt x="0" y="1"/>
                  </a:lnTo>
                  <a:lnTo>
                    <a:pt x="184" y="1"/>
                  </a:lnTo>
                  <a:lnTo>
                    <a:pt x="184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3"/>
            <p:cNvSpPr/>
            <p:nvPr/>
          </p:nvSpPr>
          <p:spPr>
            <a:xfrm>
              <a:off x="4474647" y="3265326"/>
              <a:ext cx="9577" cy="77"/>
            </a:xfrm>
            <a:custGeom>
              <a:avLst/>
              <a:gdLst/>
              <a:ahLst/>
              <a:cxnLst/>
              <a:rect l="l" t="t" r="r" b="b"/>
              <a:pathLst>
                <a:path w="124" h="1" extrusionOk="0">
                  <a:moveTo>
                    <a:pt x="1" y="1"/>
                  </a:moveTo>
                  <a:lnTo>
                    <a:pt x="1" y="1"/>
                  </a:lnTo>
                  <a:lnTo>
                    <a:pt x="123" y="1"/>
                  </a:lnTo>
                  <a:lnTo>
                    <a:pt x="123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3"/>
            <p:cNvSpPr/>
            <p:nvPr/>
          </p:nvSpPr>
          <p:spPr>
            <a:xfrm>
              <a:off x="4431935" y="3258220"/>
              <a:ext cx="14288" cy="2472"/>
            </a:xfrm>
            <a:custGeom>
              <a:avLst/>
              <a:gdLst/>
              <a:ahLst/>
              <a:cxnLst/>
              <a:rect l="l" t="t" r="r" b="b"/>
              <a:pathLst>
                <a:path w="185" h="32" extrusionOk="0">
                  <a:moveTo>
                    <a:pt x="0" y="1"/>
                  </a:moveTo>
                  <a:lnTo>
                    <a:pt x="0" y="1"/>
                  </a:lnTo>
                  <a:lnTo>
                    <a:pt x="185" y="31"/>
                  </a:lnTo>
                  <a:lnTo>
                    <a:pt x="185" y="3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3"/>
            <p:cNvSpPr/>
            <p:nvPr/>
          </p:nvSpPr>
          <p:spPr>
            <a:xfrm>
              <a:off x="4237299" y="3279615"/>
              <a:ext cx="560185" cy="367882"/>
            </a:xfrm>
            <a:custGeom>
              <a:avLst/>
              <a:gdLst/>
              <a:ahLst/>
              <a:cxnLst/>
              <a:rect l="l" t="t" r="r" b="b"/>
              <a:pathLst>
                <a:path w="7253" h="4763" extrusionOk="0">
                  <a:moveTo>
                    <a:pt x="4180" y="0"/>
                  </a:moveTo>
                  <a:lnTo>
                    <a:pt x="1" y="4210"/>
                  </a:lnTo>
                  <a:lnTo>
                    <a:pt x="1" y="4271"/>
                  </a:lnTo>
                  <a:lnTo>
                    <a:pt x="1" y="4394"/>
                  </a:lnTo>
                  <a:lnTo>
                    <a:pt x="32" y="4455"/>
                  </a:lnTo>
                  <a:lnTo>
                    <a:pt x="62" y="4578"/>
                  </a:lnTo>
                  <a:lnTo>
                    <a:pt x="155" y="4670"/>
                  </a:lnTo>
                  <a:lnTo>
                    <a:pt x="277" y="4732"/>
                  </a:lnTo>
                  <a:lnTo>
                    <a:pt x="400" y="4763"/>
                  </a:lnTo>
                  <a:lnTo>
                    <a:pt x="3534" y="4763"/>
                  </a:lnTo>
                  <a:lnTo>
                    <a:pt x="7252" y="1045"/>
                  </a:lnTo>
                  <a:lnTo>
                    <a:pt x="7221" y="1014"/>
                  </a:lnTo>
                  <a:lnTo>
                    <a:pt x="6822" y="860"/>
                  </a:lnTo>
                  <a:lnTo>
                    <a:pt x="6699" y="799"/>
                  </a:lnTo>
                  <a:lnTo>
                    <a:pt x="6453" y="676"/>
                  </a:lnTo>
                  <a:lnTo>
                    <a:pt x="6269" y="615"/>
                  </a:lnTo>
                  <a:lnTo>
                    <a:pt x="6054" y="522"/>
                  </a:lnTo>
                  <a:lnTo>
                    <a:pt x="5870" y="461"/>
                  </a:lnTo>
                  <a:lnTo>
                    <a:pt x="5654" y="400"/>
                  </a:lnTo>
                  <a:lnTo>
                    <a:pt x="5439" y="338"/>
                  </a:lnTo>
                  <a:lnTo>
                    <a:pt x="5255" y="277"/>
                  </a:lnTo>
                  <a:lnTo>
                    <a:pt x="5040" y="215"/>
                  </a:lnTo>
                  <a:lnTo>
                    <a:pt x="4856" y="154"/>
                  </a:lnTo>
                  <a:lnTo>
                    <a:pt x="4610" y="92"/>
                  </a:lnTo>
                  <a:lnTo>
                    <a:pt x="4425" y="62"/>
                  </a:lnTo>
                  <a:lnTo>
                    <a:pt x="4180" y="0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3"/>
            <p:cNvSpPr/>
            <p:nvPr/>
          </p:nvSpPr>
          <p:spPr>
            <a:xfrm>
              <a:off x="4237299" y="3609420"/>
              <a:ext cx="2472" cy="14366"/>
            </a:xfrm>
            <a:custGeom>
              <a:avLst/>
              <a:gdLst/>
              <a:ahLst/>
              <a:cxnLst/>
              <a:rect l="l" t="t" r="r" b="b"/>
              <a:pathLst>
                <a:path w="32" h="186" extrusionOk="0">
                  <a:moveTo>
                    <a:pt x="1" y="1"/>
                  </a:moveTo>
                  <a:lnTo>
                    <a:pt x="1" y="124"/>
                  </a:lnTo>
                  <a:lnTo>
                    <a:pt x="1" y="124"/>
                  </a:lnTo>
                  <a:lnTo>
                    <a:pt x="32" y="185"/>
                  </a:lnTo>
                  <a:lnTo>
                    <a:pt x="32" y="185"/>
                  </a:lnTo>
                  <a:lnTo>
                    <a:pt x="1" y="12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3"/>
            <p:cNvSpPr/>
            <p:nvPr/>
          </p:nvSpPr>
          <p:spPr>
            <a:xfrm>
              <a:off x="4643177" y="3300932"/>
              <a:ext cx="14288" cy="4866"/>
            </a:xfrm>
            <a:custGeom>
              <a:avLst/>
              <a:gdLst/>
              <a:ahLst/>
              <a:cxnLst/>
              <a:rect l="l" t="t" r="r" b="b"/>
              <a:pathLst>
                <a:path w="185" h="63" extrusionOk="0">
                  <a:moveTo>
                    <a:pt x="0" y="1"/>
                  </a:moveTo>
                  <a:lnTo>
                    <a:pt x="0" y="1"/>
                  </a:lnTo>
                  <a:lnTo>
                    <a:pt x="184" y="62"/>
                  </a:lnTo>
                  <a:lnTo>
                    <a:pt x="184" y="62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3"/>
            <p:cNvSpPr/>
            <p:nvPr/>
          </p:nvSpPr>
          <p:spPr>
            <a:xfrm>
              <a:off x="4612282" y="3291432"/>
              <a:ext cx="14288" cy="4866"/>
            </a:xfrm>
            <a:custGeom>
              <a:avLst/>
              <a:gdLst/>
              <a:ahLst/>
              <a:cxnLst/>
              <a:rect l="l" t="t" r="r" b="b"/>
              <a:pathLst>
                <a:path w="185" h="63" extrusionOk="0">
                  <a:moveTo>
                    <a:pt x="1" y="1"/>
                  </a:moveTo>
                  <a:lnTo>
                    <a:pt x="1" y="1"/>
                  </a:lnTo>
                  <a:lnTo>
                    <a:pt x="185" y="62"/>
                  </a:lnTo>
                  <a:lnTo>
                    <a:pt x="185" y="62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3"/>
            <p:cNvSpPr/>
            <p:nvPr/>
          </p:nvSpPr>
          <p:spPr>
            <a:xfrm>
              <a:off x="4673994" y="3310433"/>
              <a:ext cx="16683" cy="4789"/>
            </a:xfrm>
            <a:custGeom>
              <a:avLst/>
              <a:gdLst/>
              <a:ahLst/>
              <a:cxnLst/>
              <a:rect l="l" t="t" r="r" b="b"/>
              <a:pathLst>
                <a:path w="216" h="62" extrusionOk="0">
                  <a:moveTo>
                    <a:pt x="0" y="1"/>
                  </a:moveTo>
                  <a:lnTo>
                    <a:pt x="0" y="1"/>
                  </a:lnTo>
                  <a:lnTo>
                    <a:pt x="216" y="62"/>
                  </a:lnTo>
                  <a:lnTo>
                    <a:pt x="216" y="62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3"/>
            <p:cNvSpPr/>
            <p:nvPr/>
          </p:nvSpPr>
          <p:spPr>
            <a:xfrm>
              <a:off x="4579070" y="3284326"/>
              <a:ext cx="14288" cy="2472"/>
            </a:xfrm>
            <a:custGeom>
              <a:avLst/>
              <a:gdLst/>
              <a:ahLst/>
              <a:cxnLst/>
              <a:rect l="l" t="t" r="r" b="b"/>
              <a:pathLst>
                <a:path w="185" h="32" extrusionOk="0">
                  <a:moveTo>
                    <a:pt x="0" y="1"/>
                  </a:moveTo>
                  <a:lnTo>
                    <a:pt x="0" y="1"/>
                  </a:lnTo>
                  <a:lnTo>
                    <a:pt x="185" y="31"/>
                  </a:lnTo>
                  <a:lnTo>
                    <a:pt x="185" y="3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3"/>
            <p:cNvSpPr/>
            <p:nvPr/>
          </p:nvSpPr>
          <p:spPr>
            <a:xfrm>
              <a:off x="4735706" y="3331827"/>
              <a:ext cx="19077" cy="9500"/>
            </a:xfrm>
            <a:custGeom>
              <a:avLst/>
              <a:gdLst/>
              <a:ahLst/>
              <a:cxnLst/>
              <a:rect l="l" t="t" r="r" b="b"/>
              <a:pathLst>
                <a:path w="247" h="123" extrusionOk="0">
                  <a:moveTo>
                    <a:pt x="0" y="0"/>
                  </a:moveTo>
                  <a:lnTo>
                    <a:pt x="0" y="0"/>
                  </a:lnTo>
                  <a:lnTo>
                    <a:pt x="246" y="123"/>
                  </a:lnTo>
                  <a:lnTo>
                    <a:pt x="246" y="123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3"/>
            <p:cNvSpPr/>
            <p:nvPr/>
          </p:nvSpPr>
          <p:spPr>
            <a:xfrm>
              <a:off x="4704812" y="3319933"/>
              <a:ext cx="16683" cy="7183"/>
            </a:xfrm>
            <a:custGeom>
              <a:avLst/>
              <a:gdLst/>
              <a:ahLst/>
              <a:cxnLst/>
              <a:rect l="l" t="t" r="r" b="b"/>
              <a:pathLst>
                <a:path w="216" h="93" extrusionOk="0">
                  <a:moveTo>
                    <a:pt x="1" y="0"/>
                  </a:moveTo>
                  <a:lnTo>
                    <a:pt x="1" y="0"/>
                  </a:lnTo>
                  <a:lnTo>
                    <a:pt x="216" y="93"/>
                  </a:lnTo>
                  <a:lnTo>
                    <a:pt x="216" y="93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3"/>
            <p:cNvSpPr/>
            <p:nvPr/>
          </p:nvSpPr>
          <p:spPr>
            <a:xfrm>
              <a:off x="4764207" y="3346039"/>
              <a:ext cx="33288" cy="14289"/>
            </a:xfrm>
            <a:custGeom>
              <a:avLst/>
              <a:gdLst/>
              <a:ahLst/>
              <a:cxnLst/>
              <a:rect l="l" t="t" r="r" b="b"/>
              <a:pathLst>
                <a:path w="431" h="185" extrusionOk="0">
                  <a:moveTo>
                    <a:pt x="430" y="185"/>
                  </a:moveTo>
                  <a:lnTo>
                    <a:pt x="430" y="185"/>
                  </a:lnTo>
                  <a:lnTo>
                    <a:pt x="430" y="185"/>
                  </a:lnTo>
                  <a:lnTo>
                    <a:pt x="399" y="154"/>
                  </a:lnTo>
                  <a:lnTo>
                    <a:pt x="399" y="154"/>
                  </a:lnTo>
                  <a:lnTo>
                    <a:pt x="0" y="0"/>
                  </a:lnTo>
                  <a:lnTo>
                    <a:pt x="0" y="0"/>
                  </a:lnTo>
                  <a:lnTo>
                    <a:pt x="399" y="154"/>
                  </a:lnTo>
                  <a:lnTo>
                    <a:pt x="399" y="154"/>
                  </a:lnTo>
                  <a:lnTo>
                    <a:pt x="430" y="185"/>
                  </a:lnTo>
                  <a:lnTo>
                    <a:pt x="430" y="185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3"/>
            <p:cNvSpPr/>
            <p:nvPr/>
          </p:nvSpPr>
          <p:spPr>
            <a:xfrm>
              <a:off x="4647888" y="3405358"/>
              <a:ext cx="410658" cy="242140"/>
            </a:xfrm>
            <a:custGeom>
              <a:avLst/>
              <a:gdLst/>
              <a:ahLst/>
              <a:cxnLst/>
              <a:rect l="l" t="t" r="r" b="b"/>
              <a:pathLst>
                <a:path w="5317" h="3135" extrusionOk="0">
                  <a:moveTo>
                    <a:pt x="3104" y="1"/>
                  </a:moveTo>
                  <a:lnTo>
                    <a:pt x="0" y="3135"/>
                  </a:lnTo>
                  <a:lnTo>
                    <a:pt x="4210" y="3135"/>
                  </a:lnTo>
                  <a:lnTo>
                    <a:pt x="4394" y="3073"/>
                  </a:lnTo>
                  <a:lnTo>
                    <a:pt x="4640" y="3012"/>
                  </a:lnTo>
                  <a:lnTo>
                    <a:pt x="4855" y="2858"/>
                  </a:lnTo>
                  <a:lnTo>
                    <a:pt x="5009" y="2735"/>
                  </a:lnTo>
                  <a:lnTo>
                    <a:pt x="5162" y="2489"/>
                  </a:lnTo>
                  <a:lnTo>
                    <a:pt x="5224" y="2366"/>
                  </a:lnTo>
                  <a:lnTo>
                    <a:pt x="5285" y="2213"/>
                  </a:lnTo>
                  <a:lnTo>
                    <a:pt x="5285" y="2182"/>
                  </a:lnTo>
                  <a:lnTo>
                    <a:pt x="5316" y="1967"/>
                  </a:lnTo>
                  <a:lnTo>
                    <a:pt x="5316" y="1721"/>
                  </a:lnTo>
                  <a:lnTo>
                    <a:pt x="5255" y="1506"/>
                  </a:lnTo>
                  <a:lnTo>
                    <a:pt x="5162" y="1322"/>
                  </a:lnTo>
                  <a:lnTo>
                    <a:pt x="5070" y="1168"/>
                  </a:lnTo>
                  <a:lnTo>
                    <a:pt x="4886" y="984"/>
                  </a:lnTo>
                  <a:lnTo>
                    <a:pt x="4671" y="830"/>
                  </a:lnTo>
                  <a:lnTo>
                    <a:pt x="4456" y="707"/>
                  </a:lnTo>
                  <a:lnTo>
                    <a:pt x="4394" y="677"/>
                  </a:lnTo>
                  <a:lnTo>
                    <a:pt x="4179" y="554"/>
                  </a:lnTo>
                  <a:lnTo>
                    <a:pt x="4087" y="523"/>
                  </a:lnTo>
                  <a:lnTo>
                    <a:pt x="3903" y="400"/>
                  </a:lnTo>
                  <a:lnTo>
                    <a:pt x="3810" y="369"/>
                  </a:lnTo>
                  <a:lnTo>
                    <a:pt x="3534" y="216"/>
                  </a:lnTo>
                  <a:lnTo>
                    <a:pt x="3442" y="154"/>
                  </a:lnTo>
                  <a:lnTo>
                    <a:pt x="3196" y="62"/>
                  </a:lnTo>
                  <a:lnTo>
                    <a:pt x="3104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3"/>
            <p:cNvSpPr/>
            <p:nvPr/>
          </p:nvSpPr>
          <p:spPr>
            <a:xfrm>
              <a:off x="4963554" y="3647421"/>
              <a:ext cx="9500" cy="77"/>
            </a:xfrm>
            <a:custGeom>
              <a:avLst/>
              <a:gdLst/>
              <a:ahLst/>
              <a:cxnLst/>
              <a:rect l="l" t="t" r="r" b="b"/>
              <a:pathLst>
                <a:path w="123" h="1" extrusionOk="0">
                  <a:moveTo>
                    <a:pt x="0" y="1"/>
                  </a:moveTo>
                  <a:lnTo>
                    <a:pt x="0" y="1"/>
                  </a:lnTo>
                  <a:lnTo>
                    <a:pt x="123" y="1"/>
                  </a:lnTo>
                  <a:lnTo>
                    <a:pt x="123" y="1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3"/>
            <p:cNvSpPr/>
            <p:nvPr/>
          </p:nvSpPr>
          <p:spPr>
            <a:xfrm>
              <a:off x="4949265" y="3436176"/>
              <a:ext cx="14288" cy="9577"/>
            </a:xfrm>
            <a:custGeom>
              <a:avLst/>
              <a:gdLst/>
              <a:ahLst/>
              <a:cxnLst/>
              <a:rect l="l" t="t" r="r" b="b"/>
              <a:pathLst>
                <a:path w="185" h="124" extrusionOk="0">
                  <a:moveTo>
                    <a:pt x="1" y="1"/>
                  </a:moveTo>
                  <a:lnTo>
                    <a:pt x="1" y="1"/>
                  </a:lnTo>
                  <a:lnTo>
                    <a:pt x="185" y="124"/>
                  </a:lnTo>
                  <a:lnTo>
                    <a:pt x="185" y="124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3"/>
            <p:cNvSpPr/>
            <p:nvPr/>
          </p:nvSpPr>
          <p:spPr>
            <a:xfrm>
              <a:off x="4920765" y="3421964"/>
              <a:ext cx="21471" cy="11972"/>
            </a:xfrm>
            <a:custGeom>
              <a:avLst/>
              <a:gdLst/>
              <a:ahLst/>
              <a:cxnLst/>
              <a:rect l="l" t="t" r="r" b="b"/>
              <a:pathLst>
                <a:path w="278" h="155" extrusionOk="0">
                  <a:moveTo>
                    <a:pt x="1" y="1"/>
                  </a:moveTo>
                  <a:lnTo>
                    <a:pt x="1" y="1"/>
                  </a:lnTo>
                  <a:lnTo>
                    <a:pt x="277" y="154"/>
                  </a:lnTo>
                  <a:lnTo>
                    <a:pt x="277" y="154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3"/>
            <p:cNvSpPr/>
            <p:nvPr/>
          </p:nvSpPr>
          <p:spPr>
            <a:xfrm>
              <a:off x="4970660" y="3448070"/>
              <a:ext cx="16683" cy="9577"/>
            </a:xfrm>
            <a:custGeom>
              <a:avLst/>
              <a:gdLst/>
              <a:ahLst/>
              <a:cxnLst/>
              <a:rect l="l" t="t" r="r" b="b"/>
              <a:pathLst>
                <a:path w="216" h="124" extrusionOk="0">
                  <a:moveTo>
                    <a:pt x="215" y="124"/>
                  </a:moveTo>
                  <a:lnTo>
                    <a:pt x="215" y="124"/>
                  </a:lnTo>
                  <a:lnTo>
                    <a:pt x="0" y="1"/>
                  </a:lnTo>
                  <a:lnTo>
                    <a:pt x="0" y="1"/>
                  </a:lnTo>
                  <a:lnTo>
                    <a:pt x="215" y="124"/>
                  </a:lnTo>
                  <a:lnTo>
                    <a:pt x="215" y="124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3"/>
            <p:cNvSpPr/>
            <p:nvPr/>
          </p:nvSpPr>
          <p:spPr>
            <a:xfrm>
              <a:off x="4894659" y="3410069"/>
              <a:ext cx="19077" cy="7260"/>
            </a:xfrm>
            <a:custGeom>
              <a:avLst/>
              <a:gdLst/>
              <a:ahLst/>
              <a:cxnLst/>
              <a:rect l="l" t="t" r="r" b="b"/>
              <a:pathLst>
                <a:path w="247" h="94" extrusionOk="0">
                  <a:moveTo>
                    <a:pt x="1" y="1"/>
                  </a:moveTo>
                  <a:lnTo>
                    <a:pt x="1" y="1"/>
                  </a:lnTo>
                  <a:lnTo>
                    <a:pt x="247" y="93"/>
                  </a:lnTo>
                  <a:lnTo>
                    <a:pt x="247" y="93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3"/>
            <p:cNvSpPr/>
            <p:nvPr/>
          </p:nvSpPr>
          <p:spPr>
            <a:xfrm>
              <a:off x="4887553" y="3405358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3"/>
            <p:cNvSpPr/>
            <p:nvPr/>
          </p:nvSpPr>
          <p:spPr>
            <a:xfrm>
              <a:off x="4887553" y="3405358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3"/>
            <p:cNvSpPr/>
            <p:nvPr/>
          </p:nvSpPr>
          <p:spPr>
            <a:xfrm>
              <a:off x="4991977" y="3459965"/>
              <a:ext cx="16683" cy="9577"/>
            </a:xfrm>
            <a:custGeom>
              <a:avLst/>
              <a:gdLst/>
              <a:ahLst/>
              <a:cxnLst/>
              <a:rect l="l" t="t" r="r" b="b"/>
              <a:pathLst>
                <a:path w="216" h="124" extrusionOk="0">
                  <a:moveTo>
                    <a:pt x="216" y="123"/>
                  </a:moveTo>
                  <a:lnTo>
                    <a:pt x="216" y="123"/>
                  </a:lnTo>
                  <a:lnTo>
                    <a:pt x="1" y="0"/>
                  </a:lnTo>
                  <a:lnTo>
                    <a:pt x="1" y="0"/>
                  </a:lnTo>
                  <a:lnTo>
                    <a:pt x="216" y="123"/>
                  </a:lnTo>
                  <a:lnTo>
                    <a:pt x="216" y="123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3"/>
            <p:cNvSpPr/>
            <p:nvPr/>
          </p:nvSpPr>
          <p:spPr>
            <a:xfrm>
              <a:off x="4510253" y="3360251"/>
              <a:ext cx="377370" cy="287246"/>
            </a:xfrm>
            <a:custGeom>
              <a:avLst/>
              <a:gdLst/>
              <a:ahLst/>
              <a:cxnLst/>
              <a:rect l="l" t="t" r="r" b="b"/>
              <a:pathLst>
                <a:path w="4886" h="3719" extrusionOk="0">
                  <a:moveTo>
                    <a:pt x="3718" y="1"/>
                  </a:moveTo>
                  <a:lnTo>
                    <a:pt x="0" y="3719"/>
                  </a:lnTo>
                  <a:lnTo>
                    <a:pt x="1782" y="3719"/>
                  </a:lnTo>
                  <a:lnTo>
                    <a:pt x="4886" y="585"/>
                  </a:lnTo>
                  <a:lnTo>
                    <a:pt x="4579" y="431"/>
                  </a:lnTo>
                  <a:lnTo>
                    <a:pt x="4425" y="369"/>
                  </a:lnTo>
                  <a:lnTo>
                    <a:pt x="4210" y="247"/>
                  </a:lnTo>
                  <a:lnTo>
                    <a:pt x="4056" y="154"/>
                  </a:lnTo>
                  <a:lnTo>
                    <a:pt x="3718" y="1"/>
                  </a:lnTo>
                  <a:close/>
                </a:path>
              </a:pathLst>
            </a:custGeom>
            <a:solidFill>
              <a:srgbClr val="B1EA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3"/>
            <p:cNvSpPr/>
            <p:nvPr/>
          </p:nvSpPr>
          <p:spPr>
            <a:xfrm>
              <a:off x="4835341" y="3379251"/>
              <a:ext cx="16683" cy="9577"/>
            </a:xfrm>
            <a:custGeom>
              <a:avLst/>
              <a:gdLst/>
              <a:ahLst/>
              <a:cxnLst/>
              <a:rect l="l" t="t" r="r" b="b"/>
              <a:pathLst>
                <a:path w="216" h="124" extrusionOk="0">
                  <a:moveTo>
                    <a:pt x="1" y="1"/>
                  </a:moveTo>
                  <a:lnTo>
                    <a:pt x="1" y="1"/>
                  </a:lnTo>
                  <a:lnTo>
                    <a:pt x="216" y="123"/>
                  </a:lnTo>
                  <a:lnTo>
                    <a:pt x="216" y="123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B1EA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3"/>
            <p:cNvSpPr/>
            <p:nvPr/>
          </p:nvSpPr>
          <p:spPr>
            <a:xfrm>
              <a:off x="4797418" y="3360251"/>
              <a:ext cx="26183" cy="11972"/>
            </a:xfrm>
            <a:custGeom>
              <a:avLst/>
              <a:gdLst/>
              <a:ahLst/>
              <a:cxnLst/>
              <a:rect l="l" t="t" r="r" b="b"/>
              <a:pathLst>
                <a:path w="339" h="155" extrusionOk="0">
                  <a:moveTo>
                    <a:pt x="338" y="154"/>
                  </a:moveTo>
                  <a:lnTo>
                    <a:pt x="338" y="154"/>
                  </a:lnTo>
                  <a:lnTo>
                    <a:pt x="0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338" y="154"/>
                  </a:lnTo>
                  <a:lnTo>
                    <a:pt x="338" y="154"/>
                  </a:lnTo>
                  <a:close/>
                </a:path>
              </a:pathLst>
            </a:custGeom>
            <a:solidFill>
              <a:srgbClr val="B1EA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3"/>
            <p:cNvSpPr/>
            <p:nvPr/>
          </p:nvSpPr>
          <p:spPr>
            <a:xfrm>
              <a:off x="4863842" y="3393463"/>
              <a:ext cx="23788" cy="11972"/>
            </a:xfrm>
            <a:custGeom>
              <a:avLst/>
              <a:gdLst/>
              <a:ahLst/>
              <a:cxnLst/>
              <a:rect l="l" t="t" r="r" b="b"/>
              <a:pathLst>
                <a:path w="308" h="155" extrusionOk="0">
                  <a:moveTo>
                    <a:pt x="308" y="155"/>
                  </a:moveTo>
                  <a:lnTo>
                    <a:pt x="308" y="155"/>
                  </a:lnTo>
                  <a:lnTo>
                    <a:pt x="1" y="1"/>
                  </a:lnTo>
                  <a:lnTo>
                    <a:pt x="1" y="1"/>
                  </a:lnTo>
                  <a:lnTo>
                    <a:pt x="308" y="155"/>
                  </a:lnTo>
                  <a:lnTo>
                    <a:pt x="308" y="155"/>
                  </a:lnTo>
                  <a:close/>
                </a:path>
              </a:pathLst>
            </a:custGeom>
            <a:solidFill>
              <a:srgbClr val="B1EAF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3"/>
            <p:cNvSpPr/>
            <p:nvPr/>
          </p:nvSpPr>
          <p:spPr>
            <a:xfrm>
              <a:off x="4090163" y="3137188"/>
              <a:ext cx="783240" cy="133003"/>
            </a:xfrm>
            <a:custGeom>
              <a:avLst/>
              <a:gdLst/>
              <a:ahLst/>
              <a:cxnLst/>
              <a:rect l="l" t="t" r="r" b="b"/>
              <a:pathLst>
                <a:path w="10141" h="1722" extrusionOk="0">
                  <a:moveTo>
                    <a:pt x="2828" y="1"/>
                  </a:moveTo>
                  <a:lnTo>
                    <a:pt x="1599" y="31"/>
                  </a:lnTo>
                  <a:lnTo>
                    <a:pt x="1" y="93"/>
                  </a:lnTo>
                  <a:lnTo>
                    <a:pt x="32" y="554"/>
                  </a:lnTo>
                  <a:lnTo>
                    <a:pt x="861" y="554"/>
                  </a:lnTo>
                  <a:lnTo>
                    <a:pt x="1783" y="584"/>
                  </a:lnTo>
                  <a:lnTo>
                    <a:pt x="2766" y="615"/>
                  </a:lnTo>
                  <a:lnTo>
                    <a:pt x="3719" y="707"/>
                  </a:lnTo>
                  <a:lnTo>
                    <a:pt x="4733" y="830"/>
                  </a:lnTo>
                  <a:lnTo>
                    <a:pt x="5747" y="984"/>
                  </a:lnTo>
                  <a:lnTo>
                    <a:pt x="6791" y="1199"/>
                  </a:lnTo>
                  <a:lnTo>
                    <a:pt x="7836" y="1445"/>
                  </a:lnTo>
                  <a:lnTo>
                    <a:pt x="8881" y="1721"/>
                  </a:lnTo>
                  <a:lnTo>
                    <a:pt x="8881" y="1721"/>
                  </a:lnTo>
                  <a:lnTo>
                    <a:pt x="8819" y="1690"/>
                  </a:lnTo>
                  <a:lnTo>
                    <a:pt x="8819" y="1629"/>
                  </a:lnTo>
                  <a:lnTo>
                    <a:pt x="8819" y="1537"/>
                  </a:lnTo>
                  <a:lnTo>
                    <a:pt x="8850" y="1445"/>
                  </a:lnTo>
                  <a:lnTo>
                    <a:pt x="8911" y="1414"/>
                  </a:lnTo>
                  <a:lnTo>
                    <a:pt x="10140" y="1414"/>
                  </a:lnTo>
                  <a:lnTo>
                    <a:pt x="9157" y="1014"/>
                  </a:lnTo>
                  <a:lnTo>
                    <a:pt x="8174" y="707"/>
                  </a:lnTo>
                  <a:lnTo>
                    <a:pt x="7191" y="431"/>
                  </a:lnTo>
                  <a:lnTo>
                    <a:pt x="6177" y="246"/>
                  </a:lnTo>
                  <a:lnTo>
                    <a:pt x="5132" y="123"/>
                  </a:lnTo>
                  <a:lnTo>
                    <a:pt x="4026" y="31"/>
                  </a:lnTo>
                  <a:lnTo>
                    <a:pt x="2828" y="1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3"/>
            <p:cNvSpPr/>
            <p:nvPr/>
          </p:nvSpPr>
          <p:spPr>
            <a:xfrm>
              <a:off x="4246799" y="3709133"/>
              <a:ext cx="187604" cy="45184"/>
            </a:xfrm>
            <a:custGeom>
              <a:avLst/>
              <a:gdLst/>
              <a:ahLst/>
              <a:cxnLst/>
              <a:rect l="l" t="t" r="r" b="b"/>
              <a:pathLst>
                <a:path w="2429" h="585" extrusionOk="0">
                  <a:moveTo>
                    <a:pt x="308" y="0"/>
                  </a:moveTo>
                  <a:lnTo>
                    <a:pt x="185" y="31"/>
                  </a:lnTo>
                  <a:lnTo>
                    <a:pt x="93" y="93"/>
                  </a:lnTo>
                  <a:lnTo>
                    <a:pt x="32" y="185"/>
                  </a:lnTo>
                  <a:lnTo>
                    <a:pt x="1" y="308"/>
                  </a:lnTo>
                  <a:lnTo>
                    <a:pt x="1" y="369"/>
                  </a:lnTo>
                  <a:lnTo>
                    <a:pt x="32" y="461"/>
                  </a:lnTo>
                  <a:lnTo>
                    <a:pt x="124" y="554"/>
                  </a:lnTo>
                  <a:lnTo>
                    <a:pt x="154" y="461"/>
                  </a:lnTo>
                  <a:lnTo>
                    <a:pt x="247" y="369"/>
                  </a:lnTo>
                  <a:lnTo>
                    <a:pt x="339" y="308"/>
                  </a:lnTo>
                  <a:lnTo>
                    <a:pt x="431" y="277"/>
                  </a:lnTo>
                  <a:lnTo>
                    <a:pt x="1906" y="277"/>
                  </a:lnTo>
                  <a:lnTo>
                    <a:pt x="2029" y="308"/>
                  </a:lnTo>
                  <a:lnTo>
                    <a:pt x="2121" y="369"/>
                  </a:lnTo>
                  <a:lnTo>
                    <a:pt x="2213" y="461"/>
                  </a:lnTo>
                  <a:lnTo>
                    <a:pt x="2244" y="584"/>
                  </a:lnTo>
                  <a:lnTo>
                    <a:pt x="2305" y="554"/>
                  </a:lnTo>
                  <a:lnTo>
                    <a:pt x="2367" y="461"/>
                  </a:lnTo>
                  <a:lnTo>
                    <a:pt x="2397" y="400"/>
                  </a:lnTo>
                  <a:lnTo>
                    <a:pt x="2428" y="308"/>
                  </a:lnTo>
                  <a:lnTo>
                    <a:pt x="2397" y="185"/>
                  </a:lnTo>
                  <a:lnTo>
                    <a:pt x="2336" y="93"/>
                  </a:lnTo>
                  <a:lnTo>
                    <a:pt x="2244" y="31"/>
                  </a:lnTo>
                  <a:lnTo>
                    <a:pt x="2121" y="0"/>
                  </a:lnTo>
                  <a:close/>
                </a:path>
              </a:pathLst>
            </a:custGeom>
            <a:solidFill>
              <a:srgbClr val="7D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3"/>
            <p:cNvSpPr/>
            <p:nvPr/>
          </p:nvSpPr>
          <p:spPr>
            <a:xfrm>
              <a:off x="4256299" y="3730451"/>
              <a:ext cx="163815" cy="26184"/>
            </a:xfrm>
            <a:custGeom>
              <a:avLst/>
              <a:gdLst/>
              <a:ahLst/>
              <a:cxnLst/>
              <a:rect l="l" t="t" r="r" b="b"/>
              <a:pathLst>
                <a:path w="2121" h="339" extrusionOk="0">
                  <a:moveTo>
                    <a:pt x="308" y="1"/>
                  </a:moveTo>
                  <a:lnTo>
                    <a:pt x="216" y="32"/>
                  </a:lnTo>
                  <a:lnTo>
                    <a:pt x="124" y="93"/>
                  </a:lnTo>
                  <a:lnTo>
                    <a:pt x="31" y="185"/>
                  </a:lnTo>
                  <a:lnTo>
                    <a:pt x="1" y="278"/>
                  </a:lnTo>
                  <a:lnTo>
                    <a:pt x="93" y="308"/>
                  </a:lnTo>
                  <a:lnTo>
                    <a:pt x="185" y="339"/>
                  </a:lnTo>
                  <a:lnTo>
                    <a:pt x="1998" y="339"/>
                  </a:lnTo>
                  <a:lnTo>
                    <a:pt x="2121" y="308"/>
                  </a:lnTo>
                  <a:lnTo>
                    <a:pt x="2090" y="185"/>
                  </a:lnTo>
                  <a:lnTo>
                    <a:pt x="1998" y="93"/>
                  </a:lnTo>
                  <a:lnTo>
                    <a:pt x="1906" y="32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689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3"/>
            <p:cNvSpPr/>
            <p:nvPr/>
          </p:nvSpPr>
          <p:spPr>
            <a:xfrm>
              <a:off x="3060213" y="3856271"/>
              <a:ext cx="1134428" cy="296746"/>
            </a:xfrm>
            <a:custGeom>
              <a:avLst/>
              <a:gdLst/>
              <a:ahLst/>
              <a:cxnLst/>
              <a:rect l="l" t="t" r="r" b="b"/>
              <a:pathLst>
                <a:path w="14688" h="3842" extrusionOk="0">
                  <a:moveTo>
                    <a:pt x="4425" y="0"/>
                  </a:moveTo>
                  <a:lnTo>
                    <a:pt x="3842" y="31"/>
                  </a:lnTo>
                  <a:lnTo>
                    <a:pt x="3289" y="62"/>
                  </a:lnTo>
                  <a:lnTo>
                    <a:pt x="2736" y="154"/>
                  </a:lnTo>
                  <a:lnTo>
                    <a:pt x="2152" y="246"/>
                  </a:lnTo>
                  <a:lnTo>
                    <a:pt x="1599" y="400"/>
                  </a:lnTo>
                  <a:lnTo>
                    <a:pt x="1076" y="554"/>
                  </a:lnTo>
                  <a:lnTo>
                    <a:pt x="523" y="769"/>
                  </a:lnTo>
                  <a:lnTo>
                    <a:pt x="1" y="984"/>
                  </a:lnTo>
                  <a:lnTo>
                    <a:pt x="1" y="1567"/>
                  </a:lnTo>
                  <a:lnTo>
                    <a:pt x="4487" y="1567"/>
                  </a:lnTo>
                  <a:lnTo>
                    <a:pt x="9434" y="2889"/>
                  </a:lnTo>
                  <a:lnTo>
                    <a:pt x="9833" y="2919"/>
                  </a:lnTo>
                  <a:lnTo>
                    <a:pt x="10202" y="3042"/>
                  </a:lnTo>
                  <a:lnTo>
                    <a:pt x="10571" y="3196"/>
                  </a:lnTo>
                  <a:lnTo>
                    <a:pt x="10878" y="3442"/>
                  </a:lnTo>
                  <a:lnTo>
                    <a:pt x="11369" y="3841"/>
                  </a:lnTo>
                  <a:lnTo>
                    <a:pt x="14688" y="3841"/>
                  </a:lnTo>
                  <a:lnTo>
                    <a:pt x="14596" y="1383"/>
                  </a:lnTo>
                  <a:lnTo>
                    <a:pt x="13674" y="1352"/>
                  </a:lnTo>
                  <a:lnTo>
                    <a:pt x="12814" y="1291"/>
                  </a:lnTo>
                  <a:lnTo>
                    <a:pt x="11984" y="1229"/>
                  </a:lnTo>
                  <a:lnTo>
                    <a:pt x="11185" y="1137"/>
                  </a:lnTo>
                  <a:lnTo>
                    <a:pt x="10448" y="1014"/>
                  </a:lnTo>
                  <a:lnTo>
                    <a:pt x="9741" y="891"/>
                  </a:lnTo>
                  <a:lnTo>
                    <a:pt x="9096" y="738"/>
                  </a:lnTo>
                  <a:lnTo>
                    <a:pt x="8512" y="584"/>
                  </a:lnTo>
                  <a:lnTo>
                    <a:pt x="8051" y="461"/>
                  </a:lnTo>
                  <a:lnTo>
                    <a:pt x="7590" y="338"/>
                  </a:lnTo>
                  <a:lnTo>
                    <a:pt x="7099" y="246"/>
                  </a:lnTo>
                  <a:lnTo>
                    <a:pt x="6576" y="154"/>
                  </a:lnTo>
                  <a:lnTo>
                    <a:pt x="6054" y="93"/>
                  </a:lnTo>
                  <a:lnTo>
                    <a:pt x="5532" y="31"/>
                  </a:lnTo>
                  <a:lnTo>
                    <a:pt x="4979" y="0"/>
                  </a:lnTo>
                  <a:close/>
                </a:path>
              </a:pathLst>
            </a:custGeom>
            <a:solidFill>
              <a:srgbClr val="4CBB1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3"/>
            <p:cNvSpPr/>
            <p:nvPr/>
          </p:nvSpPr>
          <p:spPr>
            <a:xfrm>
              <a:off x="3900315" y="4122046"/>
              <a:ext cx="38077" cy="30972"/>
            </a:xfrm>
            <a:custGeom>
              <a:avLst/>
              <a:gdLst/>
              <a:ahLst/>
              <a:cxnLst/>
              <a:rect l="l" t="t" r="r" b="b"/>
              <a:pathLst>
                <a:path w="493" h="401" extrusionOk="0">
                  <a:moveTo>
                    <a:pt x="1" y="1"/>
                  </a:moveTo>
                  <a:lnTo>
                    <a:pt x="492" y="40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7D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3"/>
            <p:cNvSpPr/>
            <p:nvPr/>
          </p:nvSpPr>
          <p:spPr>
            <a:xfrm>
              <a:off x="3060213" y="3179901"/>
              <a:ext cx="1127322" cy="783265"/>
            </a:xfrm>
            <a:custGeom>
              <a:avLst/>
              <a:gdLst/>
              <a:ahLst/>
              <a:cxnLst/>
              <a:rect l="l" t="t" r="r" b="b"/>
              <a:pathLst>
                <a:path w="14596" h="10141" extrusionOk="0">
                  <a:moveTo>
                    <a:pt x="13428" y="861"/>
                  </a:moveTo>
                  <a:lnTo>
                    <a:pt x="13490" y="892"/>
                  </a:lnTo>
                  <a:lnTo>
                    <a:pt x="13551" y="922"/>
                  </a:lnTo>
                  <a:lnTo>
                    <a:pt x="13612" y="953"/>
                  </a:lnTo>
                  <a:lnTo>
                    <a:pt x="13674" y="1015"/>
                  </a:lnTo>
                  <a:lnTo>
                    <a:pt x="13674" y="1045"/>
                  </a:lnTo>
                  <a:lnTo>
                    <a:pt x="13735" y="1107"/>
                  </a:lnTo>
                  <a:lnTo>
                    <a:pt x="13766" y="1199"/>
                  </a:lnTo>
                  <a:lnTo>
                    <a:pt x="13766" y="1291"/>
                  </a:lnTo>
                  <a:lnTo>
                    <a:pt x="13397" y="5685"/>
                  </a:lnTo>
                  <a:lnTo>
                    <a:pt x="13367" y="5777"/>
                  </a:lnTo>
                  <a:lnTo>
                    <a:pt x="13336" y="5869"/>
                  </a:lnTo>
                  <a:lnTo>
                    <a:pt x="13274" y="5931"/>
                  </a:lnTo>
                  <a:lnTo>
                    <a:pt x="13152" y="6023"/>
                  </a:lnTo>
                  <a:lnTo>
                    <a:pt x="12998" y="6054"/>
                  </a:lnTo>
                  <a:lnTo>
                    <a:pt x="6668" y="6054"/>
                  </a:lnTo>
                  <a:lnTo>
                    <a:pt x="6546" y="6023"/>
                  </a:lnTo>
                  <a:lnTo>
                    <a:pt x="6392" y="6023"/>
                  </a:lnTo>
                  <a:lnTo>
                    <a:pt x="6361" y="5992"/>
                  </a:lnTo>
                  <a:lnTo>
                    <a:pt x="6300" y="5961"/>
                  </a:lnTo>
                  <a:lnTo>
                    <a:pt x="6238" y="5931"/>
                  </a:lnTo>
                  <a:lnTo>
                    <a:pt x="6177" y="5900"/>
                  </a:lnTo>
                  <a:lnTo>
                    <a:pt x="6085" y="5869"/>
                  </a:lnTo>
                  <a:lnTo>
                    <a:pt x="6054" y="5838"/>
                  </a:lnTo>
                  <a:lnTo>
                    <a:pt x="5992" y="5777"/>
                  </a:lnTo>
                  <a:lnTo>
                    <a:pt x="5900" y="5685"/>
                  </a:lnTo>
                  <a:lnTo>
                    <a:pt x="5839" y="5623"/>
                  </a:lnTo>
                  <a:lnTo>
                    <a:pt x="5808" y="5593"/>
                  </a:lnTo>
                  <a:lnTo>
                    <a:pt x="5747" y="5470"/>
                  </a:lnTo>
                  <a:lnTo>
                    <a:pt x="5685" y="5316"/>
                  </a:lnTo>
                  <a:lnTo>
                    <a:pt x="5654" y="5132"/>
                  </a:lnTo>
                  <a:lnTo>
                    <a:pt x="5654" y="4978"/>
                  </a:lnTo>
                  <a:lnTo>
                    <a:pt x="5654" y="4794"/>
                  </a:lnTo>
                  <a:lnTo>
                    <a:pt x="5992" y="3073"/>
                  </a:lnTo>
                  <a:lnTo>
                    <a:pt x="6054" y="2827"/>
                  </a:lnTo>
                  <a:lnTo>
                    <a:pt x="6208" y="2612"/>
                  </a:lnTo>
                  <a:lnTo>
                    <a:pt x="6361" y="2459"/>
                  </a:lnTo>
                  <a:lnTo>
                    <a:pt x="6576" y="2305"/>
                  </a:lnTo>
                  <a:lnTo>
                    <a:pt x="6761" y="2244"/>
                  </a:lnTo>
                  <a:lnTo>
                    <a:pt x="6822" y="2213"/>
                  </a:lnTo>
                  <a:lnTo>
                    <a:pt x="6945" y="2151"/>
                  </a:lnTo>
                  <a:lnTo>
                    <a:pt x="7037" y="2121"/>
                  </a:lnTo>
                  <a:lnTo>
                    <a:pt x="7191" y="2028"/>
                  </a:lnTo>
                  <a:lnTo>
                    <a:pt x="7375" y="1967"/>
                  </a:lnTo>
                  <a:lnTo>
                    <a:pt x="7467" y="1936"/>
                  </a:lnTo>
                  <a:lnTo>
                    <a:pt x="7652" y="1875"/>
                  </a:lnTo>
                  <a:lnTo>
                    <a:pt x="7682" y="1875"/>
                  </a:lnTo>
                  <a:lnTo>
                    <a:pt x="8297" y="1660"/>
                  </a:lnTo>
                  <a:lnTo>
                    <a:pt x="9004" y="1445"/>
                  </a:lnTo>
                  <a:lnTo>
                    <a:pt x="9802" y="1260"/>
                  </a:lnTo>
                  <a:lnTo>
                    <a:pt x="10694" y="1107"/>
                  </a:lnTo>
                  <a:lnTo>
                    <a:pt x="11247" y="1015"/>
                  </a:lnTo>
                  <a:lnTo>
                    <a:pt x="11277" y="1015"/>
                  </a:lnTo>
                  <a:lnTo>
                    <a:pt x="11861" y="953"/>
                  </a:lnTo>
                  <a:lnTo>
                    <a:pt x="11892" y="953"/>
                  </a:lnTo>
                  <a:lnTo>
                    <a:pt x="12506" y="892"/>
                  </a:lnTo>
                  <a:lnTo>
                    <a:pt x="12537" y="892"/>
                  </a:lnTo>
                  <a:lnTo>
                    <a:pt x="13336" y="861"/>
                  </a:lnTo>
                  <a:close/>
                  <a:moveTo>
                    <a:pt x="7805" y="6852"/>
                  </a:moveTo>
                  <a:lnTo>
                    <a:pt x="7928" y="6883"/>
                  </a:lnTo>
                  <a:lnTo>
                    <a:pt x="8020" y="6945"/>
                  </a:lnTo>
                  <a:lnTo>
                    <a:pt x="8113" y="7037"/>
                  </a:lnTo>
                  <a:lnTo>
                    <a:pt x="8113" y="7160"/>
                  </a:lnTo>
                  <a:lnTo>
                    <a:pt x="8113" y="7252"/>
                  </a:lnTo>
                  <a:lnTo>
                    <a:pt x="8082" y="7313"/>
                  </a:lnTo>
                  <a:lnTo>
                    <a:pt x="8020" y="7406"/>
                  </a:lnTo>
                  <a:lnTo>
                    <a:pt x="7928" y="7436"/>
                  </a:lnTo>
                  <a:lnTo>
                    <a:pt x="7805" y="7467"/>
                  </a:lnTo>
                  <a:lnTo>
                    <a:pt x="5992" y="7467"/>
                  </a:lnTo>
                  <a:lnTo>
                    <a:pt x="5900" y="7436"/>
                  </a:lnTo>
                  <a:lnTo>
                    <a:pt x="5839" y="7406"/>
                  </a:lnTo>
                  <a:lnTo>
                    <a:pt x="5716" y="7313"/>
                  </a:lnTo>
                  <a:lnTo>
                    <a:pt x="5716" y="7221"/>
                  </a:lnTo>
                  <a:lnTo>
                    <a:pt x="5685" y="7160"/>
                  </a:lnTo>
                  <a:lnTo>
                    <a:pt x="5716" y="7037"/>
                  </a:lnTo>
                  <a:lnTo>
                    <a:pt x="5777" y="6945"/>
                  </a:lnTo>
                  <a:lnTo>
                    <a:pt x="5870" y="6883"/>
                  </a:lnTo>
                  <a:lnTo>
                    <a:pt x="5992" y="6852"/>
                  </a:lnTo>
                  <a:close/>
                  <a:moveTo>
                    <a:pt x="13367" y="1"/>
                  </a:moveTo>
                  <a:lnTo>
                    <a:pt x="12168" y="93"/>
                  </a:lnTo>
                  <a:lnTo>
                    <a:pt x="11031" y="185"/>
                  </a:lnTo>
                  <a:lnTo>
                    <a:pt x="9987" y="369"/>
                  </a:lnTo>
                  <a:lnTo>
                    <a:pt x="8973" y="584"/>
                  </a:lnTo>
                  <a:lnTo>
                    <a:pt x="8020" y="830"/>
                  </a:lnTo>
                  <a:lnTo>
                    <a:pt x="7160" y="1137"/>
                  </a:lnTo>
                  <a:lnTo>
                    <a:pt x="6361" y="1445"/>
                  </a:lnTo>
                  <a:lnTo>
                    <a:pt x="5685" y="1813"/>
                  </a:lnTo>
                  <a:lnTo>
                    <a:pt x="4395" y="5654"/>
                  </a:lnTo>
                  <a:lnTo>
                    <a:pt x="4333" y="5777"/>
                  </a:lnTo>
                  <a:lnTo>
                    <a:pt x="4272" y="5869"/>
                  </a:lnTo>
                  <a:lnTo>
                    <a:pt x="4180" y="5992"/>
                  </a:lnTo>
                  <a:lnTo>
                    <a:pt x="4057" y="6054"/>
                  </a:lnTo>
                  <a:lnTo>
                    <a:pt x="3934" y="6115"/>
                  </a:lnTo>
                  <a:lnTo>
                    <a:pt x="3811" y="6146"/>
                  </a:lnTo>
                  <a:lnTo>
                    <a:pt x="3688" y="6176"/>
                  </a:lnTo>
                  <a:lnTo>
                    <a:pt x="523" y="6176"/>
                  </a:lnTo>
                  <a:lnTo>
                    <a:pt x="400" y="6453"/>
                  </a:lnTo>
                  <a:lnTo>
                    <a:pt x="339" y="6730"/>
                  </a:lnTo>
                  <a:lnTo>
                    <a:pt x="277" y="7006"/>
                  </a:lnTo>
                  <a:lnTo>
                    <a:pt x="277" y="7283"/>
                  </a:lnTo>
                  <a:lnTo>
                    <a:pt x="2152" y="7283"/>
                  </a:lnTo>
                  <a:lnTo>
                    <a:pt x="2182" y="7313"/>
                  </a:lnTo>
                  <a:lnTo>
                    <a:pt x="2275" y="7467"/>
                  </a:lnTo>
                  <a:lnTo>
                    <a:pt x="2367" y="7651"/>
                  </a:lnTo>
                  <a:lnTo>
                    <a:pt x="2398" y="7866"/>
                  </a:lnTo>
                  <a:lnTo>
                    <a:pt x="2428" y="8020"/>
                  </a:lnTo>
                  <a:lnTo>
                    <a:pt x="2428" y="8081"/>
                  </a:lnTo>
                  <a:lnTo>
                    <a:pt x="2398" y="8174"/>
                  </a:lnTo>
                  <a:lnTo>
                    <a:pt x="2367" y="8235"/>
                  </a:lnTo>
                  <a:lnTo>
                    <a:pt x="2305" y="8266"/>
                  </a:lnTo>
                  <a:lnTo>
                    <a:pt x="2244" y="8297"/>
                  </a:lnTo>
                  <a:lnTo>
                    <a:pt x="1752" y="8573"/>
                  </a:lnTo>
                  <a:lnTo>
                    <a:pt x="1476" y="8757"/>
                  </a:lnTo>
                  <a:lnTo>
                    <a:pt x="1322" y="8819"/>
                  </a:lnTo>
                  <a:lnTo>
                    <a:pt x="1046" y="8973"/>
                  </a:lnTo>
                  <a:lnTo>
                    <a:pt x="708" y="9126"/>
                  </a:lnTo>
                  <a:lnTo>
                    <a:pt x="615" y="9157"/>
                  </a:lnTo>
                  <a:lnTo>
                    <a:pt x="462" y="9157"/>
                  </a:lnTo>
                  <a:lnTo>
                    <a:pt x="339" y="9095"/>
                  </a:lnTo>
                  <a:lnTo>
                    <a:pt x="155" y="8942"/>
                  </a:lnTo>
                  <a:lnTo>
                    <a:pt x="32" y="8819"/>
                  </a:lnTo>
                  <a:lnTo>
                    <a:pt x="1" y="9741"/>
                  </a:lnTo>
                  <a:lnTo>
                    <a:pt x="523" y="9526"/>
                  </a:lnTo>
                  <a:lnTo>
                    <a:pt x="1076" y="9311"/>
                  </a:lnTo>
                  <a:lnTo>
                    <a:pt x="1599" y="9157"/>
                  </a:lnTo>
                  <a:lnTo>
                    <a:pt x="2152" y="9003"/>
                  </a:lnTo>
                  <a:lnTo>
                    <a:pt x="2736" y="8911"/>
                  </a:lnTo>
                  <a:lnTo>
                    <a:pt x="3289" y="8819"/>
                  </a:lnTo>
                  <a:lnTo>
                    <a:pt x="3842" y="8788"/>
                  </a:lnTo>
                  <a:lnTo>
                    <a:pt x="4425" y="8757"/>
                  </a:lnTo>
                  <a:lnTo>
                    <a:pt x="4979" y="8757"/>
                  </a:lnTo>
                  <a:lnTo>
                    <a:pt x="5532" y="8788"/>
                  </a:lnTo>
                  <a:lnTo>
                    <a:pt x="6054" y="8850"/>
                  </a:lnTo>
                  <a:lnTo>
                    <a:pt x="6576" y="8911"/>
                  </a:lnTo>
                  <a:lnTo>
                    <a:pt x="7099" y="9003"/>
                  </a:lnTo>
                  <a:lnTo>
                    <a:pt x="7590" y="9095"/>
                  </a:lnTo>
                  <a:lnTo>
                    <a:pt x="8051" y="9218"/>
                  </a:lnTo>
                  <a:lnTo>
                    <a:pt x="8512" y="9341"/>
                  </a:lnTo>
                  <a:lnTo>
                    <a:pt x="9096" y="9495"/>
                  </a:lnTo>
                  <a:lnTo>
                    <a:pt x="9741" y="9648"/>
                  </a:lnTo>
                  <a:lnTo>
                    <a:pt x="10448" y="9771"/>
                  </a:lnTo>
                  <a:lnTo>
                    <a:pt x="11185" y="9894"/>
                  </a:lnTo>
                  <a:lnTo>
                    <a:pt x="11984" y="9986"/>
                  </a:lnTo>
                  <a:lnTo>
                    <a:pt x="12814" y="10048"/>
                  </a:lnTo>
                  <a:lnTo>
                    <a:pt x="13674" y="10109"/>
                  </a:lnTo>
                  <a:lnTo>
                    <a:pt x="14596" y="10140"/>
                  </a:lnTo>
                  <a:lnTo>
                    <a:pt x="14258" y="1322"/>
                  </a:lnTo>
                  <a:lnTo>
                    <a:pt x="14196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3"/>
            <p:cNvSpPr/>
            <p:nvPr/>
          </p:nvSpPr>
          <p:spPr>
            <a:xfrm>
              <a:off x="3523015" y="3246325"/>
              <a:ext cx="557791" cy="401172"/>
            </a:xfrm>
            <a:custGeom>
              <a:avLst/>
              <a:gdLst/>
              <a:ahLst/>
              <a:cxnLst/>
              <a:rect l="l" t="t" r="r" b="b"/>
              <a:pathLst>
                <a:path w="7222" h="5194" extrusionOk="0">
                  <a:moveTo>
                    <a:pt x="7221" y="1"/>
                  </a:moveTo>
                  <a:lnTo>
                    <a:pt x="6545" y="32"/>
                  </a:lnTo>
                  <a:lnTo>
                    <a:pt x="6514" y="32"/>
                  </a:lnTo>
                  <a:lnTo>
                    <a:pt x="5900" y="93"/>
                  </a:lnTo>
                  <a:lnTo>
                    <a:pt x="5869" y="93"/>
                  </a:lnTo>
                  <a:lnTo>
                    <a:pt x="5285" y="155"/>
                  </a:lnTo>
                  <a:lnTo>
                    <a:pt x="5255" y="155"/>
                  </a:lnTo>
                  <a:lnTo>
                    <a:pt x="4702" y="247"/>
                  </a:lnTo>
                  <a:lnTo>
                    <a:pt x="0" y="4917"/>
                  </a:lnTo>
                  <a:lnTo>
                    <a:pt x="62" y="4978"/>
                  </a:lnTo>
                  <a:lnTo>
                    <a:pt x="93" y="5009"/>
                  </a:lnTo>
                  <a:lnTo>
                    <a:pt x="185" y="5040"/>
                  </a:lnTo>
                  <a:lnTo>
                    <a:pt x="246" y="5071"/>
                  </a:lnTo>
                  <a:lnTo>
                    <a:pt x="308" y="5101"/>
                  </a:lnTo>
                  <a:lnTo>
                    <a:pt x="369" y="5132"/>
                  </a:lnTo>
                  <a:lnTo>
                    <a:pt x="400" y="5163"/>
                  </a:lnTo>
                  <a:lnTo>
                    <a:pt x="554" y="5163"/>
                  </a:lnTo>
                  <a:lnTo>
                    <a:pt x="676" y="5194"/>
                  </a:lnTo>
                  <a:lnTo>
                    <a:pt x="2028" y="5194"/>
                  </a:lnTo>
                  <a:lnTo>
                    <a:pt x="7221" y="1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3"/>
            <p:cNvSpPr/>
            <p:nvPr/>
          </p:nvSpPr>
          <p:spPr>
            <a:xfrm>
              <a:off x="3527726" y="3630814"/>
              <a:ext cx="2472" cy="2472"/>
            </a:xfrm>
            <a:custGeom>
              <a:avLst/>
              <a:gdLst/>
              <a:ahLst/>
              <a:cxnLst/>
              <a:rect l="l" t="t" r="r" b="b"/>
              <a:pathLst>
                <a:path w="32" h="32" extrusionOk="0">
                  <a:moveTo>
                    <a:pt x="1" y="0"/>
                  </a:moveTo>
                  <a:lnTo>
                    <a:pt x="1" y="0"/>
                  </a:lnTo>
                  <a:lnTo>
                    <a:pt x="32" y="31"/>
                  </a:lnTo>
                  <a:lnTo>
                    <a:pt x="32" y="3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3"/>
            <p:cNvSpPr/>
            <p:nvPr/>
          </p:nvSpPr>
          <p:spPr>
            <a:xfrm>
              <a:off x="3976316" y="3253508"/>
              <a:ext cx="2394" cy="77"/>
            </a:xfrm>
            <a:custGeom>
              <a:avLst/>
              <a:gdLst/>
              <a:ahLst/>
              <a:cxnLst/>
              <a:rect l="l" t="t" r="r" b="b"/>
              <a:pathLst>
                <a:path w="31" h="1" extrusionOk="0">
                  <a:moveTo>
                    <a:pt x="0" y="0"/>
                  </a:moveTo>
                  <a:lnTo>
                    <a:pt x="0" y="0"/>
                  </a:lnTo>
                  <a:lnTo>
                    <a:pt x="31" y="0"/>
                  </a:lnTo>
                  <a:lnTo>
                    <a:pt x="3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3"/>
            <p:cNvSpPr/>
            <p:nvPr/>
          </p:nvSpPr>
          <p:spPr>
            <a:xfrm>
              <a:off x="4026134" y="3248720"/>
              <a:ext cx="2472" cy="77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0" y="1"/>
                  </a:moveTo>
                  <a:lnTo>
                    <a:pt x="31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3"/>
            <p:cNvSpPr/>
            <p:nvPr/>
          </p:nvSpPr>
          <p:spPr>
            <a:xfrm>
              <a:off x="4026134" y="3248720"/>
              <a:ext cx="2472" cy="77"/>
            </a:xfrm>
            <a:custGeom>
              <a:avLst/>
              <a:gdLst/>
              <a:ahLst/>
              <a:cxnLst/>
              <a:rect l="l" t="t" r="r" b="b"/>
              <a:pathLst>
                <a:path w="32" h="1" fill="none" extrusionOk="0">
                  <a:moveTo>
                    <a:pt x="0" y="1"/>
                  </a:moveTo>
                  <a:lnTo>
                    <a:pt x="31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3"/>
            <p:cNvSpPr/>
            <p:nvPr/>
          </p:nvSpPr>
          <p:spPr>
            <a:xfrm>
              <a:off x="3565726" y="3645026"/>
              <a:ext cx="9577" cy="2472"/>
            </a:xfrm>
            <a:custGeom>
              <a:avLst/>
              <a:gdLst/>
              <a:ahLst/>
              <a:cxnLst/>
              <a:rect l="l" t="t" r="r" b="b"/>
              <a:pathLst>
                <a:path w="124" h="32" extrusionOk="0">
                  <a:moveTo>
                    <a:pt x="1" y="1"/>
                  </a:moveTo>
                  <a:lnTo>
                    <a:pt x="1" y="1"/>
                  </a:lnTo>
                  <a:lnTo>
                    <a:pt x="123" y="32"/>
                  </a:lnTo>
                  <a:lnTo>
                    <a:pt x="123" y="32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3"/>
            <p:cNvSpPr/>
            <p:nvPr/>
          </p:nvSpPr>
          <p:spPr>
            <a:xfrm>
              <a:off x="3546726" y="3640315"/>
              <a:ext cx="4866" cy="2472"/>
            </a:xfrm>
            <a:custGeom>
              <a:avLst/>
              <a:gdLst/>
              <a:ahLst/>
              <a:cxnLst/>
              <a:rect l="l" t="t" r="r" b="b"/>
              <a:pathLst>
                <a:path w="63" h="32" extrusionOk="0">
                  <a:moveTo>
                    <a:pt x="1" y="0"/>
                  </a:moveTo>
                  <a:lnTo>
                    <a:pt x="1" y="0"/>
                  </a:lnTo>
                  <a:lnTo>
                    <a:pt x="62" y="31"/>
                  </a:lnTo>
                  <a:lnTo>
                    <a:pt x="62" y="31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3"/>
            <p:cNvSpPr/>
            <p:nvPr/>
          </p:nvSpPr>
          <p:spPr>
            <a:xfrm>
              <a:off x="3537226" y="3635526"/>
              <a:ext cx="4866" cy="2472"/>
            </a:xfrm>
            <a:custGeom>
              <a:avLst/>
              <a:gdLst/>
              <a:ahLst/>
              <a:cxnLst/>
              <a:rect l="l" t="t" r="r" b="b"/>
              <a:pathLst>
                <a:path w="63" h="32" extrusionOk="0">
                  <a:moveTo>
                    <a:pt x="1" y="1"/>
                  </a:moveTo>
                  <a:lnTo>
                    <a:pt x="1" y="1"/>
                  </a:lnTo>
                  <a:lnTo>
                    <a:pt x="62" y="32"/>
                  </a:lnTo>
                  <a:lnTo>
                    <a:pt x="62" y="32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3"/>
            <p:cNvSpPr/>
            <p:nvPr/>
          </p:nvSpPr>
          <p:spPr>
            <a:xfrm>
              <a:off x="3553832" y="3645026"/>
              <a:ext cx="9577" cy="77"/>
            </a:xfrm>
            <a:custGeom>
              <a:avLst/>
              <a:gdLst/>
              <a:ahLst/>
              <a:cxnLst/>
              <a:rect l="l" t="t" r="r" b="b"/>
              <a:pathLst>
                <a:path w="124" h="1" extrusionOk="0">
                  <a:moveTo>
                    <a:pt x="1" y="1"/>
                  </a:moveTo>
                  <a:lnTo>
                    <a:pt x="1" y="1"/>
                  </a:lnTo>
                  <a:lnTo>
                    <a:pt x="124" y="1"/>
                  </a:lnTo>
                  <a:lnTo>
                    <a:pt x="124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3"/>
            <p:cNvSpPr/>
            <p:nvPr/>
          </p:nvSpPr>
          <p:spPr>
            <a:xfrm>
              <a:off x="3928816" y="3258220"/>
              <a:ext cx="2472" cy="77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1" y="1"/>
                  </a:moveTo>
                  <a:lnTo>
                    <a:pt x="3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DFF7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3"/>
            <p:cNvSpPr/>
            <p:nvPr/>
          </p:nvSpPr>
          <p:spPr>
            <a:xfrm>
              <a:off x="3928816" y="3258220"/>
              <a:ext cx="2472" cy="77"/>
            </a:xfrm>
            <a:custGeom>
              <a:avLst/>
              <a:gdLst/>
              <a:ahLst/>
              <a:cxnLst/>
              <a:rect l="l" t="t" r="r" b="b"/>
              <a:pathLst>
                <a:path w="32" h="1" fill="none" extrusionOk="0">
                  <a:moveTo>
                    <a:pt x="1" y="1"/>
                  </a:moveTo>
                  <a:lnTo>
                    <a:pt x="3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3"/>
            <p:cNvSpPr/>
            <p:nvPr/>
          </p:nvSpPr>
          <p:spPr>
            <a:xfrm>
              <a:off x="3496909" y="3265326"/>
              <a:ext cx="389264" cy="360854"/>
            </a:xfrm>
            <a:custGeom>
              <a:avLst/>
              <a:gdLst/>
              <a:ahLst/>
              <a:cxnLst/>
              <a:rect l="l" t="t" r="r" b="b"/>
              <a:pathLst>
                <a:path w="5040" h="4672" extrusionOk="0">
                  <a:moveTo>
                    <a:pt x="5040" y="1"/>
                  </a:moveTo>
                  <a:lnTo>
                    <a:pt x="4148" y="154"/>
                  </a:lnTo>
                  <a:lnTo>
                    <a:pt x="3350" y="339"/>
                  </a:lnTo>
                  <a:lnTo>
                    <a:pt x="2643" y="554"/>
                  </a:lnTo>
                  <a:lnTo>
                    <a:pt x="2028" y="769"/>
                  </a:lnTo>
                  <a:lnTo>
                    <a:pt x="1998" y="769"/>
                  </a:lnTo>
                  <a:lnTo>
                    <a:pt x="1813" y="830"/>
                  </a:lnTo>
                  <a:lnTo>
                    <a:pt x="1721" y="861"/>
                  </a:lnTo>
                  <a:lnTo>
                    <a:pt x="1537" y="922"/>
                  </a:lnTo>
                  <a:lnTo>
                    <a:pt x="1383" y="1015"/>
                  </a:lnTo>
                  <a:lnTo>
                    <a:pt x="1291" y="1045"/>
                  </a:lnTo>
                  <a:lnTo>
                    <a:pt x="1168" y="1107"/>
                  </a:lnTo>
                  <a:lnTo>
                    <a:pt x="1107" y="1138"/>
                  </a:lnTo>
                  <a:lnTo>
                    <a:pt x="922" y="1199"/>
                  </a:lnTo>
                  <a:lnTo>
                    <a:pt x="707" y="1353"/>
                  </a:lnTo>
                  <a:lnTo>
                    <a:pt x="554" y="1506"/>
                  </a:lnTo>
                  <a:lnTo>
                    <a:pt x="400" y="1721"/>
                  </a:lnTo>
                  <a:lnTo>
                    <a:pt x="338" y="1967"/>
                  </a:lnTo>
                  <a:lnTo>
                    <a:pt x="0" y="3688"/>
                  </a:lnTo>
                  <a:lnTo>
                    <a:pt x="0" y="3872"/>
                  </a:lnTo>
                  <a:lnTo>
                    <a:pt x="0" y="4026"/>
                  </a:lnTo>
                  <a:lnTo>
                    <a:pt x="31" y="4210"/>
                  </a:lnTo>
                  <a:lnTo>
                    <a:pt x="93" y="4364"/>
                  </a:lnTo>
                  <a:lnTo>
                    <a:pt x="154" y="4487"/>
                  </a:lnTo>
                  <a:lnTo>
                    <a:pt x="185" y="4517"/>
                  </a:lnTo>
                  <a:lnTo>
                    <a:pt x="246" y="4579"/>
                  </a:lnTo>
                  <a:lnTo>
                    <a:pt x="338" y="4671"/>
                  </a:lnTo>
                  <a:lnTo>
                    <a:pt x="5040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3"/>
            <p:cNvSpPr/>
            <p:nvPr/>
          </p:nvSpPr>
          <p:spPr>
            <a:xfrm>
              <a:off x="3496909" y="3564390"/>
              <a:ext cx="2472" cy="26184"/>
            </a:xfrm>
            <a:custGeom>
              <a:avLst/>
              <a:gdLst/>
              <a:ahLst/>
              <a:cxnLst/>
              <a:rect l="l" t="t" r="r" b="b"/>
              <a:pathLst>
                <a:path w="32" h="339" extrusionOk="0">
                  <a:moveTo>
                    <a:pt x="0" y="0"/>
                  </a:moveTo>
                  <a:lnTo>
                    <a:pt x="0" y="0"/>
                  </a:lnTo>
                  <a:lnTo>
                    <a:pt x="0" y="154"/>
                  </a:lnTo>
                  <a:lnTo>
                    <a:pt x="31" y="338"/>
                  </a:lnTo>
                  <a:lnTo>
                    <a:pt x="31" y="338"/>
                  </a:lnTo>
                  <a:lnTo>
                    <a:pt x="0" y="154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3"/>
            <p:cNvSpPr/>
            <p:nvPr/>
          </p:nvSpPr>
          <p:spPr>
            <a:xfrm>
              <a:off x="3504014" y="3602314"/>
              <a:ext cx="4866" cy="9577"/>
            </a:xfrm>
            <a:custGeom>
              <a:avLst/>
              <a:gdLst/>
              <a:ahLst/>
              <a:cxnLst/>
              <a:rect l="l" t="t" r="r" b="b"/>
              <a:pathLst>
                <a:path w="63" h="124" extrusionOk="0">
                  <a:moveTo>
                    <a:pt x="1" y="1"/>
                  </a:moveTo>
                  <a:lnTo>
                    <a:pt x="1" y="1"/>
                  </a:lnTo>
                  <a:lnTo>
                    <a:pt x="62" y="124"/>
                  </a:lnTo>
                  <a:lnTo>
                    <a:pt x="62" y="124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3"/>
            <p:cNvSpPr/>
            <p:nvPr/>
          </p:nvSpPr>
          <p:spPr>
            <a:xfrm>
              <a:off x="3603727" y="3336539"/>
              <a:ext cx="11894" cy="7183"/>
            </a:xfrm>
            <a:custGeom>
              <a:avLst/>
              <a:gdLst/>
              <a:ahLst/>
              <a:cxnLst/>
              <a:rect l="l" t="t" r="r" b="b"/>
              <a:pathLst>
                <a:path w="154" h="93" extrusionOk="0">
                  <a:moveTo>
                    <a:pt x="0" y="93"/>
                  </a:moveTo>
                  <a:lnTo>
                    <a:pt x="0" y="93"/>
                  </a:lnTo>
                  <a:lnTo>
                    <a:pt x="154" y="0"/>
                  </a:lnTo>
                  <a:lnTo>
                    <a:pt x="154" y="0"/>
                  </a:lnTo>
                  <a:lnTo>
                    <a:pt x="0" y="93"/>
                  </a:lnTo>
                  <a:lnTo>
                    <a:pt x="0" y="93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3"/>
            <p:cNvSpPr/>
            <p:nvPr/>
          </p:nvSpPr>
          <p:spPr>
            <a:xfrm>
              <a:off x="3587121" y="3346039"/>
              <a:ext cx="9500" cy="4789"/>
            </a:xfrm>
            <a:custGeom>
              <a:avLst/>
              <a:gdLst/>
              <a:ahLst/>
              <a:cxnLst/>
              <a:rect l="l" t="t" r="r" b="b"/>
              <a:pathLst>
                <a:path w="123" h="62" extrusionOk="0">
                  <a:moveTo>
                    <a:pt x="0" y="62"/>
                  </a:moveTo>
                  <a:lnTo>
                    <a:pt x="0" y="62"/>
                  </a:lnTo>
                  <a:lnTo>
                    <a:pt x="123" y="0"/>
                  </a:lnTo>
                  <a:lnTo>
                    <a:pt x="123" y="0"/>
                  </a:lnTo>
                  <a:lnTo>
                    <a:pt x="0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3"/>
            <p:cNvSpPr/>
            <p:nvPr/>
          </p:nvSpPr>
          <p:spPr>
            <a:xfrm>
              <a:off x="3568121" y="3353145"/>
              <a:ext cx="14288" cy="4866"/>
            </a:xfrm>
            <a:custGeom>
              <a:avLst/>
              <a:gdLst/>
              <a:ahLst/>
              <a:cxnLst/>
              <a:rect l="l" t="t" r="r" b="b"/>
              <a:pathLst>
                <a:path w="185" h="63" extrusionOk="0">
                  <a:moveTo>
                    <a:pt x="0" y="62"/>
                  </a:moveTo>
                  <a:lnTo>
                    <a:pt x="0" y="62"/>
                  </a:lnTo>
                  <a:lnTo>
                    <a:pt x="185" y="1"/>
                  </a:lnTo>
                  <a:lnTo>
                    <a:pt x="185" y="1"/>
                  </a:lnTo>
                  <a:lnTo>
                    <a:pt x="0" y="62"/>
                  </a:lnTo>
                  <a:lnTo>
                    <a:pt x="0" y="62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3"/>
            <p:cNvSpPr/>
            <p:nvPr/>
          </p:nvSpPr>
          <p:spPr>
            <a:xfrm>
              <a:off x="3629833" y="3329433"/>
              <a:ext cx="7183" cy="2472"/>
            </a:xfrm>
            <a:custGeom>
              <a:avLst/>
              <a:gdLst/>
              <a:ahLst/>
              <a:cxnLst/>
              <a:rect l="l" t="t" r="r" b="b"/>
              <a:pathLst>
                <a:path w="93" h="32" extrusionOk="0">
                  <a:moveTo>
                    <a:pt x="0" y="31"/>
                  </a:moveTo>
                  <a:lnTo>
                    <a:pt x="0" y="31"/>
                  </a:lnTo>
                  <a:lnTo>
                    <a:pt x="92" y="0"/>
                  </a:lnTo>
                  <a:lnTo>
                    <a:pt x="92" y="0"/>
                  </a:lnTo>
                  <a:lnTo>
                    <a:pt x="0" y="31"/>
                  </a:lnTo>
                  <a:lnTo>
                    <a:pt x="0" y="3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3"/>
            <p:cNvSpPr/>
            <p:nvPr/>
          </p:nvSpPr>
          <p:spPr>
            <a:xfrm>
              <a:off x="3511120" y="3614208"/>
              <a:ext cx="4866" cy="4789"/>
            </a:xfrm>
            <a:custGeom>
              <a:avLst/>
              <a:gdLst/>
              <a:ahLst/>
              <a:cxnLst/>
              <a:rect l="l" t="t" r="r" b="b"/>
              <a:pathLst>
                <a:path w="63" h="62" extrusionOk="0">
                  <a:moveTo>
                    <a:pt x="1" y="0"/>
                  </a:moveTo>
                  <a:lnTo>
                    <a:pt x="1" y="0"/>
                  </a:lnTo>
                  <a:lnTo>
                    <a:pt x="62" y="62"/>
                  </a:lnTo>
                  <a:lnTo>
                    <a:pt x="62" y="62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3"/>
            <p:cNvSpPr/>
            <p:nvPr/>
          </p:nvSpPr>
          <p:spPr>
            <a:xfrm>
              <a:off x="3651150" y="3324644"/>
              <a:ext cx="2472" cy="77"/>
            </a:xfrm>
            <a:custGeom>
              <a:avLst/>
              <a:gdLst/>
              <a:ahLst/>
              <a:cxnLst/>
              <a:rect l="l" t="t" r="r" b="b"/>
              <a:pathLst>
                <a:path w="32" h="1" extrusionOk="0">
                  <a:moveTo>
                    <a:pt x="1" y="1"/>
                  </a:moveTo>
                  <a:lnTo>
                    <a:pt x="3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3"/>
            <p:cNvSpPr/>
            <p:nvPr/>
          </p:nvSpPr>
          <p:spPr>
            <a:xfrm>
              <a:off x="3651150" y="3324644"/>
              <a:ext cx="2472" cy="77"/>
            </a:xfrm>
            <a:custGeom>
              <a:avLst/>
              <a:gdLst/>
              <a:ahLst/>
              <a:cxnLst/>
              <a:rect l="l" t="t" r="r" b="b"/>
              <a:pathLst>
                <a:path w="32" h="1" fill="none" extrusionOk="0">
                  <a:moveTo>
                    <a:pt x="1" y="1"/>
                  </a:moveTo>
                  <a:lnTo>
                    <a:pt x="3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3"/>
            <p:cNvSpPr/>
            <p:nvPr/>
          </p:nvSpPr>
          <p:spPr>
            <a:xfrm>
              <a:off x="3719968" y="3253508"/>
              <a:ext cx="403553" cy="393988"/>
            </a:xfrm>
            <a:custGeom>
              <a:avLst/>
              <a:gdLst/>
              <a:ahLst/>
              <a:cxnLst/>
              <a:rect l="l" t="t" r="r" b="b"/>
              <a:pathLst>
                <a:path w="5225" h="5101" extrusionOk="0">
                  <a:moveTo>
                    <a:pt x="5070" y="0"/>
                  </a:moveTo>
                  <a:lnTo>
                    <a:pt x="1" y="5101"/>
                  </a:lnTo>
                  <a:lnTo>
                    <a:pt x="4456" y="5101"/>
                  </a:lnTo>
                  <a:lnTo>
                    <a:pt x="4610" y="5070"/>
                  </a:lnTo>
                  <a:lnTo>
                    <a:pt x="4732" y="4978"/>
                  </a:lnTo>
                  <a:lnTo>
                    <a:pt x="4794" y="4916"/>
                  </a:lnTo>
                  <a:lnTo>
                    <a:pt x="4825" y="4824"/>
                  </a:lnTo>
                  <a:lnTo>
                    <a:pt x="4855" y="4732"/>
                  </a:lnTo>
                  <a:lnTo>
                    <a:pt x="5224" y="338"/>
                  </a:lnTo>
                  <a:lnTo>
                    <a:pt x="5224" y="246"/>
                  </a:lnTo>
                  <a:lnTo>
                    <a:pt x="5193" y="154"/>
                  </a:lnTo>
                  <a:lnTo>
                    <a:pt x="5132" y="92"/>
                  </a:lnTo>
                  <a:lnTo>
                    <a:pt x="5132" y="62"/>
                  </a:lnTo>
                  <a:lnTo>
                    <a:pt x="5070" y="0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3"/>
            <p:cNvSpPr/>
            <p:nvPr/>
          </p:nvSpPr>
          <p:spPr>
            <a:xfrm>
              <a:off x="4090163" y="3279615"/>
              <a:ext cx="33366" cy="353671"/>
            </a:xfrm>
            <a:custGeom>
              <a:avLst/>
              <a:gdLst/>
              <a:ahLst/>
              <a:cxnLst/>
              <a:rect l="l" t="t" r="r" b="b"/>
              <a:pathLst>
                <a:path w="432" h="4579" extrusionOk="0">
                  <a:moveTo>
                    <a:pt x="1" y="4578"/>
                  </a:moveTo>
                  <a:lnTo>
                    <a:pt x="1" y="4578"/>
                  </a:lnTo>
                  <a:lnTo>
                    <a:pt x="32" y="4486"/>
                  </a:lnTo>
                  <a:lnTo>
                    <a:pt x="62" y="4394"/>
                  </a:lnTo>
                  <a:lnTo>
                    <a:pt x="431" y="0"/>
                  </a:lnTo>
                  <a:lnTo>
                    <a:pt x="62" y="4394"/>
                  </a:lnTo>
                  <a:lnTo>
                    <a:pt x="62" y="4394"/>
                  </a:lnTo>
                  <a:lnTo>
                    <a:pt x="32" y="4486"/>
                  </a:lnTo>
                  <a:lnTo>
                    <a:pt x="1" y="4578"/>
                  </a:lnTo>
                  <a:lnTo>
                    <a:pt x="1" y="4578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3"/>
            <p:cNvSpPr/>
            <p:nvPr/>
          </p:nvSpPr>
          <p:spPr>
            <a:xfrm>
              <a:off x="4121058" y="3265326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3"/>
            <p:cNvSpPr/>
            <p:nvPr/>
          </p:nvSpPr>
          <p:spPr>
            <a:xfrm>
              <a:off x="4121058" y="3265326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3"/>
            <p:cNvSpPr/>
            <p:nvPr/>
          </p:nvSpPr>
          <p:spPr>
            <a:xfrm>
              <a:off x="4116269" y="3258220"/>
              <a:ext cx="77" cy="2472"/>
            </a:xfrm>
            <a:custGeom>
              <a:avLst/>
              <a:gdLst/>
              <a:ahLst/>
              <a:cxnLst/>
              <a:rect l="l" t="t" r="r" b="b"/>
              <a:pathLst>
                <a:path w="1" h="32" extrusionOk="0">
                  <a:moveTo>
                    <a:pt x="1" y="31"/>
                  </a:moveTo>
                  <a:lnTo>
                    <a:pt x="1" y="1"/>
                  </a:lnTo>
                  <a:lnTo>
                    <a:pt x="1" y="3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3"/>
            <p:cNvSpPr/>
            <p:nvPr/>
          </p:nvSpPr>
          <p:spPr>
            <a:xfrm>
              <a:off x="4116269" y="3258220"/>
              <a:ext cx="77" cy="2472"/>
            </a:xfrm>
            <a:custGeom>
              <a:avLst/>
              <a:gdLst/>
              <a:ahLst/>
              <a:cxnLst/>
              <a:rect l="l" t="t" r="r" b="b"/>
              <a:pathLst>
                <a:path w="1" h="32" fill="none" extrusionOk="0">
                  <a:moveTo>
                    <a:pt x="1" y="31"/>
                  </a:moveTo>
                  <a:lnTo>
                    <a:pt x="1" y="1"/>
                  </a:lnTo>
                  <a:lnTo>
                    <a:pt x="1" y="3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3"/>
            <p:cNvSpPr/>
            <p:nvPr/>
          </p:nvSpPr>
          <p:spPr>
            <a:xfrm>
              <a:off x="4123452" y="3272432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3"/>
            <p:cNvSpPr/>
            <p:nvPr/>
          </p:nvSpPr>
          <p:spPr>
            <a:xfrm>
              <a:off x="4123452" y="3272432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3"/>
            <p:cNvSpPr/>
            <p:nvPr/>
          </p:nvSpPr>
          <p:spPr>
            <a:xfrm>
              <a:off x="3679650" y="3246325"/>
              <a:ext cx="431975" cy="401172"/>
            </a:xfrm>
            <a:custGeom>
              <a:avLst/>
              <a:gdLst/>
              <a:ahLst/>
              <a:cxnLst/>
              <a:rect l="l" t="t" r="r" b="b"/>
              <a:pathLst>
                <a:path w="5593" h="5194" extrusionOk="0">
                  <a:moveTo>
                    <a:pt x="5193" y="1"/>
                  </a:moveTo>
                  <a:lnTo>
                    <a:pt x="0" y="5194"/>
                  </a:lnTo>
                  <a:lnTo>
                    <a:pt x="523" y="5194"/>
                  </a:lnTo>
                  <a:lnTo>
                    <a:pt x="5592" y="93"/>
                  </a:lnTo>
                  <a:lnTo>
                    <a:pt x="5531" y="62"/>
                  </a:lnTo>
                  <a:lnTo>
                    <a:pt x="5470" y="32"/>
                  </a:lnTo>
                  <a:lnTo>
                    <a:pt x="5408" y="1"/>
                  </a:lnTo>
                  <a:close/>
                </a:path>
              </a:pathLst>
            </a:custGeom>
            <a:solidFill>
              <a:srgbClr val="4DCF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3"/>
            <p:cNvSpPr/>
            <p:nvPr/>
          </p:nvSpPr>
          <p:spPr>
            <a:xfrm>
              <a:off x="4102057" y="3248720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DCF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3"/>
            <p:cNvSpPr/>
            <p:nvPr/>
          </p:nvSpPr>
          <p:spPr>
            <a:xfrm>
              <a:off x="4102057" y="3248720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3"/>
            <p:cNvSpPr/>
            <p:nvPr/>
          </p:nvSpPr>
          <p:spPr>
            <a:xfrm>
              <a:off x="4106846" y="3251114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DCF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3"/>
            <p:cNvSpPr/>
            <p:nvPr/>
          </p:nvSpPr>
          <p:spPr>
            <a:xfrm>
              <a:off x="4106846" y="3251114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3"/>
            <p:cNvSpPr/>
            <p:nvPr/>
          </p:nvSpPr>
          <p:spPr>
            <a:xfrm>
              <a:off x="4090163" y="3246325"/>
              <a:ext cx="7260" cy="77"/>
            </a:xfrm>
            <a:custGeom>
              <a:avLst/>
              <a:gdLst/>
              <a:ahLst/>
              <a:cxnLst/>
              <a:rect l="l" t="t" r="r" b="b"/>
              <a:pathLst>
                <a:path w="94" h="1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93" y="1"/>
                  </a:lnTo>
                  <a:lnTo>
                    <a:pt x="93" y="1"/>
                  </a:ln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4DCF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3"/>
            <p:cNvSpPr/>
            <p:nvPr/>
          </p:nvSpPr>
          <p:spPr>
            <a:xfrm>
              <a:off x="3494514" y="3144294"/>
              <a:ext cx="598108" cy="175715"/>
            </a:xfrm>
            <a:custGeom>
              <a:avLst/>
              <a:gdLst/>
              <a:ahLst/>
              <a:cxnLst/>
              <a:rect l="l" t="t" r="r" b="b"/>
              <a:pathLst>
                <a:path w="7744" h="2275" extrusionOk="0">
                  <a:moveTo>
                    <a:pt x="7713" y="1"/>
                  </a:moveTo>
                  <a:lnTo>
                    <a:pt x="4610" y="124"/>
                  </a:lnTo>
                  <a:lnTo>
                    <a:pt x="2428" y="247"/>
                  </a:lnTo>
                  <a:lnTo>
                    <a:pt x="277" y="400"/>
                  </a:lnTo>
                  <a:lnTo>
                    <a:pt x="93" y="431"/>
                  </a:lnTo>
                  <a:lnTo>
                    <a:pt x="31" y="462"/>
                  </a:lnTo>
                  <a:lnTo>
                    <a:pt x="1" y="492"/>
                  </a:lnTo>
                  <a:lnTo>
                    <a:pt x="1" y="615"/>
                  </a:lnTo>
                  <a:lnTo>
                    <a:pt x="31" y="738"/>
                  </a:lnTo>
                  <a:lnTo>
                    <a:pt x="185" y="1076"/>
                  </a:lnTo>
                  <a:lnTo>
                    <a:pt x="216" y="1260"/>
                  </a:lnTo>
                  <a:lnTo>
                    <a:pt x="216" y="1445"/>
                  </a:lnTo>
                  <a:lnTo>
                    <a:pt x="154" y="1537"/>
                  </a:lnTo>
                  <a:lnTo>
                    <a:pt x="31" y="1691"/>
                  </a:lnTo>
                  <a:lnTo>
                    <a:pt x="62" y="1814"/>
                  </a:lnTo>
                  <a:lnTo>
                    <a:pt x="93" y="1967"/>
                  </a:lnTo>
                  <a:lnTo>
                    <a:pt x="93" y="1998"/>
                  </a:lnTo>
                  <a:lnTo>
                    <a:pt x="93" y="2121"/>
                  </a:lnTo>
                  <a:lnTo>
                    <a:pt x="62" y="2274"/>
                  </a:lnTo>
                  <a:lnTo>
                    <a:pt x="738" y="1906"/>
                  </a:lnTo>
                  <a:lnTo>
                    <a:pt x="1537" y="1598"/>
                  </a:lnTo>
                  <a:lnTo>
                    <a:pt x="2397" y="1291"/>
                  </a:lnTo>
                  <a:lnTo>
                    <a:pt x="3350" y="1045"/>
                  </a:lnTo>
                  <a:lnTo>
                    <a:pt x="4364" y="830"/>
                  </a:lnTo>
                  <a:lnTo>
                    <a:pt x="5408" y="646"/>
                  </a:lnTo>
                  <a:lnTo>
                    <a:pt x="6545" y="554"/>
                  </a:lnTo>
                  <a:lnTo>
                    <a:pt x="7744" y="462"/>
                  </a:lnTo>
                  <a:lnTo>
                    <a:pt x="7713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3"/>
            <p:cNvSpPr/>
            <p:nvPr/>
          </p:nvSpPr>
          <p:spPr>
            <a:xfrm>
              <a:off x="3499303" y="3709133"/>
              <a:ext cx="187527" cy="45184"/>
            </a:xfrm>
            <a:custGeom>
              <a:avLst/>
              <a:gdLst/>
              <a:ahLst/>
              <a:cxnLst/>
              <a:rect l="l" t="t" r="r" b="b"/>
              <a:pathLst>
                <a:path w="2428" h="585" extrusionOk="0">
                  <a:moveTo>
                    <a:pt x="307" y="0"/>
                  </a:moveTo>
                  <a:lnTo>
                    <a:pt x="185" y="31"/>
                  </a:lnTo>
                  <a:lnTo>
                    <a:pt x="92" y="93"/>
                  </a:lnTo>
                  <a:lnTo>
                    <a:pt x="31" y="185"/>
                  </a:lnTo>
                  <a:lnTo>
                    <a:pt x="0" y="308"/>
                  </a:lnTo>
                  <a:lnTo>
                    <a:pt x="31" y="369"/>
                  </a:lnTo>
                  <a:lnTo>
                    <a:pt x="31" y="461"/>
                  </a:lnTo>
                  <a:lnTo>
                    <a:pt x="154" y="554"/>
                  </a:lnTo>
                  <a:lnTo>
                    <a:pt x="185" y="461"/>
                  </a:lnTo>
                  <a:lnTo>
                    <a:pt x="246" y="369"/>
                  </a:lnTo>
                  <a:lnTo>
                    <a:pt x="338" y="308"/>
                  </a:lnTo>
                  <a:lnTo>
                    <a:pt x="461" y="277"/>
                  </a:lnTo>
                  <a:lnTo>
                    <a:pt x="1936" y="277"/>
                  </a:lnTo>
                  <a:lnTo>
                    <a:pt x="2059" y="308"/>
                  </a:lnTo>
                  <a:lnTo>
                    <a:pt x="2151" y="369"/>
                  </a:lnTo>
                  <a:lnTo>
                    <a:pt x="2212" y="461"/>
                  </a:lnTo>
                  <a:lnTo>
                    <a:pt x="2243" y="584"/>
                  </a:lnTo>
                  <a:lnTo>
                    <a:pt x="2335" y="554"/>
                  </a:lnTo>
                  <a:lnTo>
                    <a:pt x="2397" y="461"/>
                  </a:lnTo>
                  <a:lnTo>
                    <a:pt x="2428" y="400"/>
                  </a:lnTo>
                  <a:lnTo>
                    <a:pt x="2428" y="308"/>
                  </a:lnTo>
                  <a:lnTo>
                    <a:pt x="2428" y="185"/>
                  </a:lnTo>
                  <a:lnTo>
                    <a:pt x="2335" y="93"/>
                  </a:lnTo>
                  <a:lnTo>
                    <a:pt x="2243" y="31"/>
                  </a:lnTo>
                  <a:lnTo>
                    <a:pt x="2120" y="0"/>
                  </a:lnTo>
                  <a:close/>
                </a:path>
              </a:pathLst>
            </a:custGeom>
            <a:solidFill>
              <a:srgbClr val="7DB2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3"/>
            <p:cNvSpPr/>
            <p:nvPr/>
          </p:nvSpPr>
          <p:spPr>
            <a:xfrm>
              <a:off x="3511120" y="3730451"/>
              <a:ext cx="161498" cy="26184"/>
            </a:xfrm>
            <a:custGeom>
              <a:avLst/>
              <a:gdLst/>
              <a:ahLst/>
              <a:cxnLst/>
              <a:rect l="l" t="t" r="r" b="b"/>
              <a:pathLst>
                <a:path w="2091" h="339" extrusionOk="0">
                  <a:moveTo>
                    <a:pt x="308" y="1"/>
                  </a:moveTo>
                  <a:lnTo>
                    <a:pt x="185" y="32"/>
                  </a:lnTo>
                  <a:lnTo>
                    <a:pt x="93" y="93"/>
                  </a:lnTo>
                  <a:lnTo>
                    <a:pt x="32" y="185"/>
                  </a:lnTo>
                  <a:lnTo>
                    <a:pt x="1" y="278"/>
                  </a:lnTo>
                  <a:lnTo>
                    <a:pt x="62" y="308"/>
                  </a:lnTo>
                  <a:lnTo>
                    <a:pt x="154" y="339"/>
                  </a:lnTo>
                  <a:lnTo>
                    <a:pt x="1967" y="339"/>
                  </a:lnTo>
                  <a:lnTo>
                    <a:pt x="2090" y="308"/>
                  </a:lnTo>
                  <a:lnTo>
                    <a:pt x="2059" y="185"/>
                  </a:lnTo>
                  <a:lnTo>
                    <a:pt x="1998" y="93"/>
                  </a:lnTo>
                  <a:lnTo>
                    <a:pt x="1906" y="32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689E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3"/>
            <p:cNvSpPr/>
            <p:nvPr/>
          </p:nvSpPr>
          <p:spPr>
            <a:xfrm>
              <a:off x="3100608" y="3633209"/>
              <a:ext cx="113999" cy="23789"/>
            </a:xfrm>
            <a:custGeom>
              <a:avLst/>
              <a:gdLst/>
              <a:ahLst/>
              <a:cxnLst/>
              <a:rect l="l" t="t" r="r" b="b"/>
              <a:pathLst>
                <a:path w="1476" h="308" extrusionOk="0">
                  <a:moveTo>
                    <a:pt x="154" y="0"/>
                  </a:moveTo>
                  <a:lnTo>
                    <a:pt x="0" y="307"/>
                  </a:lnTo>
                  <a:lnTo>
                    <a:pt x="1168" y="307"/>
                  </a:lnTo>
                  <a:lnTo>
                    <a:pt x="1475" y="0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3"/>
            <p:cNvSpPr/>
            <p:nvPr/>
          </p:nvSpPr>
          <p:spPr>
            <a:xfrm>
              <a:off x="3190743" y="3362645"/>
              <a:ext cx="294343" cy="294352"/>
            </a:xfrm>
            <a:custGeom>
              <a:avLst/>
              <a:gdLst/>
              <a:ahLst/>
              <a:cxnLst/>
              <a:rect l="l" t="t" r="r" b="b"/>
              <a:pathLst>
                <a:path w="3811" h="3811" extrusionOk="0">
                  <a:moveTo>
                    <a:pt x="3811" y="0"/>
                  </a:moveTo>
                  <a:lnTo>
                    <a:pt x="370" y="3411"/>
                  </a:lnTo>
                  <a:lnTo>
                    <a:pt x="339" y="3472"/>
                  </a:lnTo>
                  <a:lnTo>
                    <a:pt x="308" y="3503"/>
                  </a:lnTo>
                  <a:lnTo>
                    <a:pt x="1" y="3810"/>
                  </a:lnTo>
                  <a:lnTo>
                    <a:pt x="1998" y="3810"/>
                  </a:lnTo>
                  <a:lnTo>
                    <a:pt x="2121" y="3780"/>
                  </a:lnTo>
                  <a:lnTo>
                    <a:pt x="2244" y="3749"/>
                  </a:lnTo>
                  <a:lnTo>
                    <a:pt x="2367" y="3688"/>
                  </a:lnTo>
                  <a:lnTo>
                    <a:pt x="2490" y="3626"/>
                  </a:lnTo>
                  <a:lnTo>
                    <a:pt x="2582" y="3503"/>
                  </a:lnTo>
                  <a:lnTo>
                    <a:pt x="2643" y="3411"/>
                  </a:lnTo>
                  <a:lnTo>
                    <a:pt x="2705" y="3288"/>
                  </a:lnTo>
                  <a:lnTo>
                    <a:pt x="3811" y="0"/>
                  </a:lnTo>
                  <a:close/>
                </a:path>
              </a:pathLst>
            </a:custGeom>
            <a:solidFill>
              <a:srgbClr val="4DCFE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3"/>
            <p:cNvSpPr/>
            <p:nvPr/>
          </p:nvSpPr>
          <p:spPr>
            <a:xfrm>
              <a:off x="3121925" y="3274826"/>
              <a:ext cx="379764" cy="351353"/>
            </a:xfrm>
            <a:custGeom>
              <a:avLst/>
              <a:gdLst/>
              <a:ahLst/>
              <a:cxnLst/>
              <a:rect l="l" t="t" r="r" b="b"/>
              <a:pathLst>
                <a:path w="4917" h="4549" extrusionOk="0">
                  <a:moveTo>
                    <a:pt x="4855" y="1"/>
                  </a:moveTo>
                  <a:lnTo>
                    <a:pt x="4456" y="308"/>
                  </a:lnTo>
                  <a:lnTo>
                    <a:pt x="3934" y="677"/>
                  </a:lnTo>
                  <a:lnTo>
                    <a:pt x="3288" y="1168"/>
                  </a:lnTo>
                  <a:lnTo>
                    <a:pt x="2582" y="1721"/>
                  </a:lnTo>
                  <a:lnTo>
                    <a:pt x="1844" y="2336"/>
                  </a:lnTo>
                  <a:lnTo>
                    <a:pt x="1138" y="2981"/>
                  </a:lnTo>
                  <a:lnTo>
                    <a:pt x="800" y="3319"/>
                  </a:lnTo>
                  <a:lnTo>
                    <a:pt x="492" y="3688"/>
                  </a:lnTo>
                  <a:lnTo>
                    <a:pt x="216" y="4056"/>
                  </a:lnTo>
                  <a:lnTo>
                    <a:pt x="1" y="4425"/>
                  </a:lnTo>
                  <a:lnTo>
                    <a:pt x="1168" y="4425"/>
                  </a:lnTo>
                  <a:lnTo>
                    <a:pt x="1230" y="4456"/>
                  </a:lnTo>
                  <a:lnTo>
                    <a:pt x="1261" y="4517"/>
                  </a:lnTo>
                  <a:lnTo>
                    <a:pt x="1261" y="4548"/>
                  </a:lnTo>
                  <a:lnTo>
                    <a:pt x="4702" y="1137"/>
                  </a:lnTo>
                  <a:lnTo>
                    <a:pt x="4886" y="584"/>
                  </a:lnTo>
                  <a:lnTo>
                    <a:pt x="4917" y="431"/>
                  </a:lnTo>
                  <a:lnTo>
                    <a:pt x="4917" y="308"/>
                  </a:lnTo>
                  <a:lnTo>
                    <a:pt x="4917" y="277"/>
                  </a:lnTo>
                  <a:lnTo>
                    <a:pt x="4886" y="124"/>
                  </a:lnTo>
                  <a:lnTo>
                    <a:pt x="4855" y="1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3"/>
            <p:cNvSpPr/>
            <p:nvPr/>
          </p:nvSpPr>
          <p:spPr>
            <a:xfrm>
              <a:off x="3501620" y="3296221"/>
              <a:ext cx="77" cy="2394"/>
            </a:xfrm>
            <a:custGeom>
              <a:avLst/>
              <a:gdLst/>
              <a:ahLst/>
              <a:cxnLst/>
              <a:rect l="l" t="t" r="r" b="b"/>
              <a:pathLst>
                <a:path w="1" h="31" extrusionOk="0">
                  <a:moveTo>
                    <a:pt x="1" y="0"/>
                  </a:moveTo>
                  <a:lnTo>
                    <a:pt x="1" y="3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0DDE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3"/>
            <p:cNvSpPr/>
            <p:nvPr/>
          </p:nvSpPr>
          <p:spPr>
            <a:xfrm>
              <a:off x="3501620" y="3296221"/>
              <a:ext cx="77" cy="2394"/>
            </a:xfrm>
            <a:custGeom>
              <a:avLst/>
              <a:gdLst/>
              <a:ahLst/>
              <a:cxnLst/>
              <a:rect l="l" t="t" r="r" b="b"/>
              <a:pathLst>
                <a:path w="1" h="31" fill="none" extrusionOk="0">
                  <a:moveTo>
                    <a:pt x="1" y="0"/>
                  </a:moveTo>
                  <a:lnTo>
                    <a:pt x="1" y="31"/>
                  </a:lnTo>
                  <a:lnTo>
                    <a:pt x="1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3"/>
            <p:cNvSpPr/>
            <p:nvPr/>
          </p:nvSpPr>
          <p:spPr>
            <a:xfrm>
              <a:off x="3046002" y="3742346"/>
              <a:ext cx="137710" cy="99791"/>
            </a:xfrm>
            <a:custGeom>
              <a:avLst/>
              <a:gdLst/>
              <a:ahLst/>
              <a:cxnLst/>
              <a:rect l="l" t="t" r="r" b="b"/>
              <a:pathLst>
                <a:path w="1783" h="1292" extrusionOk="0">
                  <a:moveTo>
                    <a:pt x="369" y="1"/>
                  </a:moveTo>
                  <a:lnTo>
                    <a:pt x="308" y="62"/>
                  </a:lnTo>
                  <a:lnTo>
                    <a:pt x="216" y="154"/>
                  </a:lnTo>
                  <a:lnTo>
                    <a:pt x="154" y="277"/>
                  </a:lnTo>
                  <a:lnTo>
                    <a:pt x="62" y="554"/>
                  </a:lnTo>
                  <a:lnTo>
                    <a:pt x="1" y="892"/>
                  </a:lnTo>
                  <a:lnTo>
                    <a:pt x="1" y="1076"/>
                  </a:lnTo>
                  <a:lnTo>
                    <a:pt x="93" y="1291"/>
                  </a:lnTo>
                  <a:lnTo>
                    <a:pt x="400" y="1230"/>
                  </a:lnTo>
                  <a:lnTo>
                    <a:pt x="677" y="1107"/>
                  </a:lnTo>
                  <a:lnTo>
                    <a:pt x="984" y="984"/>
                  </a:lnTo>
                  <a:lnTo>
                    <a:pt x="1260" y="830"/>
                  </a:lnTo>
                  <a:lnTo>
                    <a:pt x="1475" y="646"/>
                  </a:lnTo>
                  <a:lnTo>
                    <a:pt x="1629" y="431"/>
                  </a:lnTo>
                  <a:lnTo>
                    <a:pt x="1691" y="339"/>
                  </a:lnTo>
                  <a:lnTo>
                    <a:pt x="1752" y="216"/>
                  </a:lnTo>
                  <a:lnTo>
                    <a:pt x="1783" y="124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rgbClr val="E439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3"/>
            <p:cNvSpPr/>
            <p:nvPr/>
          </p:nvSpPr>
          <p:spPr>
            <a:xfrm>
              <a:off x="3081608" y="3742346"/>
              <a:ext cx="102105" cy="77"/>
            </a:xfrm>
            <a:custGeom>
              <a:avLst/>
              <a:gdLst/>
              <a:ahLst/>
              <a:cxnLst/>
              <a:rect l="l" t="t" r="r" b="b"/>
              <a:pathLst>
                <a:path w="1322" h="1" extrusionOk="0">
                  <a:moveTo>
                    <a:pt x="1322" y="1"/>
                  </a:moveTo>
                  <a:lnTo>
                    <a:pt x="1322" y="1"/>
                  </a:lnTo>
                  <a:lnTo>
                    <a:pt x="1322" y="1"/>
                  </a:lnTo>
                  <a:lnTo>
                    <a:pt x="0" y="1"/>
                  </a:lnTo>
                  <a:lnTo>
                    <a:pt x="0" y="1"/>
                  </a:lnTo>
                  <a:lnTo>
                    <a:pt x="1322" y="1"/>
                  </a:lnTo>
                  <a:lnTo>
                    <a:pt x="1322" y="1"/>
                  </a:lnTo>
                  <a:close/>
                </a:path>
              </a:pathLst>
            </a:custGeom>
            <a:solidFill>
              <a:srgbClr val="E439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3"/>
            <p:cNvSpPr/>
            <p:nvPr/>
          </p:nvSpPr>
          <p:spPr>
            <a:xfrm>
              <a:off x="3053107" y="3742346"/>
              <a:ext cx="194709" cy="144820"/>
            </a:xfrm>
            <a:custGeom>
              <a:avLst/>
              <a:gdLst/>
              <a:ahLst/>
              <a:cxnLst/>
              <a:rect l="l" t="t" r="r" b="b"/>
              <a:pathLst>
                <a:path w="2521" h="1875" extrusionOk="0">
                  <a:moveTo>
                    <a:pt x="1691" y="1"/>
                  </a:moveTo>
                  <a:lnTo>
                    <a:pt x="1691" y="124"/>
                  </a:lnTo>
                  <a:lnTo>
                    <a:pt x="1660" y="216"/>
                  </a:lnTo>
                  <a:lnTo>
                    <a:pt x="1599" y="339"/>
                  </a:lnTo>
                  <a:lnTo>
                    <a:pt x="1537" y="431"/>
                  </a:lnTo>
                  <a:lnTo>
                    <a:pt x="1383" y="646"/>
                  </a:lnTo>
                  <a:lnTo>
                    <a:pt x="1168" y="830"/>
                  </a:lnTo>
                  <a:lnTo>
                    <a:pt x="892" y="984"/>
                  </a:lnTo>
                  <a:lnTo>
                    <a:pt x="585" y="1107"/>
                  </a:lnTo>
                  <a:lnTo>
                    <a:pt x="308" y="1230"/>
                  </a:lnTo>
                  <a:lnTo>
                    <a:pt x="1" y="1291"/>
                  </a:lnTo>
                  <a:lnTo>
                    <a:pt x="124" y="1537"/>
                  </a:lnTo>
                  <a:lnTo>
                    <a:pt x="247" y="1660"/>
                  </a:lnTo>
                  <a:lnTo>
                    <a:pt x="431" y="1813"/>
                  </a:lnTo>
                  <a:lnTo>
                    <a:pt x="554" y="1875"/>
                  </a:lnTo>
                  <a:lnTo>
                    <a:pt x="707" y="1875"/>
                  </a:lnTo>
                  <a:lnTo>
                    <a:pt x="800" y="1844"/>
                  </a:lnTo>
                  <a:lnTo>
                    <a:pt x="1138" y="1691"/>
                  </a:lnTo>
                  <a:lnTo>
                    <a:pt x="1414" y="1537"/>
                  </a:lnTo>
                  <a:lnTo>
                    <a:pt x="1568" y="1475"/>
                  </a:lnTo>
                  <a:lnTo>
                    <a:pt x="1844" y="1291"/>
                  </a:lnTo>
                  <a:lnTo>
                    <a:pt x="2336" y="1015"/>
                  </a:lnTo>
                  <a:lnTo>
                    <a:pt x="2397" y="984"/>
                  </a:lnTo>
                  <a:lnTo>
                    <a:pt x="2459" y="953"/>
                  </a:lnTo>
                  <a:lnTo>
                    <a:pt x="2490" y="892"/>
                  </a:lnTo>
                  <a:lnTo>
                    <a:pt x="2520" y="799"/>
                  </a:lnTo>
                  <a:lnTo>
                    <a:pt x="2520" y="738"/>
                  </a:lnTo>
                  <a:lnTo>
                    <a:pt x="2490" y="584"/>
                  </a:lnTo>
                  <a:lnTo>
                    <a:pt x="2459" y="369"/>
                  </a:lnTo>
                  <a:lnTo>
                    <a:pt x="2367" y="185"/>
                  </a:lnTo>
                  <a:lnTo>
                    <a:pt x="2274" y="31"/>
                  </a:lnTo>
                  <a:lnTo>
                    <a:pt x="2244" y="1"/>
                  </a:lnTo>
                  <a:close/>
                </a:path>
              </a:pathLst>
            </a:custGeom>
            <a:solidFill>
              <a:srgbClr val="D22F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3"/>
            <p:cNvSpPr/>
            <p:nvPr/>
          </p:nvSpPr>
          <p:spPr>
            <a:xfrm>
              <a:off x="3183637" y="3742346"/>
              <a:ext cx="61788" cy="45184"/>
            </a:xfrm>
            <a:custGeom>
              <a:avLst/>
              <a:gdLst/>
              <a:ahLst/>
              <a:cxnLst/>
              <a:rect l="l" t="t" r="r" b="b"/>
              <a:pathLst>
                <a:path w="800" h="585" extrusionOk="0">
                  <a:moveTo>
                    <a:pt x="492" y="1"/>
                  </a:moveTo>
                  <a:lnTo>
                    <a:pt x="492" y="1"/>
                  </a:lnTo>
                  <a:lnTo>
                    <a:pt x="554" y="1"/>
                  </a:lnTo>
                  <a:lnTo>
                    <a:pt x="584" y="31"/>
                  </a:lnTo>
                  <a:lnTo>
                    <a:pt x="677" y="185"/>
                  </a:lnTo>
                  <a:lnTo>
                    <a:pt x="769" y="369"/>
                  </a:lnTo>
                  <a:lnTo>
                    <a:pt x="800" y="584"/>
                  </a:lnTo>
                  <a:lnTo>
                    <a:pt x="800" y="584"/>
                  </a:lnTo>
                  <a:lnTo>
                    <a:pt x="769" y="369"/>
                  </a:lnTo>
                  <a:lnTo>
                    <a:pt x="677" y="185"/>
                  </a:lnTo>
                  <a:lnTo>
                    <a:pt x="584" y="31"/>
                  </a:lnTo>
                  <a:lnTo>
                    <a:pt x="554" y="1"/>
                  </a:lnTo>
                  <a:lnTo>
                    <a:pt x="492" y="1"/>
                  </a:lnTo>
                  <a:lnTo>
                    <a:pt x="492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492" y="1"/>
                  </a:lnTo>
                  <a:lnTo>
                    <a:pt x="492" y="1"/>
                  </a:lnTo>
                  <a:close/>
                </a:path>
              </a:pathLst>
            </a:custGeom>
            <a:solidFill>
              <a:srgbClr val="D22F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3"/>
            <p:cNvSpPr/>
            <p:nvPr/>
          </p:nvSpPr>
          <p:spPr>
            <a:xfrm>
              <a:off x="3247743" y="3799347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22F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3"/>
            <p:cNvSpPr/>
            <p:nvPr/>
          </p:nvSpPr>
          <p:spPr>
            <a:xfrm>
              <a:off x="3247743" y="3799347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3"/>
            <p:cNvSpPr/>
            <p:nvPr/>
          </p:nvSpPr>
          <p:spPr>
            <a:xfrm>
              <a:off x="3086319" y="3882378"/>
              <a:ext cx="9577" cy="4789"/>
            </a:xfrm>
            <a:custGeom>
              <a:avLst/>
              <a:gdLst/>
              <a:ahLst/>
              <a:cxnLst/>
              <a:rect l="l" t="t" r="r" b="b"/>
              <a:pathLst>
                <a:path w="124" h="62" extrusionOk="0">
                  <a:moveTo>
                    <a:pt x="124" y="62"/>
                  </a:moveTo>
                  <a:lnTo>
                    <a:pt x="124" y="62"/>
                  </a:lnTo>
                  <a:lnTo>
                    <a:pt x="1" y="0"/>
                  </a:lnTo>
                  <a:lnTo>
                    <a:pt x="1" y="0"/>
                  </a:lnTo>
                  <a:lnTo>
                    <a:pt x="124" y="62"/>
                  </a:lnTo>
                  <a:lnTo>
                    <a:pt x="124" y="62"/>
                  </a:lnTo>
                  <a:close/>
                </a:path>
              </a:pathLst>
            </a:custGeom>
            <a:solidFill>
              <a:srgbClr val="D22F2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3"/>
            <p:cNvSpPr/>
            <p:nvPr/>
          </p:nvSpPr>
          <p:spPr>
            <a:xfrm>
              <a:off x="3311773" y="3955908"/>
              <a:ext cx="498475" cy="500885"/>
            </a:xfrm>
            <a:custGeom>
              <a:avLst/>
              <a:gdLst/>
              <a:ahLst/>
              <a:cxnLst/>
              <a:rect l="l" t="t" r="r" b="b"/>
              <a:pathLst>
                <a:path w="6454" h="6485" extrusionOk="0">
                  <a:moveTo>
                    <a:pt x="3227" y="1"/>
                  </a:moveTo>
                  <a:lnTo>
                    <a:pt x="2889" y="32"/>
                  </a:lnTo>
                  <a:lnTo>
                    <a:pt x="2582" y="62"/>
                  </a:lnTo>
                  <a:lnTo>
                    <a:pt x="2275" y="155"/>
                  </a:lnTo>
                  <a:lnTo>
                    <a:pt x="1967" y="247"/>
                  </a:lnTo>
                  <a:lnTo>
                    <a:pt x="1691" y="400"/>
                  </a:lnTo>
                  <a:lnTo>
                    <a:pt x="1414" y="554"/>
                  </a:lnTo>
                  <a:lnTo>
                    <a:pt x="1168" y="738"/>
                  </a:lnTo>
                  <a:lnTo>
                    <a:pt x="953" y="953"/>
                  </a:lnTo>
                  <a:lnTo>
                    <a:pt x="738" y="1169"/>
                  </a:lnTo>
                  <a:lnTo>
                    <a:pt x="554" y="1414"/>
                  </a:lnTo>
                  <a:lnTo>
                    <a:pt x="370" y="1691"/>
                  </a:lnTo>
                  <a:lnTo>
                    <a:pt x="247" y="1967"/>
                  </a:lnTo>
                  <a:lnTo>
                    <a:pt x="124" y="2275"/>
                  </a:lnTo>
                  <a:lnTo>
                    <a:pt x="62" y="2582"/>
                  </a:lnTo>
                  <a:lnTo>
                    <a:pt x="1" y="2920"/>
                  </a:lnTo>
                  <a:lnTo>
                    <a:pt x="1" y="3227"/>
                  </a:lnTo>
                  <a:lnTo>
                    <a:pt x="1" y="3565"/>
                  </a:lnTo>
                  <a:lnTo>
                    <a:pt x="62" y="3903"/>
                  </a:lnTo>
                  <a:lnTo>
                    <a:pt x="124" y="4210"/>
                  </a:lnTo>
                  <a:lnTo>
                    <a:pt x="247" y="4487"/>
                  </a:lnTo>
                  <a:lnTo>
                    <a:pt x="370" y="4794"/>
                  </a:lnTo>
                  <a:lnTo>
                    <a:pt x="554" y="5040"/>
                  </a:lnTo>
                  <a:lnTo>
                    <a:pt x="738" y="5286"/>
                  </a:lnTo>
                  <a:lnTo>
                    <a:pt x="953" y="5532"/>
                  </a:lnTo>
                  <a:lnTo>
                    <a:pt x="1168" y="5747"/>
                  </a:lnTo>
                  <a:lnTo>
                    <a:pt x="1414" y="5931"/>
                  </a:lnTo>
                  <a:lnTo>
                    <a:pt x="1691" y="6085"/>
                  </a:lnTo>
                  <a:lnTo>
                    <a:pt x="1967" y="6208"/>
                  </a:lnTo>
                  <a:lnTo>
                    <a:pt x="2275" y="6330"/>
                  </a:lnTo>
                  <a:lnTo>
                    <a:pt x="2582" y="6423"/>
                  </a:lnTo>
                  <a:lnTo>
                    <a:pt x="2889" y="6453"/>
                  </a:lnTo>
                  <a:lnTo>
                    <a:pt x="3227" y="6484"/>
                  </a:lnTo>
                  <a:lnTo>
                    <a:pt x="3565" y="6453"/>
                  </a:lnTo>
                  <a:lnTo>
                    <a:pt x="3872" y="6423"/>
                  </a:lnTo>
                  <a:lnTo>
                    <a:pt x="4180" y="6330"/>
                  </a:lnTo>
                  <a:lnTo>
                    <a:pt x="4487" y="6208"/>
                  </a:lnTo>
                  <a:lnTo>
                    <a:pt x="4763" y="6085"/>
                  </a:lnTo>
                  <a:lnTo>
                    <a:pt x="5040" y="5931"/>
                  </a:lnTo>
                  <a:lnTo>
                    <a:pt x="5286" y="5747"/>
                  </a:lnTo>
                  <a:lnTo>
                    <a:pt x="5501" y="5532"/>
                  </a:lnTo>
                  <a:lnTo>
                    <a:pt x="5716" y="5286"/>
                  </a:lnTo>
                  <a:lnTo>
                    <a:pt x="5900" y="5040"/>
                  </a:lnTo>
                  <a:lnTo>
                    <a:pt x="6085" y="4794"/>
                  </a:lnTo>
                  <a:lnTo>
                    <a:pt x="6207" y="4487"/>
                  </a:lnTo>
                  <a:lnTo>
                    <a:pt x="6330" y="4210"/>
                  </a:lnTo>
                  <a:lnTo>
                    <a:pt x="6392" y="3903"/>
                  </a:lnTo>
                  <a:lnTo>
                    <a:pt x="6453" y="3565"/>
                  </a:lnTo>
                  <a:lnTo>
                    <a:pt x="6453" y="3227"/>
                  </a:lnTo>
                  <a:lnTo>
                    <a:pt x="6453" y="2920"/>
                  </a:lnTo>
                  <a:lnTo>
                    <a:pt x="6392" y="2582"/>
                  </a:lnTo>
                  <a:lnTo>
                    <a:pt x="6330" y="2275"/>
                  </a:lnTo>
                  <a:lnTo>
                    <a:pt x="6207" y="1967"/>
                  </a:lnTo>
                  <a:lnTo>
                    <a:pt x="6085" y="1691"/>
                  </a:lnTo>
                  <a:lnTo>
                    <a:pt x="5900" y="1414"/>
                  </a:lnTo>
                  <a:lnTo>
                    <a:pt x="5716" y="1169"/>
                  </a:lnTo>
                  <a:lnTo>
                    <a:pt x="5501" y="953"/>
                  </a:lnTo>
                  <a:lnTo>
                    <a:pt x="5286" y="738"/>
                  </a:lnTo>
                  <a:lnTo>
                    <a:pt x="5040" y="554"/>
                  </a:lnTo>
                  <a:lnTo>
                    <a:pt x="4763" y="400"/>
                  </a:lnTo>
                  <a:lnTo>
                    <a:pt x="4487" y="247"/>
                  </a:lnTo>
                  <a:lnTo>
                    <a:pt x="4180" y="155"/>
                  </a:lnTo>
                  <a:lnTo>
                    <a:pt x="3872" y="62"/>
                  </a:lnTo>
                  <a:lnTo>
                    <a:pt x="3565" y="32"/>
                  </a:lnTo>
                  <a:lnTo>
                    <a:pt x="3227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3"/>
            <p:cNvSpPr/>
            <p:nvPr/>
          </p:nvSpPr>
          <p:spPr>
            <a:xfrm>
              <a:off x="3418591" y="4062728"/>
              <a:ext cx="284843" cy="287246"/>
            </a:xfrm>
            <a:custGeom>
              <a:avLst/>
              <a:gdLst/>
              <a:ahLst/>
              <a:cxnLst/>
              <a:rect l="l" t="t" r="r" b="b"/>
              <a:pathLst>
                <a:path w="3688" h="3719" extrusionOk="0">
                  <a:moveTo>
                    <a:pt x="1660" y="1"/>
                  </a:moveTo>
                  <a:lnTo>
                    <a:pt x="1475" y="31"/>
                  </a:lnTo>
                  <a:lnTo>
                    <a:pt x="1107" y="154"/>
                  </a:lnTo>
                  <a:lnTo>
                    <a:pt x="799" y="308"/>
                  </a:lnTo>
                  <a:lnTo>
                    <a:pt x="523" y="554"/>
                  </a:lnTo>
                  <a:lnTo>
                    <a:pt x="308" y="830"/>
                  </a:lnTo>
                  <a:lnTo>
                    <a:pt x="123" y="1137"/>
                  </a:lnTo>
                  <a:lnTo>
                    <a:pt x="31" y="1475"/>
                  </a:lnTo>
                  <a:lnTo>
                    <a:pt x="1" y="1660"/>
                  </a:lnTo>
                  <a:lnTo>
                    <a:pt x="1" y="1844"/>
                  </a:lnTo>
                  <a:lnTo>
                    <a:pt x="1" y="2059"/>
                  </a:lnTo>
                  <a:lnTo>
                    <a:pt x="31" y="2244"/>
                  </a:lnTo>
                  <a:lnTo>
                    <a:pt x="123" y="2582"/>
                  </a:lnTo>
                  <a:lnTo>
                    <a:pt x="308" y="2889"/>
                  </a:lnTo>
                  <a:lnTo>
                    <a:pt x="523" y="3165"/>
                  </a:lnTo>
                  <a:lnTo>
                    <a:pt x="799" y="3380"/>
                  </a:lnTo>
                  <a:lnTo>
                    <a:pt x="1107" y="3565"/>
                  </a:lnTo>
                  <a:lnTo>
                    <a:pt x="1475" y="3688"/>
                  </a:lnTo>
                  <a:lnTo>
                    <a:pt x="1660" y="3688"/>
                  </a:lnTo>
                  <a:lnTo>
                    <a:pt x="1844" y="3718"/>
                  </a:lnTo>
                  <a:lnTo>
                    <a:pt x="2028" y="3688"/>
                  </a:lnTo>
                  <a:lnTo>
                    <a:pt x="2213" y="3688"/>
                  </a:lnTo>
                  <a:lnTo>
                    <a:pt x="2551" y="3565"/>
                  </a:lnTo>
                  <a:lnTo>
                    <a:pt x="2889" y="3380"/>
                  </a:lnTo>
                  <a:lnTo>
                    <a:pt x="3165" y="3165"/>
                  </a:lnTo>
                  <a:lnTo>
                    <a:pt x="3380" y="2889"/>
                  </a:lnTo>
                  <a:lnTo>
                    <a:pt x="3565" y="2582"/>
                  </a:lnTo>
                  <a:lnTo>
                    <a:pt x="3657" y="2244"/>
                  </a:lnTo>
                  <a:lnTo>
                    <a:pt x="3688" y="2059"/>
                  </a:lnTo>
                  <a:lnTo>
                    <a:pt x="3688" y="1844"/>
                  </a:lnTo>
                  <a:lnTo>
                    <a:pt x="3688" y="1660"/>
                  </a:lnTo>
                  <a:lnTo>
                    <a:pt x="3657" y="1475"/>
                  </a:lnTo>
                  <a:lnTo>
                    <a:pt x="3565" y="1137"/>
                  </a:lnTo>
                  <a:lnTo>
                    <a:pt x="3380" y="830"/>
                  </a:lnTo>
                  <a:lnTo>
                    <a:pt x="3165" y="554"/>
                  </a:lnTo>
                  <a:lnTo>
                    <a:pt x="2889" y="308"/>
                  </a:lnTo>
                  <a:lnTo>
                    <a:pt x="2551" y="154"/>
                  </a:lnTo>
                  <a:lnTo>
                    <a:pt x="2213" y="31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3"/>
            <p:cNvSpPr/>
            <p:nvPr/>
          </p:nvSpPr>
          <p:spPr>
            <a:xfrm>
              <a:off x="3480303" y="4126835"/>
              <a:ext cx="161421" cy="159032"/>
            </a:xfrm>
            <a:custGeom>
              <a:avLst/>
              <a:gdLst/>
              <a:ahLst/>
              <a:cxnLst/>
              <a:rect l="l" t="t" r="r" b="b"/>
              <a:pathLst>
                <a:path w="2090" h="2059" extrusionOk="0">
                  <a:moveTo>
                    <a:pt x="830" y="0"/>
                  </a:moveTo>
                  <a:lnTo>
                    <a:pt x="646" y="62"/>
                  </a:lnTo>
                  <a:lnTo>
                    <a:pt x="461" y="154"/>
                  </a:lnTo>
                  <a:lnTo>
                    <a:pt x="308" y="307"/>
                  </a:lnTo>
                  <a:lnTo>
                    <a:pt x="185" y="430"/>
                  </a:lnTo>
                  <a:lnTo>
                    <a:pt x="93" y="615"/>
                  </a:lnTo>
                  <a:lnTo>
                    <a:pt x="31" y="830"/>
                  </a:lnTo>
                  <a:lnTo>
                    <a:pt x="0" y="1014"/>
                  </a:lnTo>
                  <a:lnTo>
                    <a:pt x="31" y="1229"/>
                  </a:lnTo>
                  <a:lnTo>
                    <a:pt x="93" y="1444"/>
                  </a:lnTo>
                  <a:lnTo>
                    <a:pt x="185" y="1598"/>
                  </a:lnTo>
                  <a:lnTo>
                    <a:pt x="308" y="1752"/>
                  </a:lnTo>
                  <a:lnTo>
                    <a:pt x="461" y="1874"/>
                  </a:lnTo>
                  <a:lnTo>
                    <a:pt x="646" y="1967"/>
                  </a:lnTo>
                  <a:lnTo>
                    <a:pt x="830" y="2028"/>
                  </a:lnTo>
                  <a:lnTo>
                    <a:pt x="1045" y="2059"/>
                  </a:lnTo>
                  <a:lnTo>
                    <a:pt x="1260" y="2028"/>
                  </a:lnTo>
                  <a:lnTo>
                    <a:pt x="1445" y="1967"/>
                  </a:lnTo>
                  <a:lnTo>
                    <a:pt x="1629" y="1874"/>
                  </a:lnTo>
                  <a:lnTo>
                    <a:pt x="1783" y="1752"/>
                  </a:lnTo>
                  <a:lnTo>
                    <a:pt x="1905" y="1598"/>
                  </a:lnTo>
                  <a:lnTo>
                    <a:pt x="1998" y="1444"/>
                  </a:lnTo>
                  <a:lnTo>
                    <a:pt x="2059" y="1229"/>
                  </a:lnTo>
                  <a:lnTo>
                    <a:pt x="2090" y="1014"/>
                  </a:lnTo>
                  <a:lnTo>
                    <a:pt x="2059" y="830"/>
                  </a:lnTo>
                  <a:lnTo>
                    <a:pt x="1998" y="615"/>
                  </a:lnTo>
                  <a:lnTo>
                    <a:pt x="1905" y="430"/>
                  </a:lnTo>
                  <a:lnTo>
                    <a:pt x="1783" y="307"/>
                  </a:lnTo>
                  <a:lnTo>
                    <a:pt x="1629" y="154"/>
                  </a:lnTo>
                  <a:lnTo>
                    <a:pt x="1445" y="62"/>
                  </a:lnTo>
                  <a:lnTo>
                    <a:pt x="1260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3"/>
            <p:cNvSpPr/>
            <p:nvPr/>
          </p:nvSpPr>
          <p:spPr>
            <a:xfrm>
              <a:off x="5217431" y="3955908"/>
              <a:ext cx="500792" cy="500885"/>
            </a:xfrm>
            <a:custGeom>
              <a:avLst/>
              <a:gdLst/>
              <a:ahLst/>
              <a:cxnLst/>
              <a:rect l="l" t="t" r="r" b="b"/>
              <a:pathLst>
                <a:path w="6484" h="6485" extrusionOk="0">
                  <a:moveTo>
                    <a:pt x="3258" y="1"/>
                  </a:moveTo>
                  <a:lnTo>
                    <a:pt x="2920" y="32"/>
                  </a:lnTo>
                  <a:lnTo>
                    <a:pt x="2612" y="62"/>
                  </a:lnTo>
                  <a:lnTo>
                    <a:pt x="2274" y="155"/>
                  </a:lnTo>
                  <a:lnTo>
                    <a:pt x="1998" y="247"/>
                  </a:lnTo>
                  <a:lnTo>
                    <a:pt x="1721" y="400"/>
                  </a:lnTo>
                  <a:lnTo>
                    <a:pt x="1445" y="554"/>
                  </a:lnTo>
                  <a:lnTo>
                    <a:pt x="1199" y="738"/>
                  </a:lnTo>
                  <a:lnTo>
                    <a:pt x="953" y="953"/>
                  </a:lnTo>
                  <a:lnTo>
                    <a:pt x="769" y="1169"/>
                  </a:lnTo>
                  <a:lnTo>
                    <a:pt x="554" y="1414"/>
                  </a:lnTo>
                  <a:lnTo>
                    <a:pt x="400" y="1691"/>
                  </a:lnTo>
                  <a:lnTo>
                    <a:pt x="277" y="1967"/>
                  </a:lnTo>
                  <a:lnTo>
                    <a:pt x="154" y="2275"/>
                  </a:lnTo>
                  <a:lnTo>
                    <a:pt x="93" y="2582"/>
                  </a:lnTo>
                  <a:lnTo>
                    <a:pt x="31" y="2920"/>
                  </a:lnTo>
                  <a:lnTo>
                    <a:pt x="1" y="3227"/>
                  </a:lnTo>
                  <a:lnTo>
                    <a:pt x="31" y="3565"/>
                  </a:lnTo>
                  <a:lnTo>
                    <a:pt x="93" y="3903"/>
                  </a:lnTo>
                  <a:lnTo>
                    <a:pt x="154" y="4210"/>
                  </a:lnTo>
                  <a:lnTo>
                    <a:pt x="277" y="4487"/>
                  </a:lnTo>
                  <a:lnTo>
                    <a:pt x="400" y="4794"/>
                  </a:lnTo>
                  <a:lnTo>
                    <a:pt x="554" y="5040"/>
                  </a:lnTo>
                  <a:lnTo>
                    <a:pt x="769" y="5286"/>
                  </a:lnTo>
                  <a:lnTo>
                    <a:pt x="953" y="5532"/>
                  </a:lnTo>
                  <a:lnTo>
                    <a:pt x="1199" y="5747"/>
                  </a:lnTo>
                  <a:lnTo>
                    <a:pt x="1445" y="5931"/>
                  </a:lnTo>
                  <a:lnTo>
                    <a:pt x="1721" y="6085"/>
                  </a:lnTo>
                  <a:lnTo>
                    <a:pt x="1998" y="6208"/>
                  </a:lnTo>
                  <a:lnTo>
                    <a:pt x="2274" y="6330"/>
                  </a:lnTo>
                  <a:lnTo>
                    <a:pt x="2612" y="6423"/>
                  </a:lnTo>
                  <a:lnTo>
                    <a:pt x="2920" y="6453"/>
                  </a:lnTo>
                  <a:lnTo>
                    <a:pt x="3258" y="6484"/>
                  </a:lnTo>
                  <a:lnTo>
                    <a:pt x="3596" y="6453"/>
                  </a:lnTo>
                  <a:lnTo>
                    <a:pt x="3903" y="6423"/>
                  </a:lnTo>
                  <a:lnTo>
                    <a:pt x="4210" y="6330"/>
                  </a:lnTo>
                  <a:lnTo>
                    <a:pt x="4517" y="6208"/>
                  </a:lnTo>
                  <a:lnTo>
                    <a:pt x="4794" y="6085"/>
                  </a:lnTo>
                  <a:lnTo>
                    <a:pt x="5070" y="5931"/>
                  </a:lnTo>
                  <a:lnTo>
                    <a:pt x="5316" y="5747"/>
                  </a:lnTo>
                  <a:lnTo>
                    <a:pt x="5531" y="5532"/>
                  </a:lnTo>
                  <a:lnTo>
                    <a:pt x="5746" y="5286"/>
                  </a:lnTo>
                  <a:lnTo>
                    <a:pt x="5931" y="5040"/>
                  </a:lnTo>
                  <a:lnTo>
                    <a:pt x="6084" y="4794"/>
                  </a:lnTo>
                  <a:lnTo>
                    <a:pt x="6238" y="4487"/>
                  </a:lnTo>
                  <a:lnTo>
                    <a:pt x="6330" y="4210"/>
                  </a:lnTo>
                  <a:lnTo>
                    <a:pt x="6422" y="3903"/>
                  </a:lnTo>
                  <a:lnTo>
                    <a:pt x="6484" y="3565"/>
                  </a:lnTo>
                  <a:lnTo>
                    <a:pt x="6484" y="3227"/>
                  </a:lnTo>
                  <a:lnTo>
                    <a:pt x="6484" y="2920"/>
                  </a:lnTo>
                  <a:lnTo>
                    <a:pt x="6422" y="2582"/>
                  </a:lnTo>
                  <a:lnTo>
                    <a:pt x="6330" y="2275"/>
                  </a:lnTo>
                  <a:lnTo>
                    <a:pt x="6238" y="1967"/>
                  </a:lnTo>
                  <a:lnTo>
                    <a:pt x="6084" y="1691"/>
                  </a:lnTo>
                  <a:lnTo>
                    <a:pt x="5931" y="1414"/>
                  </a:lnTo>
                  <a:lnTo>
                    <a:pt x="5746" y="1169"/>
                  </a:lnTo>
                  <a:lnTo>
                    <a:pt x="5531" y="953"/>
                  </a:lnTo>
                  <a:lnTo>
                    <a:pt x="5316" y="738"/>
                  </a:lnTo>
                  <a:lnTo>
                    <a:pt x="5070" y="554"/>
                  </a:lnTo>
                  <a:lnTo>
                    <a:pt x="4794" y="400"/>
                  </a:lnTo>
                  <a:lnTo>
                    <a:pt x="4517" y="247"/>
                  </a:lnTo>
                  <a:lnTo>
                    <a:pt x="4210" y="155"/>
                  </a:lnTo>
                  <a:lnTo>
                    <a:pt x="3903" y="62"/>
                  </a:lnTo>
                  <a:lnTo>
                    <a:pt x="3596" y="32"/>
                  </a:lnTo>
                  <a:lnTo>
                    <a:pt x="3258" y="1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3"/>
            <p:cNvSpPr/>
            <p:nvPr/>
          </p:nvSpPr>
          <p:spPr>
            <a:xfrm>
              <a:off x="5324249" y="4062728"/>
              <a:ext cx="287237" cy="287246"/>
            </a:xfrm>
            <a:custGeom>
              <a:avLst/>
              <a:gdLst/>
              <a:ahLst/>
              <a:cxnLst/>
              <a:rect l="l" t="t" r="r" b="b"/>
              <a:pathLst>
                <a:path w="3719" h="3719" extrusionOk="0">
                  <a:moveTo>
                    <a:pt x="1690" y="1"/>
                  </a:moveTo>
                  <a:lnTo>
                    <a:pt x="1506" y="31"/>
                  </a:lnTo>
                  <a:lnTo>
                    <a:pt x="1137" y="154"/>
                  </a:lnTo>
                  <a:lnTo>
                    <a:pt x="830" y="308"/>
                  </a:lnTo>
                  <a:lnTo>
                    <a:pt x="553" y="554"/>
                  </a:lnTo>
                  <a:lnTo>
                    <a:pt x="338" y="830"/>
                  </a:lnTo>
                  <a:lnTo>
                    <a:pt x="154" y="1137"/>
                  </a:lnTo>
                  <a:lnTo>
                    <a:pt x="62" y="1475"/>
                  </a:lnTo>
                  <a:lnTo>
                    <a:pt x="31" y="1660"/>
                  </a:lnTo>
                  <a:lnTo>
                    <a:pt x="0" y="1844"/>
                  </a:lnTo>
                  <a:lnTo>
                    <a:pt x="31" y="2059"/>
                  </a:lnTo>
                  <a:lnTo>
                    <a:pt x="62" y="2244"/>
                  </a:lnTo>
                  <a:lnTo>
                    <a:pt x="154" y="2582"/>
                  </a:lnTo>
                  <a:lnTo>
                    <a:pt x="338" y="2889"/>
                  </a:lnTo>
                  <a:lnTo>
                    <a:pt x="553" y="3165"/>
                  </a:lnTo>
                  <a:lnTo>
                    <a:pt x="830" y="3380"/>
                  </a:lnTo>
                  <a:lnTo>
                    <a:pt x="1137" y="3565"/>
                  </a:lnTo>
                  <a:lnTo>
                    <a:pt x="1506" y="3688"/>
                  </a:lnTo>
                  <a:lnTo>
                    <a:pt x="1690" y="3688"/>
                  </a:lnTo>
                  <a:lnTo>
                    <a:pt x="1875" y="3718"/>
                  </a:lnTo>
                  <a:lnTo>
                    <a:pt x="2059" y="3688"/>
                  </a:lnTo>
                  <a:lnTo>
                    <a:pt x="2243" y="3688"/>
                  </a:lnTo>
                  <a:lnTo>
                    <a:pt x="2581" y="3565"/>
                  </a:lnTo>
                  <a:lnTo>
                    <a:pt x="2919" y="3380"/>
                  </a:lnTo>
                  <a:lnTo>
                    <a:pt x="3165" y="3165"/>
                  </a:lnTo>
                  <a:lnTo>
                    <a:pt x="3411" y="2889"/>
                  </a:lnTo>
                  <a:lnTo>
                    <a:pt x="3565" y="2582"/>
                  </a:lnTo>
                  <a:lnTo>
                    <a:pt x="3687" y="2244"/>
                  </a:lnTo>
                  <a:lnTo>
                    <a:pt x="3718" y="2059"/>
                  </a:lnTo>
                  <a:lnTo>
                    <a:pt x="3718" y="1844"/>
                  </a:lnTo>
                  <a:lnTo>
                    <a:pt x="3718" y="1660"/>
                  </a:lnTo>
                  <a:lnTo>
                    <a:pt x="3687" y="1475"/>
                  </a:lnTo>
                  <a:lnTo>
                    <a:pt x="3565" y="1137"/>
                  </a:lnTo>
                  <a:lnTo>
                    <a:pt x="3411" y="830"/>
                  </a:lnTo>
                  <a:lnTo>
                    <a:pt x="3165" y="554"/>
                  </a:lnTo>
                  <a:lnTo>
                    <a:pt x="2919" y="308"/>
                  </a:lnTo>
                  <a:lnTo>
                    <a:pt x="2581" y="154"/>
                  </a:lnTo>
                  <a:lnTo>
                    <a:pt x="2243" y="31"/>
                  </a:lnTo>
                  <a:lnTo>
                    <a:pt x="2059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3"/>
            <p:cNvSpPr/>
            <p:nvPr/>
          </p:nvSpPr>
          <p:spPr>
            <a:xfrm>
              <a:off x="5388278" y="4126835"/>
              <a:ext cx="161498" cy="159032"/>
            </a:xfrm>
            <a:custGeom>
              <a:avLst/>
              <a:gdLst/>
              <a:ahLst/>
              <a:cxnLst/>
              <a:rect l="l" t="t" r="r" b="b"/>
              <a:pathLst>
                <a:path w="2091" h="2059" extrusionOk="0">
                  <a:moveTo>
                    <a:pt x="831" y="0"/>
                  </a:moveTo>
                  <a:lnTo>
                    <a:pt x="646" y="62"/>
                  </a:lnTo>
                  <a:lnTo>
                    <a:pt x="462" y="154"/>
                  </a:lnTo>
                  <a:lnTo>
                    <a:pt x="308" y="307"/>
                  </a:lnTo>
                  <a:lnTo>
                    <a:pt x="185" y="430"/>
                  </a:lnTo>
                  <a:lnTo>
                    <a:pt x="93" y="615"/>
                  </a:lnTo>
                  <a:lnTo>
                    <a:pt x="32" y="830"/>
                  </a:lnTo>
                  <a:lnTo>
                    <a:pt x="1" y="1014"/>
                  </a:lnTo>
                  <a:lnTo>
                    <a:pt x="32" y="1229"/>
                  </a:lnTo>
                  <a:lnTo>
                    <a:pt x="93" y="1444"/>
                  </a:lnTo>
                  <a:lnTo>
                    <a:pt x="185" y="1598"/>
                  </a:lnTo>
                  <a:lnTo>
                    <a:pt x="308" y="1752"/>
                  </a:lnTo>
                  <a:lnTo>
                    <a:pt x="462" y="1874"/>
                  </a:lnTo>
                  <a:lnTo>
                    <a:pt x="646" y="1967"/>
                  </a:lnTo>
                  <a:lnTo>
                    <a:pt x="831" y="2028"/>
                  </a:lnTo>
                  <a:lnTo>
                    <a:pt x="1046" y="2059"/>
                  </a:lnTo>
                  <a:lnTo>
                    <a:pt x="1261" y="2028"/>
                  </a:lnTo>
                  <a:lnTo>
                    <a:pt x="1445" y="1967"/>
                  </a:lnTo>
                  <a:lnTo>
                    <a:pt x="1629" y="1874"/>
                  </a:lnTo>
                  <a:lnTo>
                    <a:pt x="1783" y="1752"/>
                  </a:lnTo>
                  <a:lnTo>
                    <a:pt x="1906" y="1598"/>
                  </a:lnTo>
                  <a:lnTo>
                    <a:pt x="1998" y="1444"/>
                  </a:lnTo>
                  <a:lnTo>
                    <a:pt x="2060" y="1229"/>
                  </a:lnTo>
                  <a:lnTo>
                    <a:pt x="2090" y="1014"/>
                  </a:lnTo>
                  <a:lnTo>
                    <a:pt x="2060" y="830"/>
                  </a:lnTo>
                  <a:lnTo>
                    <a:pt x="1998" y="615"/>
                  </a:lnTo>
                  <a:lnTo>
                    <a:pt x="1906" y="430"/>
                  </a:lnTo>
                  <a:lnTo>
                    <a:pt x="1783" y="307"/>
                  </a:lnTo>
                  <a:lnTo>
                    <a:pt x="1629" y="154"/>
                  </a:lnTo>
                  <a:lnTo>
                    <a:pt x="1445" y="62"/>
                  </a:lnTo>
                  <a:lnTo>
                    <a:pt x="1261" y="0"/>
                  </a:ln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3"/>
            <p:cNvSpPr/>
            <p:nvPr/>
          </p:nvSpPr>
          <p:spPr>
            <a:xfrm>
              <a:off x="3103002" y="3616603"/>
              <a:ext cx="121104" cy="16683"/>
            </a:xfrm>
            <a:custGeom>
              <a:avLst/>
              <a:gdLst/>
              <a:ahLst/>
              <a:cxnLst/>
              <a:rect l="l" t="t" r="r" b="b"/>
              <a:pathLst>
                <a:path w="1568" h="216" extrusionOk="0">
                  <a:moveTo>
                    <a:pt x="154" y="0"/>
                  </a:moveTo>
                  <a:lnTo>
                    <a:pt x="61" y="31"/>
                  </a:lnTo>
                  <a:lnTo>
                    <a:pt x="31" y="62"/>
                  </a:lnTo>
                  <a:lnTo>
                    <a:pt x="0" y="92"/>
                  </a:lnTo>
                  <a:lnTo>
                    <a:pt x="0" y="154"/>
                  </a:lnTo>
                  <a:lnTo>
                    <a:pt x="31" y="184"/>
                  </a:lnTo>
                  <a:lnTo>
                    <a:pt x="61" y="184"/>
                  </a:lnTo>
                  <a:lnTo>
                    <a:pt x="123" y="215"/>
                  </a:lnTo>
                  <a:lnTo>
                    <a:pt x="1413" y="215"/>
                  </a:lnTo>
                  <a:lnTo>
                    <a:pt x="1475" y="184"/>
                  </a:lnTo>
                  <a:lnTo>
                    <a:pt x="1506" y="184"/>
                  </a:lnTo>
                  <a:lnTo>
                    <a:pt x="1536" y="154"/>
                  </a:lnTo>
                  <a:lnTo>
                    <a:pt x="1567" y="92"/>
                  </a:lnTo>
                  <a:lnTo>
                    <a:pt x="1536" y="62"/>
                  </a:lnTo>
                  <a:lnTo>
                    <a:pt x="1506" y="31"/>
                  </a:lnTo>
                  <a:lnTo>
                    <a:pt x="1475" y="0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3"/>
            <p:cNvSpPr/>
            <p:nvPr/>
          </p:nvSpPr>
          <p:spPr>
            <a:xfrm>
              <a:off x="5699155" y="3725740"/>
              <a:ext cx="61788" cy="54684"/>
            </a:xfrm>
            <a:custGeom>
              <a:avLst/>
              <a:gdLst/>
              <a:ahLst/>
              <a:cxnLst/>
              <a:rect l="l" t="t" r="r" b="b"/>
              <a:pathLst>
                <a:path w="800" h="708" extrusionOk="0">
                  <a:moveTo>
                    <a:pt x="339" y="1"/>
                  </a:moveTo>
                  <a:lnTo>
                    <a:pt x="155" y="62"/>
                  </a:lnTo>
                  <a:lnTo>
                    <a:pt x="32" y="154"/>
                  </a:lnTo>
                  <a:lnTo>
                    <a:pt x="1" y="246"/>
                  </a:lnTo>
                  <a:lnTo>
                    <a:pt x="1" y="369"/>
                  </a:lnTo>
                  <a:lnTo>
                    <a:pt x="62" y="492"/>
                  </a:lnTo>
                  <a:lnTo>
                    <a:pt x="185" y="615"/>
                  </a:lnTo>
                  <a:lnTo>
                    <a:pt x="339" y="707"/>
                  </a:lnTo>
                  <a:lnTo>
                    <a:pt x="370" y="615"/>
                  </a:lnTo>
                  <a:lnTo>
                    <a:pt x="431" y="431"/>
                  </a:lnTo>
                  <a:lnTo>
                    <a:pt x="523" y="246"/>
                  </a:lnTo>
                  <a:lnTo>
                    <a:pt x="646" y="123"/>
                  </a:lnTo>
                  <a:lnTo>
                    <a:pt x="800" y="1"/>
                  </a:lnTo>
                  <a:close/>
                </a:path>
              </a:pathLst>
            </a:custGeom>
            <a:solidFill>
              <a:srgbClr val="E8E8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3"/>
            <p:cNvSpPr/>
            <p:nvPr/>
          </p:nvSpPr>
          <p:spPr>
            <a:xfrm>
              <a:off x="5699155" y="3725740"/>
              <a:ext cx="61788" cy="54684"/>
            </a:xfrm>
            <a:custGeom>
              <a:avLst/>
              <a:gdLst/>
              <a:ahLst/>
              <a:cxnLst/>
              <a:rect l="l" t="t" r="r" b="b"/>
              <a:pathLst>
                <a:path w="800" h="708" fill="none" extrusionOk="0">
                  <a:moveTo>
                    <a:pt x="554" y="1"/>
                  </a:moveTo>
                  <a:lnTo>
                    <a:pt x="554" y="1"/>
                  </a:lnTo>
                  <a:lnTo>
                    <a:pt x="339" y="1"/>
                  </a:lnTo>
                  <a:lnTo>
                    <a:pt x="155" y="62"/>
                  </a:lnTo>
                  <a:lnTo>
                    <a:pt x="32" y="154"/>
                  </a:lnTo>
                  <a:lnTo>
                    <a:pt x="1" y="246"/>
                  </a:lnTo>
                  <a:lnTo>
                    <a:pt x="1" y="246"/>
                  </a:lnTo>
                  <a:lnTo>
                    <a:pt x="1" y="369"/>
                  </a:lnTo>
                  <a:lnTo>
                    <a:pt x="62" y="492"/>
                  </a:lnTo>
                  <a:lnTo>
                    <a:pt x="185" y="615"/>
                  </a:lnTo>
                  <a:lnTo>
                    <a:pt x="339" y="707"/>
                  </a:lnTo>
                  <a:lnTo>
                    <a:pt x="339" y="707"/>
                  </a:lnTo>
                  <a:lnTo>
                    <a:pt x="370" y="615"/>
                  </a:lnTo>
                  <a:lnTo>
                    <a:pt x="370" y="615"/>
                  </a:lnTo>
                  <a:lnTo>
                    <a:pt x="370" y="615"/>
                  </a:lnTo>
                  <a:lnTo>
                    <a:pt x="431" y="431"/>
                  </a:lnTo>
                  <a:lnTo>
                    <a:pt x="523" y="246"/>
                  </a:lnTo>
                  <a:lnTo>
                    <a:pt x="646" y="123"/>
                  </a:lnTo>
                  <a:lnTo>
                    <a:pt x="800" y="1"/>
                  </a:lnTo>
                  <a:lnTo>
                    <a:pt x="800" y="1"/>
                  </a:lnTo>
                  <a:lnTo>
                    <a:pt x="554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3"/>
            <p:cNvSpPr/>
            <p:nvPr/>
          </p:nvSpPr>
          <p:spPr>
            <a:xfrm>
              <a:off x="5725261" y="3773241"/>
              <a:ext cx="28577" cy="16683"/>
            </a:xfrm>
            <a:custGeom>
              <a:avLst/>
              <a:gdLst/>
              <a:ahLst/>
              <a:cxnLst/>
              <a:rect l="l" t="t" r="r" b="b"/>
              <a:pathLst>
                <a:path w="370" h="216" extrusionOk="0">
                  <a:moveTo>
                    <a:pt x="32" y="0"/>
                  </a:moveTo>
                  <a:lnTo>
                    <a:pt x="1" y="92"/>
                  </a:lnTo>
                  <a:lnTo>
                    <a:pt x="155" y="154"/>
                  </a:lnTo>
                  <a:lnTo>
                    <a:pt x="308" y="184"/>
                  </a:lnTo>
                  <a:lnTo>
                    <a:pt x="370" y="215"/>
                  </a:lnTo>
                  <a:lnTo>
                    <a:pt x="370" y="184"/>
                  </a:lnTo>
                  <a:lnTo>
                    <a:pt x="370" y="123"/>
                  </a:lnTo>
                  <a:lnTo>
                    <a:pt x="308" y="61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BABA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3"/>
            <p:cNvSpPr/>
            <p:nvPr/>
          </p:nvSpPr>
          <p:spPr>
            <a:xfrm>
              <a:off x="5725261" y="3773241"/>
              <a:ext cx="28577" cy="16683"/>
            </a:xfrm>
            <a:custGeom>
              <a:avLst/>
              <a:gdLst/>
              <a:ahLst/>
              <a:cxnLst/>
              <a:rect l="l" t="t" r="r" b="b"/>
              <a:pathLst>
                <a:path w="370" h="216" fill="none" extrusionOk="0">
                  <a:moveTo>
                    <a:pt x="32" y="0"/>
                  </a:moveTo>
                  <a:lnTo>
                    <a:pt x="32" y="0"/>
                  </a:lnTo>
                  <a:lnTo>
                    <a:pt x="1" y="92"/>
                  </a:lnTo>
                  <a:lnTo>
                    <a:pt x="1" y="92"/>
                  </a:lnTo>
                  <a:lnTo>
                    <a:pt x="155" y="154"/>
                  </a:lnTo>
                  <a:lnTo>
                    <a:pt x="308" y="184"/>
                  </a:lnTo>
                  <a:lnTo>
                    <a:pt x="308" y="184"/>
                  </a:lnTo>
                  <a:lnTo>
                    <a:pt x="370" y="215"/>
                  </a:lnTo>
                  <a:lnTo>
                    <a:pt x="370" y="215"/>
                  </a:lnTo>
                  <a:lnTo>
                    <a:pt x="370" y="184"/>
                  </a:lnTo>
                  <a:lnTo>
                    <a:pt x="370" y="184"/>
                  </a:lnTo>
                  <a:lnTo>
                    <a:pt x="370" y="123"/>
                  </a:lnTo>
                  <a:lnTo>
                    <a:pt x="308" y="61"/>
                  </a:lnTo>
                  <a:lnTo>
                    <a:pt x="185" y="0"/>
                  </a:lnTo>
                  <a:lnTo>
                    <a:pt x="32" y="0"/>
                  </a:lnTo>
                  <a:lnTo>
                    <a:pt x="32" y="0"/>
                  </a:lnTo>
                  <a:lnTo>
                    <a:pt x="32" y="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3"/>
            <p:cNvSpPr/>
            <p:nvPr/>
          </p:nvSpPr>
          <p:spPr>
            <a:xfrm>
              <a:off x="3523015" y="3170401"/>
              <a:ext cx="230238" cy="85502"/>
            </a:xfrm>
            <a:custGeom>
              <a:avLst/>
              <a:gdLst/>
              <a:ahLst/>
              <a:cxnLst/>
              <a:rect l="l" t="t" r="r" b="b"/>
              <a:pathLst>
                <a:path w="2981" h="1107" extrusionOk="0">
                  <a:moveTo>
                    <a:pt x="2981" y="1"/>
                  </a:moveTo>
                  <a:lnTo>
                    <a:pt x="1567" y="124"/>
                  </a:lnTo>
                  <a:lnTo>
                    <a:pt x="554" y="216"/>
                  </a:lnTo>
                  <a:lnTo>
                    <a:pt x="431" y="216"/>
                  </a:lnTo>
                  <a:lnTo>
                    <a:pt x="308" y="246"/>
                  </a:lnTo>
                  <a:lnTo>
                    <a:pt x="246" y="308"/>
                  </a:lnTo>
                  <a:lnTo>
                    <a:pt x="154" y="369"/>
                  </a:lnTo>
                  <a:lnTo>
                    <a:pt x="93" y="492"/>
                  </a:lnTo>
                  <a:lnTo>
                    <a:pt x="31" y="646"/>
                  </a:lnTo>
                  <a:lnTo>
                    <a:pt x="0" y="861"/>
                  </a:lnTo>
                  <a:lnTo>
                    <a:pt x="0" y="1107"/>
                  </a:lnTo>
                  <a:lnTo>
                    <a:pt x="185" y="984"/>
                  </a:lnTo>
                  <a:lnTo>
                    <a:pt x="461" y="830"/>
                  </a:lnTo>
                  <a:lnTo>
                    <a:pt x="1199" y="523"/>
                  </a:lnTo>
                  <a:lnTo>
                    <a:pt x="2090" y="216"/>
                  </a:lnTo>
                  <a:lnTo>
                    <a:pt x="2520" y="93"/>
                  </a:lnTo>
                  <a:lnTo>
                    <a:pt x="2981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3"/>
            <p:cNvSpPr/>
            <p:nvPr/>
          </p:nvSpPr>
          <p:spPr>
            <a:xfrm>
              <a:off x="3041290" y="4008121"/>
              <a:ext cx="230238" cy="33367"/>
            </a:xfrm>
            <a:custGeom>
              <a:avLst/>
              <a:gdLst/>
              <a:ahLst/>
              <a:cxnLst/>
              <a:rect l="l" t="t" r="r" b="b"/>
              <a:pathLst>
                <a:path w="2981" h="432" extrusionOk="0">
                  <a:moveTo>
                    <a:pt x="215" y="1"/>
                  </a:moveTo>
                  <a:lnTo>
                    <a:pt x="154" y="32"/>
                  </a:lnTo>
                  <a:lnTo>
                    <a:pt x="62" y="62"/>
                  </a:lnTo>
                  <a:lnTo>
                    <a:pt x="31" y="124"/>
                  </a:lnTo>
                  <a:lnTo>
                    <a:pt x="0" y="216"/>
                  </a:lnTo>
                  <a:lnTo>
                    <a:pt x="31" y="308"/>
                  </a:lnTo>
                  <a:lnTo>
                    <a:pt x="62" y="370"/>
                  </a:lnTo>
                  <a:lnTo>
                    <a:pt x="154" y="431"/>
                  </a:lnTo>
                  <a:lnTo>
                    <a:pt x="2858" y="431"/>
                  </a:lnTo>
                  <a:lnTo>
                    <a:pt x="2919" y="370"/>
                  </a:lnTo>
                  <a:lnTo>
                    <a:pt x="2950" y="308"/>
                  </a:lnTo>
                  <a:lnTo>
                    <a:pt x="2981" y="216"/>
                  </a:lnTo>
                  <a:lnTo>
                    <a:pt x="2950" y="124"/>
                  </a:lnTo>
                  <a:lnTo>
                    <a:pt x="2919" y="62"/>
                  </a:lnTo>
                  <a:lnTo>
                    <a:pt x="2858" y="32"/>
                  </a:lnTo>
                  <a:lnTo>
                    <a:pt x="2765" y="1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3"/>
            <p:cNvSpPr/>
            <p:nvPr/>
          </p:nvSpPr>
          <p:spPr>
            <a:xfrm>
              <a:off x="5810762" y="4041410"/>
              <a:ext cx="249237" cy="23789"/>
            </a:xfrm>
            <a:custGeom>
              <a:avLst/>
              <a:gdLst/>
              <a:ahLst/>
              <a:cxnLst/>
              <a:rect l="l" t="t" r="r" b="b"/>
              <a:pathLst>
                <a:path w="3227" h="308" extrusionOk="0">
                  <a:moveTo>
                    <a:pt x="92" y="0"/>
                  </a:moveTo>
                  <a:lnTo>
                    <a:pt x="62" y="31"/>
                  </a:lnTo>
                  <a:lnTo>
                    <a:pt x="0" y="92"/>
                  </a:lnTo>
                  <a:lnTo>
                    <a:pt x="0" y="154"/>
                  </a:lnTo>
                  <a:lnTo>
                    <a:pt x="0" y="215"/>
                  </a:lnTo>
                  <a:lnTo>
                    <a:pt x="62" y="277"/>
                  </a:lnTo>
                  <a:lnTo>
                    <a:pt x="92" y="307"/>
                  </a:lnTo>
                  <a:lnTo>
                    <a:pt x="3134" y="307"/>
                  </a:lnTo>
                  <a:lnTo>
                    <a:pt x="3196" y="277"/>
                  </a:lnTo>
                  <a:lnTo>
                    <a:pt x="3226" y="215"/>
                  </a:lnTo>
                  <a:lnTo>
                    <a:pt x="3226" y="154"/>
                  </a:lnTo>
                  <a:lnTo>
                    <a:pt x="3226" y="92"/>
                  </a:lnTo>
                  <a:lnTo>
                    <a:pt x="3196" y="31"/>
                  </a:lnTo>
                  <a:lnTo>
                    <a:pt x="3134" y="0"/>
                  </a:lnTo>
                  <a:close/>
                </a:path>
              </a:pathLst>
            </a:custGeom>
            <a:solidFill>
              <a:srgbClr val="81E55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3"/>
            <p:cNvSpPr/>
            <p:nvPr/>
          </p:nvSpPr>
          <p:spPr>
            <a:xfrm>
              <a:off x="4742812" y="2804912"/>
              <a:ext cx="111605" cy="109291"/>
            </a:xfrm>
            <a:custGeom>
              <a:avLst/>
              <a:gdLst/>
              <a:ahLst/>
              <a:cxnLst/>
              <a:rect l="l" t="t" r="r" b="b"/>
              <a:pathLst>
                <a:path w="1445" h="1415" extrusionOk="0">
                  <a:moveTo>
                    <a:pt x="707" y="277"/>
                  </a:moveTo>
                  <a:lnTo>
                    <a:pt x="892" y="308"/>
                  </a:lnTo>
                  <a:lnTo>
                    <a:pt x="1014" y="400"/>
                  </a:lnTo>
                  <a:lnTo>
                    <a:pt x="1107" y="554"/>
                  </a:lnTo>
                  <a:lnTo>
                    <a:pt x="1137" y="708"/>
                  </a:lnTo>
                  <a:lnTo>
                    <a:pt x="1107" y="892"/>
                  </a:lnTo>
                  <a:lnTo>
                    <a:pt x="1014" y="1015"/>
                  </a:lnTo>
                  <a:lnTo>
                    <a:pt x="892" y="1107"/>
                  </a:lnTo>
                  <a:lnTo>
                    <a:pt x="707" y="1138"/>
                  </a:lnTo>
                  <a:lnTo>
                    <a:pt x="554" y="1107"/>
                  </a:lnTo>
                  <a:lnTo>
                    <a:pt x="400" y="1015"/>
                  </a:lnTo>
                  <a:lnTo>
                    <a:pt x="308" y="892"/>
                  </a:lnTo>
                  <a:lnTo>
                    <a:pt x="277" y="708"/>
                  </a:lnTo>
                  <a:lnTo>
                    <a:pt x="308" y="554"/>
                  </a:lnTo>
                  <a:lnTo>
                    <a:pt x="400" y="400"/>
                  </a:lnTo>
                  <a:lnTo>
                    <a:pt x="554" y="308"/>
                  </a:lnTo>
                  <a:lnTo>
                    <a:pt x="707" y="277"/>
                  </a:lnTo>
                  <a:close/>
                  <a:moveTo>
                    <a:pt x="584" y="1"/>
                  </a:moveTo>
                  <a:lnTo>
                    <a:pt x="431" y="32"/>
                  </a:lnTo>
                  <a:lnTo>
                    <a:pt x="308" y="124"/>
                  </a:lnTo>
                  <a:lnTo>
                    <a:pt x="216" y="185"/>
                  </a:lnTo>
                  <a:lnTo>
                    <a:pt x="123" y="308"/>
                  </a:lnTo>
                  <a:lnTo>
                    <a:pt x="62" y="431"/>
                  </a:lnTo>
                  <a:lnTo>
                    <a:pt x="1" y="554"/>
                  </a:lnTo>
                  <a:lnTo>
                    <a:pt x="1" y="708"/>
                  </a:lnTo>
                  <a:lnTo>
                    <a:pt x="1" y="861"/>
                  </a:lnTo>
                  <a:lnTo>
                    <a:pt x="62" y="984"/>
                  </a:lnTo>
                  <a:lnTo>
                    <a:pt x="123" y="1107"/>
                  </a:lnTo>
                  <a:lnTo>
                    <a:pt x="216" y="1230"/>
                  </a:lnTo>
                  <a:lnTo>
                    <a:pt x="308" y="1291"/>
                  </a:lnTo>
                  <a:lnTo>
                    <a:pt x="431" y="1384"/>
                  </a:lnTo>
                  <a:lnTo>
                    <a:pt x="584" y="1414"/>
                  </a:lnTo>
                  <a:lnTo>
                    <a:pt x="861" y="1414"/>
                  </a:lnTo>
                  <a:lnTo>
                    <a:pt x="984" y="1384"/>
                  </a:lnTo>
                  <a:lnTo>
                    <a:pt x="1107" y="1291"/>
                  </a:lnTo>
                  <a:lnTo>
                    <a:pt x="1230" y="1230"/>
                  </a:lnTo>
                  <a:lnTo>
                    <a:pt x="1322" y="1107"/>
                  </a:lnTo>
                  <a:lnTo>
                    <a:pt x="1383" y="984"/>
                  </a:lnTo>
                  <a:lnTo>
                    <a:pt x="1414" y="861"/>
                  </a:lnTo>
                  <a:lnTo>
                    <a:pt x="1445" y="708"/>
                  </a:lnTo>
                  <a:lnTo>
                    <a:pt x="1414" y="554"/>
                  </a:lnTo>
                  <a:lnTo>
                    <a:pt x="1383" y="431"/>
                  </a:lnTo>
                  <a:lnTo>
                    <a:pt x="1322" y="308"/>
                  </a:lnTo>
                  <a:lnTo>
                    <a:pt x="1230" y="185"/>
                  </a:lnTo>
                  <a:lnTo>
                    <a:pt x="1107" y="124"/>
                  </a:lnTo>
                  <a:lnTo>
                    <a:pt x="984" y="32"/>
                  </a:lnTo>
                  <a:lnTo>
                    <a:pt x="861" y="1"/>
                  </a:lnTo>
                  <a:close/>
                </a:path>
              </a:pathLst>
            </a:custGeom>
            <a:solidFill>
              <a:srgbClr val="DFEFF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3"/>
            <p:cNvSpPr/>
            <p:nvPr/>
          </p:nvSpPr>
          <p:spPr>
            <a:xfrm>
              <a:off x="4854342" y="2859519"/>
              <a:ext cx="77" cy="77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3"/>
            <p:cNvSpPr/>
            <p:nvPr/>
          </p:nvSpPr>
          <p:spPr>
            <a:xfrm>
              <a:off x="4742812" y="2804912"/>
              <a:ext cx="111605" cy="109291"/>
            </a:xfrm>
            <a:custGeom>
              <a:avLst/>
              <a:gdLst/>
              <a:ahLst/>
              <a:cxnLst/>
              <a:rect l="l" t="t" r="r" b="b"/>
              <a:pathLst>
                <a:path w="1445" h="1415" fill="none" extrusionOk="0">
                  <a:moveTo>
                    <a:pt x="707" y="1"/>
                  </a:moveTo>
                  <a:lnTo>
                    <a:pt x="707" y="1"/>
                  </a:lnTo>
                  <a:lnTo>
                    <a:pt x="584" y="1"/>
                  </a:lnTo>
                  <a:lnTo>
                    <a:pt x="431" y="32"/>
                  </a:lnTo>
                  <a:lnTo>
                    <a:pt x="308" y="124"/>
                  </a:lnTo>
                  <a:lnTo>
                    <a:pt x="216" y="185"/>
                  </a:lnTo>
                  <a:lnTo>
                    <a:pt x="123" y="308"/>
                  </a:lnTo>
                  <a:lnTo>
                    <a:pt x="62" y="431"/>
                  </a:lnTo>
                  <a:lnTo>
                    <a:pt x="1" y="554"/>
                  </a:lnTo>
                  <a:lnTo>
                    <a:pt x="1" y="708"/>
                  </a:lnTo>
                  <a:lnTo>
                    <a:pt x="1" y="708"/>
                  </a:lnTo>
                  <a:lnTo>
                    <a:pt x="1" y="861"/>
                  </a:lnTo>
                  <a:lnTo>
                    <a:pt x="62" y="984"/>
                  </a:lnTo>
                  <a:lnTo>
                    <a:pt x="123" y="1107"/>
                  </a:lnTo>
                  <a:lnTo>
                    <a:pt x="216" y="1230"/>
                  </a:lnTo>
                  <a:lnTo>
                    <a:pt x="308" y="1291"/>
                  </a:lnTo>
                  <a:lnTo>
                    <a:pt x="431" y="1384"/>
                  </a:lnTo>
                  <a:lnTo>
                    <a:pt x="584" y="1414"/>
                  </a:lnTo>
                  <a:lnTo>
                    <a:pt x="707" y="1414"/>
                  </a:lnTo>
                  <a:lnTo>
                    <a:pt x="707" y="1414"/>
                  </a:lnTo>
                  <a:lnTo>
                    <a:pt x="861" y="1414"/>
                  </a:lnTo>
                  <a:lnTo>
                    <a:pt x="984" y="1384"/>
                  </a:lnTo>
                  <a:lnTo>
                    <a:pt x="1107" y="1291"/>
                  </a:lnTo>
                  <a:lnTo>
                    <a:pt x="1230" y="1230"/>
                  </a:lnTo>
                  <a:lnTo>
                    <a:pt x="1322" y="1107"/>
                  </a:lnTo>
                  <a:lnTo>
                    <a:pt x="1383" y="984"/>
                  </a:lnTo>
                  <a:lnTo>
                    <a:pt x="1414" y="861"/>
                  </a:lnTo>
                  <a:lnTo>
                    <a:pt x="1445" y="708"/>
                  </a:lnTo>
                  <a:lnTo>
                    <a:pt x="1291" y="708"/>
                  </a:lnTo>
                  <a:lnTo>
                    <a:pt x="1137" y="708"/>
                  </a:lnTo>
                  <a:lnTo>
                    <a:pt x="1137" y="708"/>
                  </a:lnTo>
                  <a:lnTo>
                    <a:pt x="1107" y="892"/>
                  </a:lnTo>
                  <a:lnTo>
                    <a:pt x="1014" y="1015"/>
                  </a:lnTo>
                  <a:lnTo>
                    <a:pt x="892" y="1107"/>
                  </a:lnTo>
                  <a:lnTo>
                    <a:pt x="707" y="1138"/>
                  </a:lnTo>
                  <a:lnTo>
                    <a:pt x="707" y="1138"/>
                  </a:lnTo>
                  <a:lnTo>
                    <a:pt x="554" y="1107"/>
                  </a:lnTo>
                  <a:lnTo>
                    <a:pt x="400" y="1015"/>
                  </a:lnTo>
                  <a:lnTo>
                    <a:pt x="308" y="892"/>
                  </a:lnTo>
                  <a:lnTo>
                    <a:pt x="277" y="708"/>
                  </a:lnTo>
                  <a:lnTo>
                    <a:pt x="277" y="708"/>
                  </a:lnTo>
                  <a:lnTo>
                    <a:pt x="308" y="554"/>
                  </a:lnTo>
                  <a:lnTo>
                    <a:pt x="400" y="400"/>
                  </a:lnTo>
                  <a:lnTo>
                    <a:pt x="554" y="308"/>
                  </a:lnTo>
                  <a:lnTo>
                    <a:pt x="707" y="277"/>
                  </a:lnTo>
                  <a:lnTo>
                    <a:pt x="707" y="277"/>
                  </a:lnTo>
                  <a:lnTo>
                    <a:pt x="892" y="308"/>
                  </a:lnTo>
                  <a:lnTo>
                    <a:pt x="1014" y="400"/>
                  </a:lnTo>
                  <a:lnTo>
                    <a:pt x="1107" y="554"/>
                  </a:lnTo>
                  <a:lnTo>
                    <a:pt x="1137" y="708"/>
                  </a:lnTo>
                  <a:lnTo>
                    <a:pt x="1291" y="708"/>
                  </a:lnTo>
                  <a:lnTo>
                    <a:pt x="1445" y="708"/>
                  </a:lnTo>
                  <a:lnTo>
                    <a:pt x="1445" y="708"/>
                  </a:lnTo>
                  <a:lnTo>
                    <a:pt x="1445" y="708"/>
                  </a:lnTo>
                  <a:lnTo>
                    <a:pt x="1414" y="554"/>
                  </a:lnTo>
                  <a:lnTo>
                    <a:pt x="1383" y="431"/>
                  </a:lnTo>
                  <a:lnTo>
                    <a:pt x="1322" y="308"/>
                  </a:lnTo>
                  <a:lnTo>
                    <a:pt x="1230" y="185"/>
                  </a:lnTo>
                  <a:lnTo>
                    <a:pt x="1107" y="124"/>
                  </a:lnTo>
                  <a:lnTo>
                    <a:pt x="984" y="32"/>
                  </a:lnTo>
                  <a:lnTo>
                    <a:pt x="861" y="1"/>
                  </a:lnTo>
                  <a:lnTo>
                    <a:pt x="707" y="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3"/>
            <p:cNvSpPr/>
            <p:nvPr/>
          </p:nvSpPr>
          <p:spPr>
            <a:xfrm>
              <a:off x="4026134" y="2975839"/>
              <a:ext cx="78394" cy="78396"/>
            </a:xfrm>
            <a:custGeom>
              <a:avLst/>
              <a:gdLst/>
              <a:ahLst/>
              <a:cxnLst/>
              <a:rect l="l" t="t" r="r" b="b"/>
              <a:pathLst>
                <a:path w="1015" h="1015" extrusionOk="0">
                  <a:moveTo>
                    <a:pt x="400" y="0"/>
                  </a:moveTo>
                  <a:lnTo>
                    <a:pt x="308" y="31"/>
                  </a:lnTo>
                  <a:lnTo>
                    <a:pt x="215" y="62"/>
                  </a:lnTo>
                  <a:lnTo>
                    <a:pt x="154" y="123"/>
                  </a:lnTo>
                  <a:lnTo>
                    <a:pt x="93" y="215"/>
                  </a:lnTo>
                  <a:lnTo>
                    <a:pt x="31" y="307"/>
                  </a:lnTo>
                  <a:lnTo>
                    <a:pt x="0" y="400"/>
                  </a:lnTo>
                  <a:lnTo>
                    <a:pt x="0" y="492"/>
                  </a:lnTo>
                  <a:lnTo>
                    <a:pt x="0" y="615"/>
                  </a:lnTo>
                  <a:lnTo>
                    <a:pt x="31" y="707"/>
                  </a:lnTo>
                  <a:lnTo>
                    <a:pt x="93" y="799"/>
                  </a:lnTo>
                  <a:lnTo>
                    <a:pt x="154" y="860"/>
                  </a:lnTo>
                  <a:lnTo>
                    <a:pt x="215" y="922"/>
                  </a:lnTo>
                  <a:lnTo>
                    <a:pt x="308" y="983"/>
                  </a:lnTo>
                  <a:lnTo>
                    <a:pt x="400" y="1014"/>
                  </a:lnTo>
                  <a:lnTo>
                    <a:pt x="615" y="1014"/>
                  </a:lnTo>
                  <a:lnTo>
                    <a:pt x="707" y="983"/>
                  </a:lnTo>
                  <a:lnTo>
                    <a:pt x="799" y="922"/>
                  </a:lnTo>
                  <a:lnTo>
                    <a:pt x="861" y="860"/>
                  </a:lnTo>
                  <a:lnTo>
                    <a:pt x="922" y="799"/>
                  </a:lnTo>
                  <a:lnTo>
                    <a:pt x="984" y="707"/>
                  </a:lnTo>
                  <a:lnTo>
                    <a:pt x="1014" y="615"/>
                  </a:lnTo>
                  <a:lnTo>
                    <a:pt x="1014" y="492"/>
                  </a:lnTo>
                  <a:lnTo>
                    <a:pt x="1014" y="400"/>
                  </a:lnTo>
                  <a:lnTo>
                    <a:pt x="984" y="307"/>
                  </a:lnTo>
                  <a:lnTo>
                    <a:pt x="922" y="215"/>
                  </a:lnTo>
                  <a:lnTo>
                    <a:pt x="861" y="123"/>
                  </a:lnTo>
                  <a:lnTo>
                    <a:pt x="799" y="62"/>
                  </a:lnTo>
                  <a:lnTo>
                    <a:pt x="707" y="31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BADD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3"/>
            <p:cNvSpPr/>
            <p:nvPr/>
          </p:nvSpPr>
          <p:spPr>
            <a:xfrm>
              <a:off x="4246799" y="2721881"/>
              <a:ext cx="49971" cy="49895"/>
            </a:xfrm>
            <a:custGeom>
              <a:avLst/>
              <a:gdLst/>
              <a:ahLst/>
              <a:cxnLst/>
              <a:rect l="l" t="t" r="r" b="b"/>
              <a:pathLst>
                <a:path w="647" h="646" extrusionOk="0">
                  <a:moveTo>
                    <a:pt x="339" y="1"/>
                  </a:moveTo>
                  <a:lnTo>
                    <a:pt x="216" y="31"/>
                  </a:lnTo>
                  <a:lnTo>
                    <a:pt x="93" y="93"/>
                  </a:lnTo>
                  <a:lnTo>
                    <a:pt x="32" y="216"/>
                  </a:lnTo>
                  <a:lnTo>
                    <a:pt x="1" y="338"/>
                  </a:lnTo>
                  <a:lnTo>
                    <a:pt x="32" y="461"/>
                  </a:lnTo>
                  <a:lnTo>
                    <a:pt x="93" y="554"/>
                  </a:lnTo>
                  <a:lnTo>
                    <a:pt x="216" y="615"/>
                  </a:lnTo>
                  <a:lnTo>
                    <a:pt x="339" y="646"/>
                  </a:lnTo>
                  <a:lnTo>
                    <a:pt x="462" y="615"/>
                  </a:lnTo>
                  <a:lnTo>
                    <a:pt x="554" y="554"/>
                  </a:lnTo>
                  <a:lnTo>
                    <a:pt x="615" y="461"/>
                  </a:lnTo>
                  <a:lnTo>
                    <a:pt x="646" y="338"/>
                  </a:lnTo>
                  <a:lnTo>
                    <a:pt x="615" y="216"/>
                  </a:lnTo>
                  <a:lnTo>
                    <a:pt x="554" y="93"/>
                  </a:lnTo>
                  <a:lnTo>
                    <a:pt x="462" y="31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3"/>
            <p:cNvSpPr/>
            <p:nvPr/>
          </p:nvSpPr>
          <p:spPr>
            <a:xfrm>
              <a:off x="5822579" y="2747988"/>
              <a:ext cx="45182" cy="42790"/>
            </a:xfrm>
            <a:custGeom>
              <a:avLst/>
              <a:gdLst/>
              <a:ahLst/>
              <a:cxnLst/>
              <a:rect l="l" t="t" r="r" b="b"/>
              <a:pathLst>
                <a:path w="585" h="554" extrusionOk="0">
                  <a:moveTo>
                    <a:pt x="185" y="0"/>
                  </a:moveTo>
                  <a:lnTo>
                    <a:pt x="93" y="62"/>
                  </a:lnTo>
                  <a:lnTo>
                    <a:pt x="31" y="154"/>
                  </a:lnTo>
                  <a:lnTo>
                    <a:pt x="1" y="277"/>
                  </a:lnTo>
                  <a:lnTo>
                    <a:pt x="31" y="400"/>
                  </a:lnTo>
                  <a:lnTo>
                    <a:pt x="93" y="461"/>
                  </a:lnTo>
                  <a:lnTo>
                    <a:pt x="185" y="523"/>
                  </a:lnTo>
                  <a:lnTo>
                    <a:pt x="277" y="554"/>
                  </a:lnTo>
                  <a:lnTo>
                    <a:pt x="400" y="523"/>
                  </a:lnTo>
                  <a:lnTo>
                    <a:pt x="492" y="461"/>
                  </a:lnTo>
                  <a:lnTo>
                    <a:pt x="554" y="400"/>
                  </a:lnTo>
                  <a:lnTo>
                    <a:pt x="585" y="277"/>
                  </a:lnTo>
                  <a:lnTo>
                    <a:pt x="554" y="154"/>
                  </a:lnTo>
                  <a:lnTo>
                    <a:pt x="492" y="62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BADD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3"/>
            <p:cNvSpPr/>
            <p:nvPr/>
          </p:nvSpPr>
          <p:spPr>
            <a:xfrm>
              <a:off x="4384434" y="2852413"/>
              <a:ext cx="113999" cy="114003"/>
            </a:xfrm>
            <a:custGeom>
              <a:avLst/>
              <a:gdLst/>
              <a:ahLst/>
              <a:cxnLst/>
              <a:rect l="l" t="t" r="r" b="b"/>
              <a:pathLst>
                <a:path w="1476" h="1476" extrusionOk="0">
                  <a:moveTo>
                    <a:pt x="738" y="0"/>
                  </a:moveTo>
                  <a:lnTo>
                    <a:pt x="677" y="31"/>
                  </a:lnTo>
                  <a:lnTo>
                    <a:pt x="615" y="62"/>
                  </a:lnTo>
                  <a:lnTo>
                    <a:pt x="554" y="123"/>
                  </a:lnTo>
                  <a:lnTo>
                    <a:pt x="554" y="216"/>
                  </a:lnTo>
                  <a:lnTo>
                    <a:pt x="554" y="523"/>
                  </a:lnTo>
                  <a:lnTo>
                    <a:pt x="216" y="523"/>
                  </a:lnTo>
                  <a:lnTo>
                    <a:pt x="124" y="553"/>
                  </a:lnTo>
                  <a:lnTo>
                    <a:pt x="62" y="584"/>
                  </a:lnTo>
                  <a:lnTo>
                    <a:pt x="32" y="676"/>
                  </a:lnTo>
                  <a:lnTo>
                    <a:pt x="1" y="738"/>
                  </a:lnTo>
                  <a:lnTo>
                    <a:pt x="32" y="830"/>
                  </a:lnTo>
                  <a:lnTo>
                    <a:pt x="62" y="891"/>
                  </a:lnTo>
                  <a:lnTo>
                    <a:pt x="124" y="922"/>
                  </a:lnTo>
                  <a:lnTo>
                    <a:pt x="216" y="953"/>
                  </a:lnTo>
                  <a:lnTo>
                    <a:pt x="554" y="953"/>
                  </a:lnTo>
                  <a:lnTo>
                    <a:pt x="554" y="1291"/>
                  </a:lnTo>
                  <a:lnTo>
                    <a:pt x="554" y="1352"/>
                  </a:lnTo>
                  <a:lnTo>
                    <a:pt x="615" y="1414"/>
                  </a:lnTo>
                  <a:lnTo>
                    <a:pt x="677" y="1475"/>
                  </a:lnTo>
                  <a:lnTo>
                    <a:pt x="831" y="1475"/>
                  </a:lnTo>
                  <a:lnTo>
                    <a:pt x="892" y="1414"/>
                  </a:lnTo>
                  <a:lnTo>
                    <a:pt x="923" y="1352"/>
                  </a:lnTo>
                  <a:lnTo>
                    <a:pt x="953" y="1291"/>
                  </a:lnTo>
                  <a:lnTo>
                    <a:pt x="953" y="953"/>
                  </a:lnTo>
                  <a:lnTo>
                    <a:pt x="1291" y="953"/>
                  </a:lnTo>
                  <a:lnTo>
                    <a:pt x="1353" y="922"/>
                  </a:lnTo>
                  <a:lnTo>
                    <a:pt x="1414" y="891"/>
                  </a:lnTo>
                  <a:lnTo>
                    <a:pt x="1476" y="830"/>
                  </a:lnTo>
                  <a:lnTo>
                    <a:pt x="1476" y="738"/>
                  </a:lnTo>
                  <a:lnTo>
                    <a:pt x="1476" y="676"/>
                  </a:lnTo>
                  <a:lnTo>
                    <a:pt x="1414" y="584"/>
                  </a:lnTo>
                  <a:lnTo>
                    <a:pt x="1353" y="553"/>
                  </a:lnTo>
                  <a:lnTo>
                    <a:pt x="1291" y="523"/>
                  </a:lnTo>
                  <a:lnTo>
                    <a:pt x="953" y="523"/>
                  </a:lnTo>
                  <a:lnTo>
                    <a:pt x="953" y="216"/>
                  </a:lnTo>
                  <a:lnTo>
                    <a:pt x="923" y="123"/>
                  </a:lnTo>
                  <a:lnTo>
                    <a:pt x="892" y="62"/>
                  </a:lnTo>
                  <a:lnTo>
                    <a:pt x="831" y="31"/>
                  </a:lnTo>
                  <a:lnTo>
                    <a:pt x="738" y="0"/>
                  </a:lnTo>
                  <a:close/>
                </a:path>
              </a:pathLst>
            </a:custGeom>
            <a:solidFill>
              <a:srgbClr val="BADDF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3"/>
            <p:cNvSpPr/>
            <p:nvPr/>
          </p:nvSpPr>
          <p:spPr>
            <a:xfrm>
              <a:off x="2642595" y="2532031"/>
              <a:ext cx="97316" cy="99714"/>
            </a:xfrm>
            <a:custGeom>
              <a:avLst/>
              <a:gdLst/>
              <a:ahLst/>
              <a:cxnLst/>
              <a:rect l="l" t="t" r="r" b="b"/>
              <a:pathLst>
                <a:path w="1260" h="1291" extrusionOk="0">
                  <a:moveTo>
                    <a:pt x="615" y="0"/>
                  </a:moveTo>
                  <a:lnTo>
                    <a:pt x="553" y="31"/>
                  </a:lnTo>
                  <a:lnTo>
                    <a:pt x="492" y="62"/>
                  </a:lnTo>
                  <a:lnTo>
                    <a:pt x="461" y="123"/>
                  </a:lnTo>
                  <a:lnTo>
                    <a:pt x="430" y="185"/>
                  </a:lnTo>
                  <a:lnTo>
                    <a:pt x="430" y="461"/>
                  </a:lnTo>
                  <a:lnTo>
                    <a:pt x="154" y="461"/>
                  </a:lnTo>
                  <a:lnTo>
                    <a:pt x="92" y="492"/>
                  </a:lnTo>
                  <a:lnTo>
                    <a:pt x="31" y="523"/>
                  </a:lnTo>
                  <a:lnTo>
                    <a:pt x="0" y="584"/>
                  </a:lnTo>
                  <a:lnTo>
                    <a:pt x="0" y="646"/>
                  </a:lnTo>
                  <a:lnTo>
                    <a:pt x="0" y="707"/>
                  </a:lnTo>
                  <a:lnTo>
                    <a:pt x="31" y="769"/>
                  </a:lnTo>
                  <a:lnTo>
                    <a:pt x="92" y="799"/>
                  </a:lnTo>
                  <a:lnTo>
                    <a:pt x="154" y="830"/>
                  </a:lnTo>
                  <a:lnTo>
                    <a:pt x="430" y="830"/>
                  </a:lnTo>
                  <a:lnTo>
                    <a:pt x="430" y="1107"/>
                  </a:lnTo>
                  <a:lnTo>
                    <a:pt x="461" y="1168"/>
                  </a:lnTo>
                  <a:lnTo>
                    <a:pt x="492" y="1229"/>
                  </a:lnTo>
                  <a:lnTo>
                    <a:pt x="553" y="1260"/>
                  </a:lnTo>
                  <a:lnTo>
                    <a:pt x="615" y="1291"/>
                  </a:lnTo>
                  <a:lnTo>
                    <a:pt x="676" y="1260"/>
                  </a:lnTo>
                  <a:lnTo>
                    <a:pt x="738" y="1229"/>
                  </a:lnTo>
                  <a:lnTo>
                    <a:pt x="768" y="1168"/>
                  </a:lnTo>
                  <a:lnTo>
                    <a:pt x="799" y="1107"/>
                  </a:lnTo>
                  <a:lnTo>
                    <a:pt x="799" y="830"/>
                  </a:lnTo>
                  <a:lnTo>
                    <a:pt x="1076" y="830"/>
                  </a:lnTo>
                  <a:lnTo>
                    <a:pt x="1137" y="799"/>
                  </a:lnTo>
                  <a:lnTo>
                    <a:pt x="1199" y="769"/>
                  </a:lnTo>
                  <a:lnTo>
                    <a:pt x="1229" y="707"/>
                  </a:lnTo>
                  <a:lnTo>
                    <a:pt x="1260" y="646"/>
                  </a:lnTo>
                  <a:lnTo>
                    <a:pt x="1229" y="584"/>
                  </a:lnTo>
                  <a:lnTo>
                    <a:pt x="1199" y="523"/>
                  </a:lnTo>
                  <a:lnTo>
                    <a:pt x="1137" y="492"/>
                  </a:lnTo>
                  <a:lnTo>
                    <a:pt x="1076" y="461"/>
                  </a:lnTo>
                  <a:lnTo>
                    <a:pt x="799" y="461"/>
                  </a:lnTo>
                  <a:lnTo>
                    <a:pt x="799" y="185"/>
                  </a:lnTo>
                  <a:lnTo>
                    <a:pt x="768" y="123"/>
                  </a:lnTo>
                  <a:lnTo>
                    <a:pt x="738" y="62"/>
                  </a:lnTo>
                  <a:lnTo>
                    <a:pt x="676" y="31"/>
                  </a:lnTo>
                  <a:lnTo>
                    <a:pt x="6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3"/>
            <p:cNvSpPr/>
            <p:nvPr/>
          </p:nvSpPr>
          <p:spPr>
            <a:xfrm>
              <a:off x="4313299" y="3768452"/>
              <a:ext cx="469898" cy="237428"/>
            </a:xfrm>
            <a:custGeom>
              <a:avLst/>
              <a:gdLst/>
              <a:ahLst/>
              <a:cxnLst/>
              <a:rect l="l" t="t" r="r" b="b"/>
              <a:pathLst>
                <a:path w="6084" h="3074" extrusionOk="0">
                  <a:moveTo>
                    <a:pt x="2919" y="1"/>
                  </a:moveTo>
                  <a:lnTo>
                    <a:pt x="0" y="2827"/>
                  </a:lnTo>
                  <a:lnTo>
                    <a:pt x="0" y="2827"/>
                  </a:lnTo>
                  <a:lnTo>
                    <a:pt x="2335" y="1721"/>
                  </a:lnTo>
                  <a:lnTo>
                    <a:pt x="3196" y="3073"/>
                  </a:lnTo>
                  <a:lnTo>
                    <a:pt x="6084" y="185"/>
                  </a:lnTo>
                  <a:lnTo>
                    <a:pt x="3687" y="1291"/>
                  </a:lnTo>
                  <a:lnTo>
                    <a:pt x="2919" y="1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2" name="Google Shape;702;p33"/>
          <p:cNvSpPr txBox="1">
            <a:spLocks noGrp="1"/>
          </p:cNvSpPr>
          <p:nvPr>
            <p:ph type="title" idx="4294967295"/>
          </p:nvPr>
        </p:nvSpPr>
        <p:spPr>
          <a:xfrm>
            <a:off x="8536650" y="127050"/>
            <a:ext cx="300300" cy="43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7</a:t>
            </a:r>
            <a:endParaRPr sz="2200" b="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03" name="Google Shape;703;p33"/>
          <p:cNvSpPr/>
          <p:nvPr/>
        </p:nvSpPr>
        <p:spPr>
          <a:xfrm>
            <a:off x="8412300" y="127050"/>
            <a:ext cx="549000" cy="4326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8" name="Google Shape;708;p34"/>
          <p:cNvGrpSpPr/>
          <p:nvPr/>
        </p:nvGrpSpPr>
        <p:grpSpPr>
          <a:xfrm flipH="1">
            <a:off x="5405950" y="2790700"/>
            <a:ext cx="3971000" cy="1636900"/>
            <a:chOff x="-790200" y="-1262950"/>
            <a:chExt cx="3971000" cy="1636900"/>
          </a:xfrm>
        </p:grpSpPr>
        <p:cxnSp>
          <p:nvCxnSpPr>
            <p:cNvPr id="709" name="Google Shape;709;p34"/>
            <p:cNvCxnSpPr/>
            <p:nvPr/>
          </p:nvCxnSpPr>
          <p:spPr>
            <a:xfrm>
              <a:off x="-790200" y="-1262950"/>
              <a:ext cx="1633200" cy="1633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0" name="Google Shape;710;p34"/>
            <p:cNvCxnSpPr/>
            <p:nvPr/>
          </p:nvCxnSpPr>
          <p:spPr>
            <a:xfrm>
              <a:off x="839600" y="373950"/>
              <a:ext cx="2341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711" name="Google Shape;711;p34"/>
          <p:cNvGrpSpPr/>
          <p:nvPr/>
        </p:nvGrpSpPr>
        <p:grpSpPr>
          <a:xfrm>
            <a:off x="5847451" y="-18626"/>
            <a:ext cx="1538508" cy="602437"/>
            <a:chOff x="5205411" y="-75307"/>
            <a:chExt cx="1728661" cy="837300"/>
          </a:xfrm>
        </p:grpSpPr>
        <p:cxnSp>
          <p:nvCxnSpPr>
            <p:cNvPr id="712" name="Google Shape;712;p34"/>
            <p:cNvCxnSpPr/>
            <p:nvPr/>
          </p:nvCxnSpPr>
          <p:spPr>
            <a:xfrm>
              <a:off x="5205411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713" name="Google Shape;713;p34"/>
            <p:cNvCxnSpPr/>
            <p:nvPr/>
          </p:nvCxnSpPr>
          <p:spPr>
            <a:xfrm>
              <a:off x="5651144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714" name="Google Shape;714;p34"/>
            <p:cNvCxnSpPr/>
            <p:nvPr/>
          </p:nvCxnSpPr>
          <p:spPr>
            <a:xfrm>
              <a:off x="6096772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715" name="Google Shape;715;p34"/>
          <p:cNvGrpSpPr/>
          <p:nvPr/>
        </p:nvGrpSpPr>
        <p:grpSpPr>
          <a:xfrm rot="10800000">
            <a:off x="3336604" y="4597821"/>
            <a:ext cx="943676" cy="572713"/>
            <a:chOff x="5205411" y="-75307"/>
            <a:chExt cx="1728661" cy="837300"/>
          </a:xfrm>
        </p:grpSpPr>
        <p:cxnSp>
          <p:nvCxnSpPr>
            <p:cNvPr id="716" name="Google Shape;716;p34"/>
            <p:cNvCxnSpPr/>
            <p:nvPr/>
          </p:nvCxnSpPr>
          <p:spPr>
            <a:xfrm>
              <a:off x="5205411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717" name="Google Shape;717;p34"/>
            <p:cNvCxnSpPr/>
            <p:nvPr/>
          </p:nvCxnSpPr>
          <p:spPr>
            <a:xfrm>
              <a:off x="5651144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718" name="Google Shape;718;p34"/>
            <p:cNvCxnSpPr/>
            <p:nvPr/>
          </p:nvCxnSpPr>
          <p:spPr>
            <a:xfrm>
              <a:off x="6096772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719" name="Google Shape;719;p34"/>
          <p:cNvSpPr/>
          <p:nvPr/>
        </p:nvSpPr>
        <p:spPr>
          <a:xfrm>
            <a:off x="616100" y="790433"/>
            <a:ext cx="725700" cy="379200"/>
          </a:xfrm>
          <a:prstGeom prst="snip2DiagRect">
            <a:avLst>
              <a:gd name="adj1" fmla="val 0"/>
              <a:gd name="adj2" fmla="val 42647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0" name="Google Shape;720;p34"/>
          <p:cNvSpPr/>
          <p:nvPr/>
        </p:nvSpPr>
        <p:spPr>
          <a:xfrm>
            <a:off x="646189" y="817146"/>
            <a:ext cx="725700" cy="379200"/>
          </a:xfrm>
          <a:prstGeom prst="snip2DiagRect">
            <a:avLst>
              <a:gd name="adj1" fmla="val 0"/>
              <a:gd name="adj2" fmla="val 4264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1" name="Google Shape;721;p34"/>
          <p:cNvSpPr txBox="1">
            <a:spLocks noGrp="1"/>
          </p:cNvSpPr>
          <p:nvPr>
            <p:ph type="title" idx="4294967295"/>
          </p:nvPr>
        </p:nvSpPr>
        <p:spPr>
          <a:xfrm>
            <a:off x="796496" y="818517"/>
            <a:ext cx="425100" cy="3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E5E5E5"/>
                </a:solidFill>
                <a:latin typeface="Comfortaa"/>
                <a:ea typeface="Comfortaa"/>
                <a:cs typeface="Comfortaa"/>
                <a:sym typeface="Comfortaa"/>
              </a:rPr>
              <a:t>1.2</a:t>
            </a:r>
            <a:endParaRPr sz="1000">
              <a:solidFill>
                <a:srgbClr val="E5E5E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722" name="Google Shape;722;p34"/>
          <p:cNvGrpSpPr/>
          <p:nvPr/>
        </p:nvGrpSpPr>
        <p:grpSpPr>
          <a:xfrm>
            <a:off x="675439" y="583806"/>
            <a:ext cx="339908" cy="87107"/>
            <a:chOff x="713275" y="4065425"/>
            <a:chExt cx="987245" cy="256500"/>
          </a:xfrm>
        </p:grpSpPr>
        <p:sp>
          <p:nvSpPr>
            <p:cNvPr id="723" name="Google Shape;723;p34"/>
            <p:cNvSpPr/>
            <p:nvPr/>
          </p:nvSpPr>
          <p:spPr>
            <a:xfrm>
              <a:off x="713275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4"/>
            <p:cNvSpPr/>
            <p:nvPr/>
          </p:nvSpPr>
          <p:spPr>
            <a:xfrm>
              <a:off x="1078648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34"/>
            <p:cNvSpPr/>
            <p:nvPr/>
          </p:nvSpPr>
          <p:spPr>
            <a:xfrm>
              <a:off x="1444020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6" name="Google Shape;726;p34"/>
          <p:cNvSpPr txBox="1">
            <a:spLocks noGrp="1"/>
          </p:cNvSpPr>
          <p:nvPr>
            <p:ph type="title" idx="4294967295"/>
          </p:nvPr>
        </p:nvSpPr>
        <p:spPr>
          <a:xfrm>
            <a:off x="1425225" y="817150"/>
            <a:ext cx="4143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 smtClean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Problématique et étude de l’existant </a:t>
            </a:r>
            <a:endParaRPr sz="1600" dirty="0" smtClean="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sz="1800" b="0" dirty="0">
              <a:solidFill>
                <a:srgbClr val="D3D3D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727" name="Google Shape;727;p34"/>
          <p:cNvGrpSpPr/>
          <p:nvPr/>
        </p:nvGrpSpPr>
        <p:grpSpPr>
          <a:xfrm rot="5400000" flipH="1">
            <a:off x="-1018796" y="2818982"/>
            <a:ext cx="3919141" cy="339891"/>
            <a:chOff x="384100" y="-88675"/>
            <a:chExt cx="5124400" cy="462625"/>
          </a:xfrm>
        </p:grpSpPr>
        <p:cxnSp>
          <p:nvCxnSpPr>
            <p:cNvPr id="728" name="Google Shape;728;p34"/>
            <p:cNvCxnSpPr/>
            <p:nvPr/>
          </p:nvCxnSpPr>
          <p:spPr>
            <a:xfrm>
              <a:off x="384100" y="-88675"/>
              <a:ext cx="459000" cy="459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9" name="Google Shape;729;p34"/>
            <p:cNvCxnSpPr/>
            <p:nvPr/>
          </p:nvCxnSpPr>
          <p:spPr>
            <a:xfrm>
              <a:off x="839600" y="373950"/>
              <a:ext cx="4668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730" name="Google Shape;730;p34"/>
          <p:cNvSpPr txBox="1"/>
          <p:nvPr/>
        </p:nvSpPr>
        <p:spPr>
          <a:xfrm>
            <a:off x="1356750" y="1524625"/>
            <a:ext cx="6430500" cy="2410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>
              <a:lnSpc>
                <a:spcPct val="115000"/>
              </a:lnSpc>
              <a:spcBef>
                <a:spcPts val="1200"/>
              </a:spcBef>
              <a:buClr>
                <a:srgbClr val="CECECE"/>
              </a:buClr>
              <a:buSzPts val="1300"/>
              <a:buFont typeface="Comfortaa"/>
              <a:buChar char="●"/>
            </a:pPr>
            <a:r>
              <a:rPr lang="en-US" sz="1300" dirty="0">
                <a:solidFill>
                  <a:srgbClr val="CECECE"/>
                </a:solidFill>
                <a:latin typeface="Comfortaa"/>
                <a:ea typeface="Comfortaa"/>
                <a:cs typeface="Comfortaa"/>
                <a:sym typeface="Comfortaa"/>
              </a:rPr>
              <a:t>Problems with data loss between employees (messages, statistics, information, etc.).</a:t>
            </a: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300" dirty="0" smtClean="0">
              <a:solidFill>
                <a:srgbClr val="CECECE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11150">
              <a:lnSpc>
                <a:spcPct val="115000"/>
              </a:lnSpc>
              <a:spcBef>
                <a:spcPts val="1200"/>
              </a:spcBef>
              <a:buClr>
                <a:srgbClr val="CECECE"/>
              </a:buClr>
              <a:buSzPts val="1300"/>
              <a:buFont typeface="Comfortaa"/>
              <a:buChar char="●"/>
            </a:pPr>
            <a:r>
              <a:rPr lang="en-US" sz="1300" dirty="0">
                <a:solidFill>
                  <a:srgbClr val="CECECE"/>
                </a:solidFill>
                <a:latin typeface="Comfortaa"/>
                <a:ea typeface="Comfortaa"/>
                <a:cs typeface="Comfortaa"/>
                <a:sym typeface="Comfortaa"/>
              </a:rPr>
              <a:t>Poor management of waiting times, with risks of overload and mishandling maintenance reservations.</a:t>
            </a:r>
            <a:endParaRPr sz="1300" dirty="0">
              <a:solidFill>
                <a:srgbClr val="CECECE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marL="457200" lvl="0" indent="-311150">
              <a:lnSpc>
                <a:spcPct val="115000"/>
              </a:lnSpc>
              <a:spcBef>
                <a:spcPts val="1200"/>
              </a:spcBef>
              <a:buClr>
                <a:srgbClr val="CECECE"/>
              </a:buClr>
              <a:buSzPts val="1300"/>
              <a:buFont typeface="Comfortaa"/>
              <a:buChar char="●"/>
            </a:pPr>
            <a:r>
              <a:rPr lang="en-US" sz="1300" dirty="0">
                <a:solidFill>
                  <a:srgbClr val="CECECE"/>
                </a:solidFill>
                <a:latin typeface="Comfortaa"/>
                <a:ea typeface="Comfortaa"/>
                <a:cs typeface="Comfortaa"/>
                <a:sym typeface="Comfortaa"/>
              </a:rPr>
              <a:t>Lack of interaction with clients, leading to difficulties in providing bonuses and offers to them.</a:t>
            </a:r>
            <a:endParaRPr sz="1300" dirty="0">
              <a:solidFill>
                <a:srgbClr val="CECECE"/>
              </a:solidFill>
            </a:endParaRPr>
          </a:p>
        </p:txBody>
      </p:sp>
      <p:sp>
        <p:nvSpPr>
          <p:cNvPr id="731" name="Google Shape;731;p34"/>
          <p:cNvSpPr txBox="1">
            <a:spLocks noGrp="1"/>
          </p:cNvSpPr>
          <p:nvPr>
            <p:ph type="title" idx="4294967295"/>
          </p:nvPr>
        </p:nvSpPr>
        <p:spPr>
          <a:xfrm>
            <a:off x="8536650" y="151200"/>
            <a:ext cx="300300" cy="43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8</a:t>
            </a:r>
            <a:endParaRPr sz="2200" b="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32" name="Google Shape;732;p34"/>
          <p:cNvSpPr/>
          <p:nvPr/>
        </p:nvSpPr>
        <p:spPr>
          <a:xfrm>
            <a:off x="8412300" y="151200"/>
            <a:ext cx="549000" cy="4326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7" name="Google Shape;737;p35"/>
          <p:cNvGrpSpPr/>
          <p:nvPr/>
        </p:nvGrpSpPr>
        <p:grpSpPr>
          <a:xfrm flipH="1">
            <a:off x="5249200" y="3311600"/>
            <a:ext cx="3971000" cy="1636900"/>
            <a:chOff x="-790200" y="-1262950"/>
            <a:chExt cx="3971000" cy="1636900"/>
          </a:xfrm>
        </p:grpSpPr>
        <p:cxnSp>
          <p:nvCxnSpPr>
            <p:cNvPr id="738" name="Google Shape;738;p35"/>
            <p:cNvCxnSpPr/>
            <p:nvPr/>
          </p:nvCxnSpPr>
          <p:spPr>
            <a:xfrm>
              <a:off x="-790200" y="-1262950"/>
              <a:ext cx="1633200" cy="1633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9" name="Google Shape;739;p35"/>
            <p:cNvCxnSpPr/>
            <p:nvPr/>
          </p:nvCxnSpPr>
          <p:spPr>
            <a:xfrm>
              <a:off x="839600" y="373950"/>
              <a:ext cx="2341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740" name="Google Shape;740;p35"/>
          <p:cNvGrpSpPr/>
          <p:nvPr/>
        </p:nvGrpSpPr>
        <p:grpSpPr>
          <a:xfrm>
            <a:off x="5205411" y="-75307"/>
            <a:ext cx="1728661" cy="837300"/>
            <a:chOff x="5205411" y="-75307"/>
            <a:chExt cx="1728661" cy="837300"/>
          </a:xfrm>
        </p:grpSpPr>
        <p:cxnSp>
          <p:nvCxnSpPr>
            <p:cNvPr id="741" name="Google Shape;741;p35"/>
            <p:cNvCxnSpPr/>
            <p:nvPr/>
          </p:nvCxnSpPr>
          <p:spPr>
            <a:xfrm>
              <a:off x="5205411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742" name="Google Shape;742;p35"/>
            <p:cNvCxnSpPr/>
            <p:nvPr/>
          </p:nvCxnSpPr>
          <p:spPr>
            <a:xfrm>
              <a:off x="5651144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743" name="Google Shape;743;p35"/>
            <p:cNvCxnSpPr/>
            <p:nvPr/>
          </p:nvCxnSpPr>
          <p:spPr>
            <a:xfrm>
              <a:off x="6096772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744" name="Google Shape;744;p35"/>
          <p:cNvGrpSpPr/>
          <p:nvPr/>
        </p:nvGrpSpPr>
        <p:grpSpPr>
          <a:xfrm rot="10800000">
            <a:off x="3207049" y="4429493"/>
            <a:ext cx="1728661" cy="837300"/>
            <a:chOff x="5205411" y="-75307"/>
            <a:chExt cx="1728661" cy="837300"/>
          </a:xfrm>
        </p:grpSpPr>
        <p:cxnSp>
          <p:nvCxnSpPr>
            <p:cNvPr id="745" name="Google Shape;745;p35"/>
            <p:cNvCxnSpPr/>
            <p:nvPr/>
          </p:nvCxnSpPr>
          <p:spPr>
            <a:xfrm>
              <a:off x="5205411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746" name="Google Shape;746;p35"/>
            <p:cNvCxnSpPr/>
            <p:nvPr/>
          </p:nvCxnSpPr>
          <p:spPr>
            <a:xfrm>
              <a:off x="5651144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cxnSp>
          <p:nvCxnSpPr>
            <p:cNvPr id="747" name="Google Shape;747;p35"/>
            <p:cNvCxnSpPr/>
            <p:nvPr/>
          </p:nvCxnSpPr>
          <p:spPr>
            <a:xfrm>
              <a:off x="6096772" y="-75307"/>
              <a:ext cx="837300" cy="8373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sp>
        <p:nvSpPr>
          <p:cNvPr id="748" name="Google Shape;748;p35"/>
          <p:cNvSpPr/>
          <p:nvPr/>
        </p:nvSpPr>
        <p:spPr>
          <a:xfrm>
            <a:off x="790543" y="1369901"/>
            <a:ext cx="2107500" cy="1116300"/>
          </a:xfrm>
          <a:prstGeom prst="snip2DiagRect">
            <a:avLst>
              <a:gd name="adj1" fmla="val 0"/>
              <a:gd name="adj2" fmla="val 42647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35"/>
          <p:cNvSpPr/>
          <p:nvPr/>
        </p:nvSpPr>
        <p:spPr>
          <a:xfrm>
            <a:off x="877925" y="1448551"/>
            <a:ext cx="2107500" cy="1116300"/>
          </a:xfrm>
          <a:prstGeom prst="snip2DiagRect">
            <a:avLst>
              <a:gd name="adj1" fmla="val 0"/>
              <a:gd name="adj2" fmla="val 42647"/>
            </a:avLst>
          </a:pr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35"/>
          <p:cNvSpPr txBox="1">
            <a:spLocks noGrp="1"/>
          </p:cNvSpPr>
          <p:nvPr>
            <p:ph type="title" idx="4294967295"/>
          </p:nvPr>
        </p:nvSpPr>
        <p:spPr>
          <a:xfrm>
            <a:off x="1314435" y="1452588"/>
            <a:ext cx="12345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5E5E5"/>
                </a:solidFill>
                <a:latin typeface="Comfortaa"/>
                <a:ea typeface="Comfortaa"/>
                <a:cs typeface="Comfortaa"/>
                <a:sym typeface="Comfortaa"/>
              </a:rPr>
              <a:t>1.3</a:t>
            </a:r>
            <a:endParaRPr>
              <a:solidFill>
                <a:srgbClr val="E5E5E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751" name="Google Shape;751;p35"/>
          <p:cNvGrpSpPr/>
          <p:nvPr/>
        </p:nvGrpSpPr>
        <p:grpSpPr>
          <a:xfrm rot="10800000" flipH="1">
            <a:off x="-82493" y="3454803"/>
            <a:ext cx="5124400" cy="462625"/>
            <a:chOff x="384100" y="-88675"/>
            <a:chExt cx="5124400" cy="462625"/>
          </a:xfrm>
        </p:grpSpPr>
        <p:cxnSp>
          <p:nvCxnSpPr>
            <p:cNvPr id="752" name="Google Shape;752;p35"/>
            <p:cNvCxnSpPr/>
            <p:nvPr/>
          </p:nvCxnSpPr>
          <p:spPr>
            <a:xfrm>
              <a:off x="384100" y="-88675"/>
              <a:ext cx="459000" cy="459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3" name="Google Shape;753;p35"/>
            <p:cNvCxnSpPr/>
            <p:nvPr/>
          </p:nvCxnSpPr>
          <p:spPr>
            <a:xfrm>
              <a:off x="839600" y="373950"/>
              <a:ext cx="4668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754" name="Google Shape;754;p35"/>
          <p:cNvGrpSpPr/>
          <p:nvPr/>
        </p:nvGrpSpPr>
        <p:grpSpPr>
          <a:xfrm>
            <a:off x="962950" y="762000"/>
            <a:ext cx="987245" cy="256500"/>
            <a:chOff x="713275" y="4065425"/>
            <a:chExt cx="987245" cy="256500"/>
          </a:xfrm>
        </p:grpSpPr>
        <p:sp>
          <p:nvSpPr>
            <p:cNvPr id="755" name="Google Shape;755;p35"/>
            <p:cNvSpPr/>
            <p:nvPr/>
          </p:nvSpPr>
          <p:spPr>
            <a:xfrm>
              <a:off x="713275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35"/>
            <p:cNvSpPr/>
            <p:nvPr/>
          </p:nvSpPr>
          <p:spPr>
            <a:xfrm>
              <a:off x="1078648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35"/>
            <p:cNvSpPr/>
            <p:nvPr/>
          </p:nvSpPr>
          <p:spPr>
            <a:xfrm>
              <a:off x="1444020" y="4065425"/>
              <a:ext cx="256500" cy="256500"/>
            </a:xfrm>
            <a:prstGeom prst="snip2DiagRect">
              <a:avLst>
                <a:gd name="adj1" fmla="val 0"/>
                <a:gd name="adj2" fmla="val 16667"/>
              </a:avLst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8" name="Google Shape;758;p35"/>
          <p:cNvSpPr txBox="1">
            <a:spLocks noGrp="1"/>
          </p:cNvSpPr>
          <p:nvPr>
            <p:ph type="title" idx="4294967295"/>
          </p:nvPr>
        </p:nvSpPr>
        <p:spPr>
          <a:xfrm>
            <a:off x="580186" y="2762937"/>
            <a:ext cx="3927407" cy="6979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b="0" dirty="0" smtClean="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Competitor Analysis</a:t>
            </a:r>
            <a:r>
              <a:rPr lang="en" sz="2500" b="0" dirty="0" smtClean="0">
                <a:solidFill>
                  <a:srgbClr val="D3D3D3"/>
                </a:solidFill>
                <a:latin typeface="Comfortaa"/>
                <a:ea typeface="Comfortaa"/>
                <a:cs typeface="Comfortaa"/>
                <a:sym typeface="Comfortaa"/>
              </a:rPr>
              <a:t>  </a:t>
            </a:r>
            <a:endParaRPr sz="2500" dirty="0">
              <a:solidFill>
                <a:srgbClr val="D3D3D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759" name="Google Shape;759;p35"/>
          <p:cNvGrpSpPr/>
          <p:nvPr/>
        </p:nvGrpSpPr>
        <p:grpSpPr>
          <a:xfrm>
            <a:off x="4743967" y="1203492"/>
            <a:ext cx="4092983" cy="2621275"/>
            <a:chOff x="457200" y="1586323"/>
            <a:chExt cx="3742020" cy="2376216"/>
          </a:xfrm>
        </p:grpSpPr>
        <p:sp>
          <p:nvSpPr>
            <p:cNvPr id="760" name="Google Shape;760;p35"/>
            <p:cNvSpPr/>
            <p:nvPr/>
          </p:nvSpPr>
          <p:spPr>
            <a:xfrm>
              <a:off x="2409047" y="3121851"/>
              <a:ext cx="662935" cy="374729"/>
            </a:xfrm>
            <a:custGeom>
              <a:avLst/>
              <a:gdLst/>
              <a:ahLst/>
              <a:cxnLst/>
              <a:rect l="l" t="t" r="r" b="b"/>
              <a:pathLst>
                <a:path w="12941" h="7315" extrusionOk="0">
                  <a:moveTo>
                    <a:pt x="5157" y="0"/>
                  </a:moveTo>
                  <a:lnTo>
                    <a:pt x="5032" y="31"/>
                  </a:lnTo>
                  <a:lnTo>
                    <a:pt x="656" y="2563"/>
                  </a:lnTo>
                  <a:lnTo>
                    <a:pt x="500" y="2657"/>
                  </a:lnTo>
                  <a:lnTo>
                    <a:pt x="375" y="2782"/>
                  </a:lnTo>
                  <a:lnTo>
                    <a:pt x="250" y="2907"/>
                  </a:lnTo>
                  <a:lnTo>
                    <a:pt x="156" y="3032"/>
                  </a:lnTo>
                  <a:lnTo>
                    <a:pt x="94" y="3188"/>
                  </a:lnTo>
                  <a:lnTo>
                    <a:pt x="31" y="3345"/>
                  </a:lnTo>
                  <a:lnTo>
                    <a:pt x="0" y="3532"/>
                  </a:lnTo>
                  <a:lnTo>
                    <a:pt x="0" y="3688"/>
                  </a:lnTo>
                  <a:lnTo>
                    <a:pt x="0" y="3876"/>
                  </a:lnTo>
                  <a:lnTo>
                    <a:pt x="31" y="4032"/>
                  </a:lnTo>
                  <a:lnTo>
                    <a:pt x="94" y="4189"/>
                  </a:lnTo>
                  <a:lnTo>
                    <a:pt x="156" y="4345"/>
                  </a:lnTo>
                  <a:lnTo>
                    <a:pt x="250" y="4501"/>
                  </a:lnTo>
                  <a:lnTo>
                    <a:pt x="375" y="4626"/>
                  </a:lnTo>
                  <a:lnTo>
                    <a:pt x="500" y="4720"/>
                  </a:lnTo>
                  <a:lnTo>
                    <a:pt x="656" y="4814"/>
                  </a:lnTo>
                  <a:lnTo>
                    <a:pt x="1032" y="5001"/>
                  </a:lnTo>
                  <a:lnTo>
                    <a:pt x="1407" y="5157"/>
                  </a:lnTo>
                  <a:lnTo>
                    <a:pt x="1813" y="5220"/>
                  </a:lnTo>
                  <a:lnTo>
                    <a:pt x="2219" y="5251"/>
                  </a:lnTo>
                  <a:lnTo>
                    <a:pt x="2626" y="5220"/>
                  </a:lnTo>
                  <a:lnTo>
                    <a:pt x="3032" y="5157"/>
                  </a:lnTo>
                  <a:lnTo>
                    <a:pt x="3438" y="5001"/>
                  </a:lnTo>
                  <a:lnTo>
                    <a:pt x="3813" y="4814"/>
                  </a:lnTo>
                  <a:lnTo>
                    <a:pt x="7095" y="2938"/>
                  </a:lnTo>
                  <a:lnTo>
                    <a:pt x="7283" y="2844"/>
                  </a:lnTo>
                  <a:lnTo>
                    <a:pt x="7471" y="2782"/>
                  </a:lnTo>
                  <a:lnTo>
                    <a:pt x="7658" y="2751"/>
                  </a:lnTo>
                  <a:lnTo>
                    <a:pt x="7846" y="2719"/>
                  </a:lnTo>
                  <a:lnTo>
                    <a:pt x="8033" y="2751"/>
                  </a:lnTo>
                  <a:lnTo>
                    <a:pt x="8252" y="2782"/>
                  </a:lnTo>
                  <a:lnTo>
                    <a:pt x="8440" y="2844"/>
                  </a:lnTo>
                  <a:lnTo>
                    <a:pt x="8596" y="2938"/>
                  </a:lnTo>
                  <a:lnTo>
                    <a:pt x="8721" y="3032"/>
                  </a:lnTo>
                  <a:lnTo>
                    <a:pt x="8815" y="3157"/>
                  </a:lnTo>
                  <a:lnTo>
                    <a:pt x="8846" y="3251"/>
                  </a:lnTo>
                  <a:lnTo>
                    <a:pt x="8846" y="3345"/>
                  </a:lnTo>
                  <a:lnTo>
                    <a:pt x="8846" y="3438"/>
                  </a:lnTo>
                  <a:lnTo>
                    <a:pt x="8815" y="3532"/>
                  </a:lnTo>
                  <a:lnTo>
                    <a:pt x="8721" y="3657"/>
                  </a:lnTo>
                  <a:lnTo>
                    <a:pt x="8596" y="3751"/>
                  </a:lnTo>
                  <a:lnTo>
                    <a:pt x="7877" y="4189"/>
                  </a:lnTo>
                  <a:lnTo>
                    <a:pt x="7721" y="4282"/>
                  </a:lnTo>
                  <a:lnTo>
                    <a:pt x="7596" y="4407"/>
                  </a:lnTo>
                  <a:lnTo>
                    <a:pt x="7471" y="4532"/>
                  </a:lnTo>
                  <a:lnTo>
                    <a:pt x="7377" y="4689"/>
                  </a:lnTo>
                  <a:lnTo>
                    <a:pt x="7314" y="4845"/>
                  </a:lnTo>
                  <a:lnTo>
                    <a:pt x="7252" y="5001"/>
                  </a:lnTo>
                  <a:lnTo>
                    <a:pt x="7220" y="5189"/>
                  </a:lnTo>
                  <a:lnTo>
                    <a:pt x="7189" y="5345"/>
                  </a:lnTo>
                  <a:lnTo>
                    <a:pt x="7220" y="5533"/>
                  </a:lnTo>
                  <a:lnTo>
                    <a:pt x="7252" y="5720"/>
                  </a:lnTo>
                  <a:lnTo>
                    <a:pt x="7314" y="5876"/>
                  </a:lnTo>
                  <a:lnTo>
                    <a:pt x="7377" y="6033"/>
                  </a:lnTo>
                  <a:lnTo>
                    <a:pt x="7471" y="6189"/>
                  </a:lnTo>
                  <a:lnTo>
                    <a:pt x="7596" y="6314"/>
                  </a:lnTo>
                  <a:lnTo>
                    <a:pt x="7721" y="6439"/>
                  </a:lnTo>
                  <a:lnTo>
                    <a:pt x="7877" y="6533"/>
                  </a:lnTo>
                  <a:lnTo>
                    <a:pt x="8565" y="6908"/>
                  </a:lnTo>
                  <a:lnTo>
                    <a:pt x="8908" y="7095"/>
                  </a:lnTo>
                  <a:lnTo>
                    <a:pt x="9252" y="7220"/>
                  </a:lnTo>
                  <a:lnTo>
                    <a:pt x="9627" y="7283"/>
                  </a:lnTo>
                  <a:lnTo>
                    <a:pt x="10002" y="7314"/>
                  </a:lnTo>
                  <a:lnTo>
                    <a:pt x="10377" y="7283"/>
                  </a:lnTo>
                  <a:lnTo>
                    <a:pt x="10721" y="7220"/>
                  </a:lnTo>
                  <a:lnTo>
                    <a:pt x="11096" y="7095"/>
                  </a:lnTo>
                  <a:lnTo>
                    <a:pt x="11440" y="6908"/>
                  </a:lnTo>
                  <a:lnTo>
                    <a:pt x="12753" y="6158"/>
                  </a:lnTo>
                  <a:lnTo>
                    <a:pt x="12878" y="6064"/>
                  </a:lnTo>
                  <a:lnTo>
                    <a:pt x="12941" y="5939"/>
                  </a:lnTo>
                  <a:lnTo>
                    <a:pt x="12941" y="5783"/>
                  </a:lnTo>
                  <a:lnTo>
                    <a:pt x="12909" y="5626"/>
                  </a:lnTo>
                  <a:lnTo>
                    <a:pt x="12784" y="5501"/>
                  </a:lnTo>
                  <a:lnTo>
                    <a:pt x="12659" y="5439"/>
                  </a:lnTo>
                  <a:lnTo>
                    <a:pt x="12503" y="5439"/>
                  </a:lnTo>
                  <a:lnTo>
                    <a:pt x="12378" y="5501"/>
                  </a:lnTo>
                  <a:lnTo>
                    <a:pt x="11034" y="6252"/>
                  </a:lnTo>
                  <a:lnTo>
                    <a:pt x="10784" y="6377"/>
                  </a:lnTo>
                  <a:lnTo>
                    <a:pt x="10534" y="6470"/>
                  </a:lnTo>
                  <a:lnTo>
                    <a:pt x="10284" y="6502"/>
                  </a:lnTo>
                  <a:lnTo>
                    <a:pt x="10002" y="6533"/>
                  </a:lnTo>
                  <a:lnTo>
                    <a:pt x="9721" y="6502"/>
                  </a:lnTo>
                  <a:lnTo>
                    <a:pt x="9471" y="6470"/>
                  </a:lnTo>
                  <a:lnTo>
                    <a:pt x="9190" y="6377"/>
                  </a:lnTo>
                  <a:lnTo>
                    <a:pt x="8940" y="6252"/>
                  </a:lnTo>
                  <a:lnTo>
                    <a:pt x="8252" y="5845"/>
                  </a:lnTo>
                  <a:lnTo>
                    <a:pt x="8158" y="5751"/>
                  </a:lnTo>
                  <a:lnTo>
                    <a:pt x="8064" y="5658"/>
                  </a:lnTo>
                  <a:lnTo>
                    <a:pt x="8002" y="5501"/>
                  </a:lnTo>
                  <a:lnTo>
                    <a:pt x="7971" y="5345"/>
                  </a:lnTo>
                  <a:lnTo>
                    <a:pt x="8002" y="5220"/>
                  </a:lnTo>
                  <a:lnTo>
                    <a:pt x="8064" y="5064"/>
                  </a:lnTo>
                  <a:lnTo>
                    <a:pt x="8158" y="4939"/>
                  </a:lnTo>
                  <a:lnTo>
                    <a:pt x="8252" y="4845"/>
                  </a:lnTo>
                  <a:lnTo>
                    <a:pt x="9002" y="4439"/>
                  </a:lnTo>
                  <a:lnTo>
                    <a:pt x="9127" y="4345"/>
                  </a:lnTo>
                  <a:lnTo>
                    <a:pt x="9252" y="4220"/>
                  </a:lnTo>
                  <a:lnTo>
                    <a:pt x="9377" y="4126"/>
                  </a:lnTo>
                  <a:lnTo>
                    <a:pt x="9471" y="3970"/>
                  </a:lnTo>
                  <a:lnTo>
                    <a:pt x="9534" y="3845"/>
                  </a:lnTo>
                  <a:lnTo>
                    <a:pt x="9565" y="3688"/>
                  </a:lnTo>
                  <a:lnTo>
                    <a:pt x="9627" y="3501"/>
                  </a:lnTo>
                  <a:lnTo>
                    <a:pt x="9627" y="3345"/>
                  </a:lnTo>
                  <a:lnTo>
                    <a:pt x="9627" y="3188"/>
                  </a:lnTo>
                  <a:lnTo>
                    <a:pt x="9565" y="3032"/>
                  </a:lnTo>
                  <a:lnTo>
                    <a:pt x="9534" y="2876"/>
                  </a:lnTo>
                  <a:lnTo>
                    <a:pt x="9471" y="2719"/>
                  </a:lnTo>
                  <a:lnTo>
                    <a:pt x="9377" y="2594"/>
                  </a:lnTo>
                  <a:lnTo>
                    <a:pt x="9252" y="2469"/>
                  </a:lnTo>
                  <a:lnTo>
                    <a:pt x="9127" y="2344"/>
                  </a:lnTo>
                  <a:lnTo>
                    <a:pt x="9002" y="2251"/>
                  </a:lnTo>
                  <a:lnTo>
                    <a:pt x="8721" y="2126"/>
                  </a:lnTo>
                  <a:lnTo>
                    <a:pt x="8440" y="2032"/>
                  </a:lnTo>
                  <a:lnTo>
                    <a:pt x="8158" y="1969"/>
                  </a:lnTo>
                  <a:lnTo>
                    <a:pt x="7846" y="1938"/>
                  </a:lnTo>
                  <a:lnTo>
                    <a:pt x="7564" y="1969"/>
                  </a:lnTo>
                  <a:lnTo>
                    <a:pt x="7252" y="2032"/>
                  </a:lnTo>
                  <a:lnTo>
                    <a:pt x="6970" y="2126"/>
                  </a:lnTo>
                  <a:lnTo>
                    <a:pt x="6689" y="2251"/>
                  </a:lnTo>
                  <a:lnTo>
                    <a:pt x="3407" y="4157"/>
                  </a:lnTo>
                  <a:lnTo>
                    <a:pt x="3126" y="4282"/>
                  </a:lnTo>
                  <a:lnTo>
                    <a:pt x="2844" y="4376"/>
                  </a:lnTo>
                  <a:lnTo>
                    <a:pt x="2532" y="4439"/>
                  </a:lnTo>
                  <a:lnTo>
                    <a:pt x="2219" y="4470"/>
                  </a:lnTo>
                  <a:lnTo>
                    <a:pt x="1907" y="4439"/>
                  </a:lnTo>
                  <a:lnTo>
                    <a:pt x="1625" y="4376"/>
                  </a:lnTo>
                  <a:lnTo>
                    <a:pt x="1313" y="4282"/>
                  </a:lnTo>
                  <a:lnTo>
                    <a:pt x="1032" y="4157"/>
                  </a:lnTo>
                  <a:lnTo>
                    <a:pt x="906" y="4063"/>
                  </a:lnTo>
                  <a:lnTo>
                    <a:pt x="844" y="3970"/>
                  </a:lnTo>
                  <a:lnTo>
                    <a:pt x="781" y="3845"/>
                  </a:lnTo>
                  <a:lnTo>
                    <a:pt x="781" y="3688"/>
                  </a:lnTo>
                  <a:lnTo>
                    <a:pt x="781" y="3563"/>
                  </a:lnTo>
                  <a:lnTo>
                    <a:pt x="844" y="3438"/>
                  </a:lnTo>
                  <a:lnTo>
                    <a:pt x="906" y="3313"/>
                  </a:lnTo>
                  <a:lnTo>
                    <a:pt x="1032" y="3251"/>
                  </a:lnTo>
                  <a:lnTo>
                    <a:pt x="5408" y="719"/>
                  </a:lnTo>
                  <a:lnTo>
                    <a:pt x="5533" y="625"/>
                  </a:lnTo>
                  <a:lnTo>
                    <a:pt x="5595" y="469"/>
                  </a:lnTo>
                  <a:lnTo>
                    <a:pt x="5595" y="344"/>
                  </a:lnTo>
                  <a:lnTo>
                    <a:pt x="5564" y="188"/>
                  </a:lnTo>
                  <a:lnTo>
                    <a:pt x="5439" y="63"/>
                  </a:lnTo>
                  <a:lnTo>
                    <a:pt x="5314" y="0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5"/>
            <p:cNvSpPr/>
            <p:nvPr/>
          </p:nvSpPr>
          <p:spPr>
            <a:xfrm>
              <a:off x="457200" y="2330830"/>
              <a:ext cx="2465938" cy="1453990"/>
            </a:xfrm>
            <a:custGeom>
              <a:avLst/>
              <a:gdLst/>
              <a:ahLst/>
              <a:cxnLst/>
              <a:rect l="l" t="t" r="r" b="b"/>
              <a:pathLst>
                <a:path w="48137" h="28383" extrusionOk="0">
                  <a:moveTo>
                    <a:pt x="28663" y="1"/>
                  </a:moveTo>
                  <a:lnTo>
                    <a:pt x="28101" y="32"/>
                  </a:lnTo>
                  <a:lnTo>
                    <a:pt x="27569" y="157"/>
                  </a:lnTo>
                  <a:lnTo>
                    <a:pt x="27038" y="313"/>
                  </a:lnTo>
                  <a:lnTo>
                    <a:pt x="26788" y="438"/>
                  </a:lnTo>
                  <a:lnTo>
                    <a:pt x="26538" y="563"/>
                  </a:lnTo>
                  <a:lnTo>
                    <a:pt x="844" y="15411"/>
                  </a:lnTo>
                  <a:lnTo>
                    <a:pt x="625" y="15536"/>
                  </a:lnTo>
                  <a:lnTo>
                    <a:pt x="469" y="15692"/>
                  </a:lnTo>
                  <a:lnTo>
                    <a:pt x="344" y="15848"/>
                  </a:lnTo>
                  <a:lnTo>
                    <a:pt x="219" y="16036"/>
                  </a:lnTo>
                  <a:lnTo>
                    <a:pt x="125" y="16223"/>
                  </a:lnTo>
                  <a:lnTo>
                    <a:pt x="63" y="16442"/>
                  </a:lnTo>
                  <a:lnTo>
                    <a:pt x="32" y="16630"/>
                  </a:lnTo>
                  <a:lnTo>
                    <a:pt x="0" y="16849"/>
                  </a:lnTo>
                  <a:lnTo>
                    <a:pt x="32" y="17067"/>
                  </a:lnTo>
                  <a:lnTo>
                    <a:pt x="63" y="17255"/>
                  </a:lnTo>
                  <a:lnTo>
                    <a:pt x="125" y="17474"/>
                  </a:lnTo>
                  <a:lnTo>
                    <a:pt x="219" y="17661"/>
                  </a:lnTo>
                  <a:lnTo>
                    <a:pt x="344" y="17849"/>
                  </a:lnTo>
                  <a:lnTo>
                    <a:pt x="469" y="18005"/>
                  </a:lnTo>
                  <a:lnTo>
                    <a:pt x="625" y="18161"/>
                  </a:lnTo>
                  <a:lnTo>
                    <a:pt x="844" y="18286"/>
                  </a:lnTo>
                  <a:lnTo>
                    <a:pt x="17379" y="27820"/>
                  </a:lnTo>
                  <a:lnTo>
                    <a:pt x="17629" y="27976"/>
                  </a:lnTo>
                  <a:lnTo>
                    <a:pt x="17879" y="28070"/>
                  </a:lnTo>
                  <a:lnTo>
                    <a:pt x="18411" y="28258"/>
                  </a:lnTo>
                  <a:lnTo>
                    <a:pt x="18942" y="28351"/>
                  </a:lnTo>
                  <a:lnTo>
                    <a:pt x="19505" y="28383"/>
                  </a:lnTo>
                  <a:lnTo>
                    <a:pt x="20036" y="28351"/>
                  </a:lnTo>
                  <a:lnTo>
                    <a:pt x="20568" y="28258"/>
                  </a:lnTo>
                  <a:lnTo>
                    <a:pt x="21099" y="28070"/>
                  </a:lnTo>
                  <a:lnTo>
                    <a:pt x="21349" y="27976"/>
                  </a:lnTo>
                  <a:lnTo>
                    <a:pt x="21599" y="27820"/>
                  </a:lnTo>
                  <a:lnTo>
                    <a:pt x="47324" y="13004"/>
                  </a:lnTo>
                  <a:lnTo>
                    <a:pt x="47511" y="12848"/>
                  </a:lnTo>
                  <a:lnTo>
                    <a:pt x="47668" y="12723"/>
                  </a:lnTo>
                  <a:lnTo>
                    <a:pt x="47824" y="12535"/>
                  </a:lnTo>
                  <a:lnTo>
                    <a:pt x="47949" y="12379"/>
                  </a:lnTo>
                  <a:lnTo>
                    <a:pt x="48012" y="12160"/>
                  </a:lnTo>
                  <a:lnTo>
                    <a:pt x="48074" y="11972"/>
                  </a:lnTo>
                  <a:lnTo>
                    <a:pt x="48137" y="11754"/>
                  </a:lnTo>
                  <a:lnTo>
                    <a:pt x="48137" y="11566"/>
                  </a:lnTo>
                  <a:lnTo>
                    <a:pt x="48137" y="11347"/>
                  </a:lnTo>
                  <a:lnTo>
                    <a:pt x="48074" y="11160"/>
                  </a:lnTo>
                  <a:lnTo>
                    <a:pt x="48012" y="10941"/>
                  </a:lnTo>
                  <a:lnTo>
                    <a:pt x="47949" y="10753"/>
                  </a:lnTo>
                  <a:lnTo>
                    <a:pt x="47824" y="10566"/>
                  </a:lnTo>
                  <a:lnTo>
                    <a:pt x="47668" y="10410"/>
                  </a:lnTo>
                  <a:lnTo>
                    <a:pt x="47511" y="10253"/>
                  </a:lnTo>
                  <a:lnTo>
                    <a:pt x="47324" y="10128"/>
                  </a:lnTo>
                  <a:lnTo>
                    <a:pt x="30758" y="563"/>
                  </a:lnTo>
                  <a:lnTo>
                    <a:pt x="30507" y="438"/>
                  </a:lnTo>
                  <a:lnTo>
                    <a:pt x="30257" y="313"/>
                  </a:lnTo>
                  <a:lnTo>
                    <a:pt x="29726" y="157"/>
                  </a:lnTo>
                  <a:lnTo>
                    <a:pt x="29195" y="32"/>
                  </a:lnTo>
                  <a:lnTo>
                    <a:pt x="28663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35"/>
            <p:cNvSpPr/>
            <p:nvPr/>
          </p:nvSpPr>
          <p:spPr>
            <a:xfrm>
              <a:off x="3020680" y="3275526"/>
              <a:ext cx="1178540" cy="687012"/>
            </a:xfrm>
            <a:custGeom>
              <a:avLst/>
              <a:gdLst/>
              <a:ahLst/>
              <a:cxnLst/>
              <a:rect l="l" t="t" r="r" b="b"/>
              <a:pathLst>
                <a:path w="23006" h="13411" extrusionOk="0">
                  <a:moveTo>
                    <a:pt x="9315" y="1"/>
                  </a:moveTo>
                  <a:lnTo>
                    <a:pt x="9002" y="32"/>
                  </a:lnTo>
                  <a:lnTo>
                    <a:pt x="8721" y="95"/>
                  </a:lnTo>
                  <a:lnTo>
                    <a:pt x="8409" y="188"/>
                  </a:lnTo>
                  <a:lnTo>
                    <a:pt x="8127" y="313"/>
                  </a:lnTo>
                  <a:lnTo>
                    <a:pt x="344" y="4814"/>
                  </a:lnTo>
                  <a:lnTo>
                    <a:pt x="188" y="4939"/>
                  </a:lnTo>
                  <a:lnTo>
                    <a:pt x="63" y="5096"/>
                  </a:lnTo>
                  <a:lnTo>
                    <a:pt x="0" y="5252"/>
                  </a:lnTo>
                  <a:lnTo>
                    <a:pt x="0" y="5440"/>
                  </a:lnTo>
                  <a:lnTo>
                    <a:pt x="0" y="5627"/>
                  </a:lnTo>
                  <a:lnTo>
                    <a:pt x="63" y="5783"/>
                  </a:lnTo>
                  <a:lnTo>
                    <a:pt x="188" y="5940"/>
                  </a:lnTo>
                  <a:lnTo>
                    <a:pt x="344" y="6065"/>
                  </a:lnTo>
                  <a:lnTo>
                    <a:pt x="12472" y="13066"/>
                  </a:lnTo>
                  <a:lnTo>
                    <a:pt x="12785" y="13223"/>
                  </a:lnTo>
                  <a:lnTo>
                    <a:pt x="13066" y="13316"/>
                  </a:lnTo>
                  <a:lnTo>
                    <a:pt x="13378" y="13379"/>
                  </a:lnTo>
                  <a:lnTo>
                    <a:pt x="13691" y="13410"/>
                  </a:lnTo>
                  <a:lnTo>
                    <a:pt x="13972" y="13379"/>
                  </a:lnTo>
                  <a:lnTo>
                    <a:pt x="14285" y="13316"/>
                  </a:lnTo>
                  <a:lnTo>
                    <a:pt x="14598" y="13223"/>
                  </a:lnTo>
                  <a:lnTo>
                    <a:pt x="14879" y="13066"/>
                  </a:lnTo>
                  <a:lnTo>
                    <a:pt x="22662" y="8597"/>
                  </a:lnTo>
                  <a:lnTo>
                    <a:pt x="22818" y="8472"/>
                  </a:lnTo>
                  <a:lnTo>
                    <a:pt x="22912" y="8315"/>
                  </a:lnTo>
                  <a:lnTo>
                    <a:pt x="22975" y="8128"/>
                  </a:lnTo>
                  <a:lnTo>
                    <a:pt x="23006" y="7971"/>
                  </a:lnTo>
                  <a:lnTo>
                    <a:pt x="22975" y="7784"/>
                  </a:lnTo>
                  <a:lnTo>
                    <a:pt x="22912" y="7596"/>
                  </a:lnTo>
                  <a:lnTo>
                    <a:pt x="22818" y="7471"/>
                  </a:lnTo>
                  <a:lnTo>
                    <a:pt x="22662" y="7346"/>
                  </a:lnTo>
                  <a:lnTo>
                    <a:pt x="10503" y="313"/>
                  </a:lnTo>
                  <a:lnTo>
                    <a:pt x="10221" y="188"/>
                  </a:lnTo>
                  <a:lnTo>
                    <a:pt x="9940" y="95"/>
                  </a:lnTo>
                  <a:lnTo>
                    <a:pt x="9628" y="32"/>
                  </a:lnTo>
                  <a:lnTo>
                    <a:pt x="9315" y="1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35"/>
            <p:cNvSpPr/>
            <p:nvPr/>
          </p:nvSpPr>
          <p:spPr>
            <a:xfrm>
              <a:off x="751798" y="2295639"/>
              <a:ext cx="195433" cy="213004"/>
            </a:xfrm>
            <a:custGeom>
              <a:avLst/>
              <a:gdLst/>
              <a:ahLst/>
              <a:cxnLst/>
              <a:rect l="l" t="t" r="r" b="b"/>
              <a:pathLst>
                <a:path w="3815" h="4158" extrusionOk="0">
                  <a:moveTo>
                    <a:pt x="563" y="0"/>
                  </a:moveTo>
                  <a:lnTo>
                    <a:pt x="438" y="31"/>
                  </a:lnTo>
                  <a:lnTo>
                    <a:pt x="313" y="63"/>
                  </a:lnTo>
                  <a:lnTo>
                    <a:pt x="219" y="156"/>
                  </a:lnTo>
                  <a:lnTo>
                    <a:pt x="126" y="250"/>
                  </a:lnTo>
                  <a:lnTo>
                    <a:pt x="63" y="375"/>
                  </a:lnTo>
                  <a:lnTo>
                    <a:pt x="1" y="532"/>
                  </a:lnTo>
                  <a:lnTo>
                    <a:pt x="1" y="750"/>
                  </a:lnTo>
                  <a:lnTo>
                    <a:pt x="32" y="969"/>
                  </a:lnTo>
                  <a:lnTo>
                    <a:pt x="94" y="1219"/>
                  </a:lnTo>
                  <a:lnTo>
                    <a:pt x="188" y="1469"/>
                  </a:lnTo>
                  <a:lnTo>
                    <a:pt x="282" y="1719"/>
                  </a:lnTo>
                  <a:lnTo>
                    <a:pt x="438" y="1907"/>
                  </a:lnTo>
                  <a:lnTo>
                    <a:pt x="1157" y="2720"/>
                  </a:lnTo>
                  <a:lnTo>
                    <a:pt x="1376" y="2907"/>
                  </a:lnTo>
                  <a:lnTo>
                    <a:pt x="1564" y="3095"/>
                  </a:lnTo>
                  <a:lnTo>
                    <a:pt x="2032" y="3407"/>
                  </a:lnTo>
                  <a:lnTo>
                    <a:pt x="2470" y="3657"/>
                  </a:lnTo>
                  <a:lnTo>
                    <a:pt x="2845" y="3845"/>
                  </a:lnTo>
                  <a:lnTo>
                    <a:pt x="3501" y="4126"/>
                  </a:lnTo>
                  <a:lnTo>
                    <a:pt x="3626" y="4157"/>
                  </a:lnTo>
                  <a:lnTo>
                    <a:pt x="3720" y="4157"/>
                  </a:lnTo>
                  <a:lnTo>
                    <a:pt x="3783" y="4064"/>
                  </a:lnTo>
                  <a:lnTo>
                    <a:pt x="3814" y="3939"/>
                  </a:lnTo>
                  <a:lnTo>
                    <a:pt x="3814" y="3720"/>
                  </a:lnTo>
                  <a:lnTo>
                    <a:pt x="3814" y="3501"/>
                  </a:lnTo>
                  <a:lnTo>
                    <a:pt x="3752" y="3251"/>
                  </a:lnTo>
                  <a:lnTo>
                    <a:pt x="3689" y="3001"/>
                  </a:lnTo>
                  <a:lnTo>
                    <a:pt x="3501" y="2438"/>
                  </a:lnTo>
                  <a:lnTo>
                    <a:pt x="3220" y="1907"/>
                  </a:lnTo>
                  <a:lnTo>
                    <a:pt x="2908" y="1407"/>
                  </a:lnTo>
                  <a:lnTo>
                    <a:pt x="2532" y="969"/>
                  </a:lnTo>
                  <a:lnTo>
                    <a:pt x="2345" y="782"/>
                  </a:lnTo>
                  <a:lnTo>
                    <a:pt x="2157" y="625"/>
                  </a:lnTo>
                  <a:lnTo>
                    <a:pt x="1970" y="500"/>
                  </a:lnTo>
                  <a:lnTo>
                    <a:pt x="1751" y="375"/>
                  </a:lnTo>
                  <a:lnTo>
                    <a:pt x="1188" y="125"/>
                  </a:lnTo>
                  <a:lnTo>
                    <a:pt x="1032" y="63"/>
                  </a:lnTo>
                  <a:lnTo>
                    <a:pt x="876" y="31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35"/>
            <p:cNvSpPr/>
            <p:nvPr/>
          </p:nvSpPr>
          <p:spPr>
            <a:xfrm>
              <a:off x="2778896" y="2290823"/>
              <a:ext cx="40060" cy="219407"/>
            </a:xfrm>
            <a:custGeom>
              <a:avLst/>
              <a:gdLst/>
              <a:ahLst/>
              <a:cxnLst/>
              <a:rect l="l" t="t" r="r" b="b"/>
              <a:pathLst>
                <a:path w="782" h="4283" extrusionOk="0">
                  <a:moveTo>
                    <a:pt x="0" y="0"/>
                  </a:moveTo>
                  <a:lnTo>
                    <a:pt x="0" y="4283"/>
                  </a:lnTo>
                  <a:lnTo>
                    <a:pt x="782" y="4283"/>
                  </a:lnTo>
                  <a:lnTo>
                    <a:pt x="782" y="2470"/>
                  </a:lnTo>
                  <a:lnTo>
                    <a:pt x="782" y="2157"/>
                  </a:lnTo>
                  <a:lnTo>
                    <a:pt x="751" y="1813"/>
                  </a:lnTo>
                  <a:lnTo>
                    <a:pt x="688" y="1501"/>
                  </a:lnTo>
                  <a:lnTo>
                    <a:pt x="594" y="1188"/>
                  </a:lnTo>
                  <a:lnTo>
                    <a:pt x="469" y="876"/>
                  </a:lnTo>
                  <a:lnTo>
                    <a:pt x="344" y="563"/>
                  </a:lnTo>
                  <a:lnTo>
                    <a:pt x="188" y="2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D8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35"/>
            <p:cNvSpPr/>
            <p:nvPr/>
          </p:nvSpPr>
          <p:spPr>
            <a:xfrm>
              <a:off x="479586" y="2731156"/>
              <a:ext cx="408386" cy="541270"/>
            </a:xfrm>
            <a:custGeom>
              <a:avLst/>
              <a:gdLst/>
              <a:ahLst/>
              <a:cxnLst/>
              <a:rect l="l" t="t" r="r" b="b"/>
              <a:pathLst>
                <a:path w="7972" h="10566" extrusionOk="0">
                  <a:moveTo>
                    <a:pt x="4471" y="0"/>
                  </a:moveTo>
                  <a:lnTo>
                    <a:pt x="4158" y="31"/>
                  </a:lnTo>
                  <a:lnTo>
                    <a:pt x="3877" y="94"/>
                  </a:lnTo>
                  <a:lnTo>
                    <a:pt x="3564" y="219"/>
                  </a:lnTo>
                  <a:lnTo>
                    <a:pt x="3220" y="375"/>
                  </a:lnTo>
                  <a:lnTo>
                    <a:pt x="2908" y="594"/>
                  </a:lnTo>
                  <a:lnTo>
                    <a:pt x="2595" y="844"/>
                  </a:lnTo>
                  <a:lnTo>
                    <a:pt x="2283" y="1125"/>
                  </a:lnTo>
                  <a:lnTo>
                    <a:pt x="1970" y="1438"/>
                  </a:lnTo>
                  <a:lnTo>
                    <a:pt x="1689" y="1782"/>
                  </a:lnTo>
                  <a:lnTo>
                    <a:pt x="1439" y="2157"/>
                  </a:lnTo>
                  <a:lnTo>
                    <a:pt x="1189" y="2563"/>
                  </a:lnTo>
                  <a:lnTo>
                    <a:pt x="939" y="2970"/>
                  </a:lnTo>
                  <a:lnTo>
                    <a:pt x="751" y="3376"/>
                  </a:lnTo>
                  <a:lnTo>
                    <a:pt x="564" y="3814"/>
                  </a:lnTo>
                  <a:lnTo>
                    <a:pt x="376" y="4282"/>
                  </a:lnTo>
                  <a:lnTo>
                    <a:pt x="251" y="4720"/>
                  </a:lnTo>
                  <a:lnTo>
                    <a:pt x="157" y="5189"/>
                  </a:lnTo>
                  <a:lnTo>
                    <a:pt x="63" y="5658"/>
                  </a:lnTo>
                  <a:lnTo>
                    <a:pt x="1" y="6095"/>
                  </a:lnTo>
                  <a:lnTo>
                    <a:pt x="1" y="6564"/>
                  </a:lnTo>
                  <a:lnTo>
                    <a:pt x="32" y="7033"/>
                  </a:lnTo>
                  <a:lnTo>
                    <a:pt x="95" y="7502"/>
                  </a:lnTo>
                  <a:lnTo>
                    <a:pt x="188" y="7908"/>
                  </a:lnTo>
                  <a:lnTo>
                    <a:pt x="313" y="8252"/>
                  </a:lnTo>
                  <a:lnTo>
                    <a:pt x="501" y="8565"/>
                  </a:lnTo>
                  <a:lnTo>
                    <a:pt x="689" y="8846"/>
                  </a:lnTo>
                  <a:lnTo>
                    <a:pt x="939" y="9065"/>
                  </a:lnTo>
                  <a:lnTo>
                    <a:pt x="1189" y="9221"/>
                  </a:lnTo>
                  <a:lnTo>
                    <a:pt x="3502" y="10565"/>
                  </a:lnTo>
                  <a:lnTo>
                    <a:pt x="7972" y="1751"/>
                  </a:lnTo>
                  <a:lnTo>
                    <a:pt x="5471" y="282"/>
                  </a:lnTo>
                  <a:lnTo>
                    <a:pt x="5252" y="156"/>
                  </a:lnTo>
                  <a:lnTo>
                    <a:pt x="5002" y="63"/>
                  </a:lnTo>
                  <a:lnTo>
                    <a:pt x="4721" y="0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35"/>
            <p:cNvSpPr/>
            <p:nvPr/>
          </p:nvSpPr>
          <p:spPr>
            <a:xfrm>
              <a:off x="606113" y="2803178"/>
              <a:ext cx="331493" cy="482051"/>
            </a:xfrm>
            <a:custGeom>
              <a:avLst/>
              <a:gdLst/>
              <a:ahLst/>
              <a:cxnLst/>
              <a:rect l="l" t="t" r="r" b="b"/>
              <a:pathLst>
                <a:path w="6471" h="9410" extrusionOk="0">
                  <a:moveTo>
                    <a:pt x="4470" y="1"/>
                  </a:moveTo>
                  <a:lnTo>
                    <a:pt x="4189" y="32"/>
                  </a:lnTo>
                  <a:lnTo>
                    <a:pt x="3876" y="95"/>
                  </a:lnTo>
                  <a:lnTo>
                    <a:pt x="3564" y="220"/>
                  </a:lnTo>
                  <a:lnTo>
                    <a:pt x="3220" y="407"/>
                  </a:lnTo>
                  <a:lnTo>
                    <a:pt x="2907" y="595"/>
                  </a:lnTo>
                  <a:lnTo>
                    <a:pt x="2563" y="845"/>
                  </a:lnTo>
                  <a:lnTo>
                    <a:pt x="2251" y="1157"/>
                  </a:lnTo>
                  <a:lnTo>
                    <a:pt x="1969" y="1470"/>
                  </a:lnTo>
                  <a:lnTo>
                    <a:pt x="1688" y="1814"/>
                  </a:lnTo>
                  <a:lnTo>
                    <a:pt x="1407" y="2189"/>
                  </a:lnTo>
                  <a:lnTo>
                    <a:pt x="1157" y="2564"/>
                  </a:lnTo>
                  <a:lnTo>
                    <a:pt x="938" y="2970"/>
                  </a:lnTo>
                  <a:lnTo>
                    <a:pt x="719" y="3408"/>
                  </a:lnTo>
                  <a:lnTo>
                    <a:pt x="532" y="3845"/>
                  </a:lnTo>
                  <a:lnTo>
                    <a:pt x="375" y="4283"/>
                  </a:lnTo>
                  <a:lnTo>
                    <a:pt x="250" y="4752"/>
                  </a:lnTo>
                  <a:lnTo>
                    <a:pt x="125" y="5221"/>
                  </a:lnTo>
                  <a:lnTo>
                    <a:pt x="63" y="5658"/>
                  </a:lnTo>
                  <a:lnTo>
                    <a:pt x="0" y="6127"/>
                  </a:lnTo>
                  <a:lnTo>
                    <a:pt x="0" y="6565"/>
                  </a:lnTo>
                  <a:lnTo>
                    <a:pt x="0" y="7002"/>
                  </a:lnTo>
                  <a:lnTo>
                    <a:pt x="63" y="7409"/>
                  </a:lnTo>
                  <a:lnTo>
                    <a:pt x="125" y="7784"/>
                  </a:lnTo>
                  <a:lnTo>
                    <a:pt x="250" y="8096"/>
                  </a:lnTo>
                  <a:lnTo>
                    <a:pt x="375" y="8409"/>
                  </a:lnTo>
                  <a:lnTo>
                    <a:pt x="532" y="8659"/>
                  </a:lnTo>
                  <a:lnTo>
                    <a:pt x="719" y="8878"/>
                  </a:lnTo>
                  <a:lnTo>
                    <a:pt x="938" y="9065"/>
                  </a:lnTo>
                  <a:lnTo>
                    <a:pt x="1157" y="9222"/>
                  </a:lnTo>
                  <a:lnTo>
                    <a:pt x="1407" y="9316"/>
                  </a:lnTo>
                  <a:lnTo>
                    <a:pt x="1688" y="9378"/>
                  </a:lnTo>
                  <a:lnTo>
                    <a:pt x="1969" y="9409"/>
                  </a:lnTo>
                  <a:lnTo>
                    <a:pt x="2251" y="9378"/>
                  </a:lnTo>
                  <a:lnTo>
                    <a:pt x="2563" y="9316"/>
                  </a:lnTo>
                  <a:lnTo>
                    <a:pt x="2907" y="9190"/>
                  </a:lnTo>
                  <a:lnTo>
                    <a:pt x="3220" y="9034"/>
                  </a:lnTo>
                  <a:lnTo>
                    <a:pt x="3564" y="8815"/>
                  </a:lnTo>
                  <a:lnTo>
                    <a:pt x="3876" y="8565"/>
                  </a:lnTo>
                  <a:lnTo>
                    <a:pt x="4189" y="8284"/>
                  </a:lnTo>
                  <a:lnTo>
                    <a:pt x="4470" y="7940"/>
                  </a:lnTo>
                  <a:lnTo>
                    <a:pt x="4783" y="7596"/>
                  </a:lnTo>
                  <a:lnTo>
                    <a:pt x="5033" y="7253"/>
                  </a:lnTo>
                  <a:lnTo>
                    <a:pt x="5283" y="6846"/>
                  </a:lnTo>
                  <a:lnTo>
                    <a:pt x="5502" y="6440"/>
                  </a:lnTo>
                  <a:lnTo>
                    <a:pt x="5720" y="6002"/>
                  </a:lnTo>
                  <a:lnTo>
                    <a:pt x="5908" y="5565"/>
                  </a:lnTo>
                  <a:lnTo>
                    <a:pt x="6064" y="5127"/>
                  </a:lnTo>
                  <a:lnTo>
                    <a:pt x="6220" y="4658"/>
                  </a:lnTo>
                  <a:lnTo>
                    <a:pt x="6314" y="4221"/>
                  </a:lnTo>
                  <a:lnTo>
                    <a:pt x="6408" y="3752"/>
                  </a:lnTo>
                  <a:lnTo>
                    <a:pt x="6439" y="3283"/>
                  </a:lnTo>
                  <a:lnTo>
                    <a:pt x="6470" y="2845"/>
                  </a:lnTo>
                  <a:lnTo>
                    <a:pt x="6439" y="2408"/>
                  </a:lnTo>
                  <a:lnTo>
                    <a:pt x="6408" y="2001"/>
                  </a:lnTo>
                  <a:lnTo>
                    <a:pt x="6314" y="1626"/>
                  </a:lnTo>
                  <a:lnTo>
                    <a:pt x="6220" y="1314"/>
                  </a:lnTo>
                  <a:lnTo>
                    <a:pt x="6064" y="1001"/>
                  </a:lnTo>
                  <a:lnTo>
                    <a:pt x="5908" y="751"/>
                  </a:lnTo>
                  <a:lnTo>
                    <a:pt x="5720" y="532"/>
                  </a:lnTo>
                  <a:lnTo>
                    <a:pt x="5502" y="345"/>
                  </a:lnTo>
                  <a:lnTo>
                    <a:pt x="5283" y="188"/>
                  </a:lnTo>
                  <a:lnTo>
                    <a:pt x="5033" y="95"/>
                  </a:lnTo>
                  <a:lnTo>
                    <a:pt x="4783" y="32"/>
                  </a:lnTo>
                  <a:lnTo>
                    <a:pt x="4470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35"/>
            <p:cNvSpPr/>
            <p:nvPr/>
          </p:nvSpPr>
          <p:spPr>
            <a:xfrm>
              <a:off x="2449055" y="2500591"/>
              <a:ext cx="408386" cy="541270"/>
            </a:xfrm>
            <a:custGeom>
              <a:avLst/>
              <a:gdLst/>
              <a:ahLst/>
              <a:cxnLst/>
              <a:rect l="l" t="t" r="r" b="b"/>
              <a:pathLst>
                <a:path w="7972" h="10566" extrusionOk="0">
                  <a:moveTo>
                    <a:pt x="4439" y="0"/>
                  </a:moveTo>
                  <a:lnTo>
                    <a:pt x="4158" y="31"/>
                  </a:lnTo>
                  <a:lnTo>
                    <a:pt x="3845" y="125"/>
                  </a:lnTo>
                  <a:lnTo>
                    <a:pt x="3533" y="219"/>
                  </a:lnTo>
                  <a:lnTo>
                    <a:pt x="3220" y="406"/>
                  </a:lnTo>
                  <a:lnTo>
                    <a:pt x="2907" y="594"/>
                  </a:lnTo>
                  <a:lnTo>
                    <a:pt x="2564" y="875"/>
                  </a:lnTo>
                  <a:lnTo>
                    <a:pt x="2251" y="1157"/>
                  </a:lnTo>
                  <a:lnTo>
                    <a:pt x="1970" y="1469"/>
                  </a:lnTo>
                  <a:lnTo>
                    <a:pt x="1688" y="1813"/>
                  </a:lnTo>
                  <a:lnTo>
                    <a:pt x="1407" y="2188"/>
                  </a:lnTo>
                  <a:lnTo>
                    <a:pt x="1157" y="2563"/>
                  </a:lnTo>
                  <a:lnTo>
                    <a:pt x="938" y="2970"/>
                  </a:lnTo>
                  <a:lnTo>
                    <a:pt x="719" y="3407"/>
                  </a:lnTo>
                  <a:lnTo>
                    <a:pt x="532" y="3845"/>
                  </a:lnTo>
                  <a:lnTo>
                    <a:pt x="376" y="4282"/>
                  </a:lnTo>
                  <a:lnTo>
                    <a:pt x="251" y="4751"/>
                  </a:lnTo>
                  <a:lnTo>
                    <a:pt x="125" y="5220"/>
                  </a:lnTo>
                  <a:lnTo>
                    <a:pt x="63" y="5658"/>
                  </a:lnTo>
                  <a:lnTo>
                    <a:pt x="0" y="6127"/>
                  </a:lnTo>
                  <a:lnTo>
                    <a:pt x="0" y="6564"/>
                  </a:lnTo>
                  <a:lnTo>
                    <a:pt x="0" y="7064"/>
                  </a:lnTo>
                  <a:lnTo>
                    <a:pt x="63" y="7502"/>
                  </a:lnTo>
                  <a:lnTo>
                    <a:pt x="188" y="7908"/>
                  </a:lnTo>
                  <a:lnTo>
                    <a:pt x="313" y="8283"/>
                  </a:lnTo>
                  <a:lnTo>
                    <a:pt x="501" y="8596"/>
                  </a:lnTo>
                  <a:lnTo>
                    <a:pt x="688" y="8846"/>
                  </a:lnTo>
                  <a:lnTo>
                    <a:pt x="938" y="9065"/>
                  </a:lnTo>
                  <a:lnTo>
                    <a:pt x="1188" y="9252"/>
                  </a:lnTo>
                  <a:lnTo>
                    <a:pt x="3501" y="10565"/>
                  </a:lnTo>
                  <a:lnTo>
                    <a:pt x="7971" y="1782"/>
                  </a:lnTo>
                  <a:lnTo>
                    <a:pt x="5470" y="313"/>
                  </a:lnTo>
                  <a:lnTo>
                    <a:pt x="5220" y="156"/>
                  </a:lnTo>
                  <a:lnTo>
                    <a:pt x="5002" y="63"/>
                  </a:lnTo>
                  <a:lnTo>
                    <a:pt x="4720" y="31"/>
                  </a:lnTo>
                  <a:lnTo>
                    <a:pt x="4439" y="0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35"/>
            <p:cNvSpPr/>
            <p:nvPr/>
          </p:nvSpPr>
          <p:spPr>
            <a:xfrm>
              <a:off x="1268971" y="3187470"/>
              <a:ext cx="408386" cy="541270"/>
            </a:xfrm>
            <a:custGeom>
              <a:avLst/>
              <a:gdLst/>
              <a:ahLst/>
              <a:cxnLst/>
              <a:rect l="l" t="t" r="r" b="b"/>
              <a:pathLst>
                <a:path w="7972" h="10566" extrusionOk="0">
                  <a:moveTo>
                    <a:pt x="4439" y="1"/>
                  </a:moveTo>
                  <a:lnTo>
                    <a:pt x="4158" y="32"/>
                  </a:lnTo>
                  <a:lnTo>
                    <a:pt x="3877" y="94"/>
                  </a:lnTo>
                  <a:lnTo>
                    <a:pt x="3564" y="219"/>
                  </a:lnTo>
                  <a:lnTo>
                    <a:pt x="3220" y="407"/>
                  </a:lnTo>
                  <a:lnTo>
                    <a:pt x="2908" y="594"/>
                  </a:lnTo>
                  <a:lnTo>
                    <a:pt x="2564" y="845"/>
                  </a:lnTo>
                  <a:lnTo>
                    <a:pt x="2283" y="1126"/>
                  </a:lnTo>
                  <a:lnTo>
                    <a:pt x="1970" y="1470"/>
                  </a:lnTo>
                  <a:lnTo>
                    <a:pt x="1689" y="1814"/>
                  </a:lnTo>
                  <a:lnTo>
                    <a:pt x="1407" y="2157"/>
                  </a:lnTo>
                  <a:lnTo>
                    <a:pt x="1157" y="2564"/>
                  </a:lnTo>
                  <a:lnTo>
                    <a:pt x="938" y="2970"/>
                  </a:lnTo>
                  <a:lnTo>
                    <a:pt x="720" y="3408"/>
                  </a:lnTo>
                  <a:lnTo>
                    <a:pt x="532" y="3845"/>
                  </a:lnTo>
                  <a:lnTo>
                    <a:pt x="376" y="4283"/>
                  </a:lnTo>
                  <a:lnTo>
                    <a:pt x="251" y="4752"/>
                  </a:lnTo>
                  <a:lnTo>
                    <a:pt x="126" y="5221"/>
                  </a:lnTo>
                  <a:lnTo>
                    <a:pt x="63" y="5658"/>
                  </a:lnTo>
                  <a:lnTo>
                    <a:pt x="1" y="6127"/>
                  </a:lnTo>
                  <a:lnTo>
                    <a:pt x="1" y="6565"/>
                  </a:lnTo>
                  <a:lnTo>
                    <a:pt x="32" y="7065"/>
                  </a:lnTo>
                  <a:lnTo>
                    <a:pt x="95" y="7502"/>
                  </a:lnTo>
                  <a:lnTo>
                    <a:pt x="188" y="7909"/>
                  </a:lnTo>
                  <a:lnTo>
                    <a:pt x="313" y="8284"/>
                  </a:lnTo>
                  <a:lnTo>
                    <a:pt x="501" y="8596"/>
                  </a:lnTo>
                  <a:lnTo>
                    <a:pt x="688" y="8846"/>
                  </a:lnTo>
                  <a:lnTo>
                    <a:pt x="938" y="9065"/>
                  </a:lnTo>
                  <a:lnTo>
                    <a:pt x="1189" y="9222"/>
                  </a:lnTo>
                  <a:lnTo>
                    <a:pt x="3502" y="10566"/>
                  </a:lnTo>
                  <a:lnTo>
                    <a:pt x="7971" y="1782"/>
                  </a:lnTo>
                  <a:lnTo>
                    <a:pt x="5471" y="282"/>
                  </a:lnTo>
                  <a:lnTo>
                    <a:pt x="5221" y="157"/>
                  </a:lnTo>
                  <a:lnTo>
                    <a:pt x="5002" y="63"/>
                  </a:lnTo>
                  <a:lnTo>
                    <a:pt x="4721" y="32"/>
                  </a:lnTo>
                  <a:lnTo>
                    <a:pt x="4439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35"/>
            <p:cNvSpPr/>
            <p:nvPr/>
          </p:nvSpPr>
          <p:spPr>
            <a:xfrm>
              <a:off x="489216" y="1586323"/>
              <a:ext cx="2417938" cy="2011192"/>
            </a:xfrm>
            <a:custGeom>
              <a:avLst/>
              <a:gdLst/>
              <a:ahLst/>
              <a:cxnLst/>
              <a:rect l="l" t="t" r="r" b="b"/>
              <a:pathLst>
                <a:path w="47200" h="39260" extrusionOk="0">
                  <a:moveTo>
                    <a:pt x="28476" y="0"/>
                  </a:moveTo>
                  <a:lnTo>
                    <a:pt x="27913" y="31"/>
                  </a:lnTo>
                  <a:lnTo>
                    <a:pt x="27382" y="94"/>
                  </a:lnTo>
                  <a:lnTo>
                    <a:pt x="26819" y="219"/>
                  </a:lnTo>
                  <a:lnTo>
                    <a:pt x="26288" y="344"/>
                  </a:lnTo>
                  <a:lnTo>
                    <a:pt x="25756" y="531"/>
                  </a:lnTo>
                  <a:lnTo>
                    <a:pt x="25225" y="719"/>
                  </a:lnTo>
                  <a:lnTo>
                    <a:pt x="24694" y="969"/>
                  </a:lnTo>
                  <a:lnTo>
                    <a:pt x="18786" y="3876"/>
                  </a:lnTo>
                  <a:lnTo>
                    <a:pt x="17942" y="4314"/>
                  </a:lnTo>
                  <a:lnTo>
                    <a:pt x="17098" y="4814"/>
                  </a:lnTo>
                  <a:lnTo>
                    <a:pt x="16317" y="5376"/>
                  </a:lnTo>
                  <a:lnTo>
                    <a:pt x="15535" y="5939"/>
                  </a:lnTo>
                  <a:lnTo>
                    <a:pt x="14785" y="6533"/>
                  </a:lnTo>
                  <a:lnTo>
                    <a:pt x="14097" y="7189"/>
                  </a:lnTo>
                  <a:lnTo>
                    <a:pt x="13410" y="7877"/>
                  </a:lnTo>
                  <a:lnTo>
                    <a:pt x="12753" y="8596"/>
                  </a:lnTo>
                  <a:lnTo>
                    <a:pt x="4158" y="18598"/>
                  </a:lnTo>
                  <a:lnTo>
                    <a:pt x="2313" y="22974"/>
                  </a:lnTo>
                  <a:lnTo>
                    <a:pt x="2063" y="23193"/>
                  </a:lnTo>
                  <a:lnTo>
                    <a:pt x="1813" y="23443"/>
                  </a:lnTo>
                  <a:lnTo>
                    <a:pt x="1470" y="23787"/>
                  </a:lnTo>
                  <a:lnTo>
                    <a:pt x="1126" y="24225"/>
                  </a:lnTo>
                  <a:lnTo>
                    <a:pt x="782" y="24756"/>
                  </a:lnTo>
                  <a:lnTo>
                    <a:pt x="626" y="25069"/>
                  </a:lnTo>
                  <a:lnTo>
                    <a:pt x="469" y="25381"/>
                  </a:lnTo>
                  <a:lnTo>
                    <a:pt x="313" y="25694"/>
                  </a:lnTo>
                  <a:lnTo>
                    <a:pt x="219" y="26038"/>
                  </a:lnTo>
                  <a:lnTo>
                    <a:pt x="125" y="26413"/>
                  </a:lnTo>
                  <a:lnTo>
                    <a:pt x="32" y="26756"/>
                  </a:lnTo>
                  <a:lnTo>
                    <a:pt x="0" y="27100"/>
                  </a:lnTo>
                  <a:lnTo>
                    <a:pt x="0" y="27475"/>
                  </a:lnTo>
                  <a:lnTo>
                    <a:pt x="0" y="27819"/>
                  </a:lnTo>
                  <a:lnTo>
                    <a:pt x="32" y="28132"/>
                  </a:lnTo>
                  <a:lnTo>
                    <a:pt x="63" y="28476"/>
                  </a:lnTo>
                  <a:lnTo>
                    <a:pt x="125" y="28788"/>
                  </a:lnTo>
                  <a:lnTo>
                    <a:pt x="313" y="29382"/>
                  </a:lnTo>
                  <a:lnTo>
                    <a:pt x="532" y="29882"/>
                  </a:lnTo>
                  <a:lnTo>
                    <a:pt x="751" y="30351"/>
                  </a:lnTo>
                  <a:lnTo>
                    <a:pt x="1032" y="30726"/>
                  </a:lnTo>
                  <a:lnTo>
                    <a:pt x="1157" y="30851"/>
                  </a:lnTo>
                  <a:lnTo>
                    <a:pt x="1313" y="31008"/>
                  </a:lnTo>
                  <a:lnTo>
                    <a:pt x="1657" y="31258"/>
                  </a:lnTo>
                  <a:lnTo>
                    <a:pt x="2001" y="31476"/>
                  </a:lnTo>
                  <a:lnTo>
                    <a:pt x="2376" y="31633"/>
                  </a:lnTo>
                  <a:lnTo>
                    <a:pt x="2970" y="31883"/>
                  </a:lnTo>
                  <a:lnTo>
                    <a:pt x="3220" y="31945"/>
                  </a:lnTo>
                  <a:lnTo>
                    <a:pt x="11597" y="36790"/>
                  </a:lnTo>
                  <a:lnTo>
                    <a:pt x="11753" y="37071"/>
                  </a:lnTo>
                  <a:lnTo>
                    <a:pt x="11972" y="37384"/>
                  </a:lnTo>
                  <a:lnTo>
                    <a:pt x="12285" y="37759"/>
                  </a:lnTo>
                  <a:lnTo>
                    <a:pt x="12691" y="38165"/>
                  </a:lnTo>
                  <a:lnTo>
                    <a:pt x="12910" y="38384"/>
                  </a:lnTo>
                  <a:lnTo>
                    <a:pt x="13160" y="38572"/>
                  </a:lnTo>
                  <a:lnTo>
                    <a:pt x="13441" y="38728"/>
                  </a:lnTo>
                  <a:lnTo>
                    <a:pt x="13754" y="38884"/>
                  </a:lnTo>
                  <a:lnTo>
                    <a:pt x="14066" y="39041"/>
                  </a:lnTo>
                  <a:lnTo>
                    <a:pt x="14441" y="39134"/>
                  </a:lnTo>
                  <a:lnTo>
                    <a:pt x="14754" y="39197"/>
                  </a:lnTo>
                  <a:lnTo>
                    <a:pt x="15098" y="39228"/>
                  </a:lnTo>
                  <a:lnTo>
                    <a:pt x="15442" y="39259"/>
                  </a:lnTo>
                  <a:lnTo>
                    <a:pt x="15817" y="39228"/>
                  </a:lnTo>
                  <a:lnTo>
                    <a:pt x="16192" y="39197"/>
                  </a:lnTo>
                  <a:lnTo>
                    <a:pt x="16567" y="39134"/>
                  </a:lnTo>
                  <a:lnTo>
                    <a:pt x="17380" y="38978"/>
                  </a:lnTo>
                  <a:lnTo>
                    <a:pt x="18192" y="38759"/>
                  </a:lnTo>
                  <a:lnTo>
                    <a:pt x="19005" y="38478"/>
                  </a:lnTo>
                  <a:lnTo>
                    <a:pt x="19786" y="38134"/>
                  </a:lnTo>
                  <a:lnTo>
                    <a:pt x="20568" y="37790"/>
                  </a:lnTo>
                  <a:lnTo>
                    <a:pt x="21287" y="37447"/>
                  </a:lnTo>
                  <a:lnTo>
                    <a:pt x="21974" y="37103"/>
                  </a:lnTo>
                  <a:lnTo>
                    <a:pt x="23100" y="36478"/>
                  </a:lnTo>
                  <a:lnTo>
                    <a:pt x="23881" y="36009"/>
                  </a:lnTo>
                  <a:lnTo>
                    <a:pt x="24162" y="35821"/>
                  </a:lnTo>
                  <a:lnTo>
                    <a:pt x="47199" y="22474"/>
                  </a:lnTo>
                  <a:lnTo>
                    <a:pt x="47168" y="22068"/>
                  </a:lnTo>
                  <a:lnTo>
                    <a:pt x="47137" y="21630"/>
                  </a:lnTo>
                  <a:lnTo>
                    <a:pt x="47074" y="21099"/>
                  </a:lnTo>
                  <a:lnTo>
                    <a:pt x="46980" y="20505"/>
                  </a:lnTo>
                  <a:lnTo>
                    <a:pt x="46824" y="19880"/>
                  </a:lnTo>
                  <a:lnTo>
                    <a:pt x="46730" y="19567"/>
                  </a:lnTo>
                  <a:lnTo>
                    <a:pt x="46605" y="19286"/>
                  </a:lnTo>
                  <a:lnTo>
                    <a:pt x="46480" y="19036"/>
                  </a:lnTo>
                  <a:lnTo>
                    <a:pt x="46324" y="18786"/>
                  </a:lnTo>
                  <a:lnTo>
                    <a:pt x="46011" y="18380"/>
                  </a:lnTo>
                  <a:lnTo>
                    <a:pt x="45699" y="18004"/>
                  </a:lnTo>
                  <a:lnTo>
                    <a:pt x="45417" y="17723"/>
                  </a:lnTo>
                  <a:lnTo>
                    <a:pt x="45199" y="17504"/>
                  </a:lnTo>
                  <a:lnTo>
                    <a:pt x="44823" y="17223"/>
                  </a:lnTo>
                  <a:lnTo>
                    <a:pt x="44698" y="17129"/>
                  </a:lnTo>
                  <a:lnTo>
                    <a:pt x="44698" y="13753"/>
                  </a:lnTo>
                  <a:lnTo>
                    <a:pt x="44698" y="13441"/>
                  </a:lnTo>
                  <a:lnTo>
                    <a:pt x="44667" y="13160"/>
                  </a:lnTo>
                  <a:lnTo>
                    <a:pt x="44605" y="12847"/>
                  </a:lnTo>
                  <a:lnTo>
                    <a:pt x="44542" y="12566"/>
                  </a:lnTo>
                  <a:lnTo>
                    <a:pt x="44448" y="12284"/>
                  </a:lnTo>
                  <a:lnTo>
                    <a:pt x="44323" y="12003"/>
                  </a:lnTo>
                  <a:lnTo>
                    <a:pt x="44198" y="11753"/>
                  </a:lnTo>
                  <a:lnTo>
                    <a:pt x="44042" y="11503"/>
                  </a:lnTo>
                  <a:lnTo>
                    <a:pt x="41166" y="7127"/>
                  </a:lnTo>
                  <a:lnTo>
                    <a:pt x="40823" y="6595"/>
                  </a:lnTo>
                  <a:lnTo>
                    <a:pt x="40416" y="6095"/>
                  </a:lnTo>
                  <a:lnTo>
                    <a:pt x="40010" y="5595"/>
                  </a:lnTo>
                  <a:lnTo>
                    <a:pt x="39541" y="5158"/>
                  </a:lnTo>
                  <a:lnTo>
                    <a:pt x="39072" y="4751"/>
                  </a:lnTo>
                  <a:lnTo>
                    <a:pt x="38572" y="4345"/>
                  </a:lnTo>
                  <a:lnTo>
                    <a:pt x="38072" y="3970"/>
                  </a:lnTo>
                  <a:lnTo>
                    <a:pt x="37509" y="3626"/>
                  </a:lnTo>
                  <a:lnTo>
                    <a:pt x="33290" y="1219"/>
                  </a:lnTo>
                  <a:lnTo>
                    <a:pt x="32789" y="938"/>
                  </a:lnTo>
                  <a:lnTo>
                    <a:pt x="32289" y="688"/>
                  </a:lnTo>
                  <a:lnTo>
                    <a:pt x="31758" y="500"/>
                  </a:lnTo>
                  <a:lnTo>
                    <a:pt x="31227" y="344"/>
                  </a:lnTo>
                  <a:lnTo>
                    <a:pt x="30695" y="188"/>
                  </a:lnTo>
                  <a:lnTo>
                    <a:pt x="30133" y="94"/>
                  </a:lnTo>
                  <a:lnTo>
                    <a:pt x="29601" y="31"/>
                  </a:lnTo>
                  <a:lnTo>
                    <a:pt x="29039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35"/>
            <p:cNvSpPr/>
            <p:nvPr/>
          </p:nvSpPr>
          <p:spPr>
            <a:xfrm>
              <a:off x="2570766" y="2463760"/>
              <a:ext cx="336309" cy="466017"/>
            </a:xfrm>
            <a:custGeom>
              <a:avLst/>
              <a:gdLst/>
              <a:ahLst/>
              <a:cxnLst/>
              <a:rect l="l" t="t" r="r" b="b"/>
              <a:pathLst>
                <a:path w="6565" h="9097" extrusionOk="0">
                  <a:moveTo>
                    <a:pt x="4063" y="0"/>
                  </a:moveTo>
                  <a:lnTo>
                    <a:pt x="3876" y="188"/>
                  </a:lnTo>
                  <a:lnTo>
                    <a:pt x="3345" y="688"/>
                  </a:lnTo>
                  <a:lnTo>
                    <a:pt x="3001" y="1032"/>
                  </a:lnTo>
                  <a:lnTo>
                    <a:pt x="2626" y="1469"/>
                  </a:lnTo>
                  <a:lnTo>
                    <a:pt x="2219" y="1969"/>
                  </a:lnTo>
                  <a:lnTo>
                    <a:pt x="1813" y="2563"/>
                  </a:lnTo>
                  <a:lnTo>
                    <a:pt x="1407" y="3188"/>
                  </a:lnTo>
                  <a:lnTo>
                    <a:pt x="1032" y="3876"/>
                  </a:lnTo>
                  <a:lnTo>
                    <a:pt x="688" y="4626"/>
                  </a:lnTo>
                  <a:lnTo>
                    <a:pt x="531" y="5001"/>
                  </a:lnTo>
                  <a:lnTo>
                    <a:pt x="406" y="5408"/>
                  </a:lnTo>
                  <a:lnTo>
                    <a:pt x="281" y="5845"/>
                  </a:lnTo>
                  <a:lnTo>
                    <a:pt x="188" y="6283"/>
                  </a:lnTo>
                  <a:lnTo>
                    <a:pt x="94" y="6721"/>
                  </a:lnTo>
                  <a:lnTo>
                    <a:pt x="63" y="7158"/>
                  </a:lnTo>
                  <a:lnTo>
                    <a:pt x="31" y="7627"/>
                  </a:lnTo>
                  <a:lnTo>
                    <a:pt x="0" y="8096"/>
                  </a:lnTo>
                  <a:lnTo>
                    <a:pt x="31" y="8596"/>
                  </a:lnTo>
                  <a:lnTo>
                    <a:pt x="94" y="9096"/>
                  </a:lnTo>
                  <a:lnTo>
                    <a:pt x="6564" y="5345"/>
                  </a:lnTo>
                  <a:lnTo>
                    <a:pt x="6533" y="4939"/>
                  </a:lnTo>
                  <a:lnTo>
                    <a:pt x="6502" y="4501"/>
                  </a:lnTo>
                  <a:lnTo>
                    <a:pt x="6439" y="3970"/>
                  </a:lnTo>
                  <a:lnTo>
                    <a:pt x="6345" y="3376"/>
                  </a:lnTo>
                  <a:lnTo>
                    <a:pt x="6189" y="2751"/>
                  </a:lnTo>
                  <a:lnTo>
                    <a:pt x="6095" y="2438"/>
                  </a:lnTo>
                  <a:lnTo>
                    <a:pt x="5970" y="2157"/>
                  </a:lnTo>
                  <a:lnTo>
                    <a:pt x="5845" y="1907"/>
                  </a:lnTo>
                  <a:lnTo>
                    <a:pt x="5689" y="1657"/>
                  </a:lnTo>
                  <a:lnTo>
                    <a:pt x="5376" y="1251"/>
                  </a:lnTo>
                  <a:lnTo>
                    <a:pt x="5064" y="875"/>
                  </a:lnTo>
                  <a:lnTo>
                    <a:pt x="4782" y="594"/>
                  </a:lnTo>
                  <a:lnTo>
                    <a:pt x="4564" y="375"/>
                  </a:lnTo>
                  <a:lnTo>
                    <a:pt x="4188" y="94"/>
                  </a:lnTo>
                  <a:lnTo>
                    <a:pt x="406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35"/>
            <p:cNvSpPr/>
            <p:nvPr/>
          </p:nvSpPr>
          <p:spPr>
            <a:xfrm>
              <a:off x="2575530" y="2574202"/>
              <a:ext cx="331544" cy="482051"/>
            </a:xfrm>
            <a:custGeom>
              <a:avLst/>
              <a:gdLst/>
              <a:ahLst/>
              <a:cxnLst/>
              <a:rect l="l" t="t" r="r" b="b"/>
              <a:pathLst>
                <a:path w="6472" h="9410" extrusionOk="0">
                  <a:moveTo>
                    <a:pt x="4471" y="1"/>
                  </a:moveTo>
                  <a:lnTo>
                    <a:pt x="4189" y="32"/>
                  </a:lnTo>
                  <a:lnTo>
                    <a:pt x="3877" y="95"/>
                  </a:lnTo>
                  <a:lnTo>
                    <a:pt x="3564" y="220"/>
                  </a:lnTo>
                  <a:lnTo>
                    <a:pt x="3220" y="376"/>
                  </a:lnTo>
                  <a:lnTo>
                    <a:pt x="2876" y="595"/>
                  </a:lnTo>
                  <a:lnTo>
                    <a:pt x="2564" y="845"/>
                  </a:lnTo>
                  <a:lnTo>
                    <a:pt x="2251" y="1126"/>
                  </a:lnTo>
                  <a:lnTo>
                    <a:pt x="1970" y="1439"/>
                  </a:lnTo>
                  <a:lnTo>
                    <a:pt x="1689" y="1783"/>
                  </a:lnTo>
                  <a:lnTo>
                    <a:pt x="1407" y="2158"/>
                  </a:lnTo>
                  <a:lnTo>
                    <a:pt x="1157" y="2564"/>
                  </a:lnTo>
                  <a:lnTo>
                    <a:pt x="939" y="2970"/>
                  </a:lnTo>
                  <a:lnTo>
                    <a:pt x="720" y="3408"/>
                  </a:lnTo>
                  <a:lnTo>
                    <a:pt x="532" y="3846"/>
                  </a:lnTo>
                  <a:lnTo>
                    <a:pt x="376" y="4283"/>
                  </a:lnTo>
                  <a:lnTo>
                    <a:pt x="251" y="4752"/>
                  </a:lnTo>
                  <a:lnTo>
                    <a:pt x="126" y="5190"/>
                  </a:lnTo>
                  <a:lnTo>
                    <a:pt x="63" y="5659"/>
                  </a:lnTo>
                  <a:lnTo>
                    <a:pt x="1" y="6127"/>
                  </a:lnTo>
                  <a:lnTo>
                    <a:pt x="1" y="6565"/>
                  </a:lnTo>
                  <a:lnTo>
                    <a:pt x="1" y="7003"/>
                  </a:lnTo>
                  <a:lnTo>
                    <a:pt x="63" y="7409"/>
                  </a:lnTo>
                  <a:lnTo>
                    <a:pt x="126" y="7753"/>
                  </a:lnTo>
                  <a:lnTo>
                    <a:pt x="251" y="8097"/>
                  </a:lnTo>
                  <a:lnTo>
                    <a:pt x="376" y="8409"/>
                  </a:lnTo>
                  <a:lnTo>
                    <a:pt x="532" y="8659"/>
                  </a:lnTo>
                  <a:lnTo>
                    <a:pt x="720" y="8878"/>
                  </a:lnTo>
                  <a:lnTo>
                    <a:pt x="939" y="9066"/>
                  </a:lnTo>
                  <a:lnTo>
                    <a:pt x="1157" y="9222"/>
                  </a:lnTo>
                  <a:lnTo>
                    <a:pt x="1407" y="9316"/>
                  </a:lnTo>
                  <a:lnTo>
                    <a:pt x="1689" y="9378"/>
                  </a:lnTo>
                  <a:lnTo>
                    <a:pt x="1970" y="9409"/>
                  </a:lnTo>
                  <a:lnTo>
                    <a:pt x="2251" y="9378"/>
                  </a:lnTo>
                  <a:lnTo>
                    <a:pt x="2564" y="9284"/>
                  </a:lnTo>
                  <a:lnTo>
                    <a:pt x="2876" y="9191"/>
                  </a:lnTo>
                  <a:lnTo>
                    <a:pt x="3220" y="9003"/>
                  </a:lnTo>
                  <a:lnTo>
                    <a:pt x="3564" y="8784"/>
                  </a:lnTo>
                  <a:lnTo>
                    <a:pt x="3877" y="8534"/>
                  </a:lnTo>
                  <a:lnTo>
                    <a:pt x="4189" y="8253"/>
                  </a:lnTo>
                  <a:lnTo>
                    <a:pt x="4471" y="7940"/>
                  </a:lnTo>
                  <a:lnTo>
                    <a:pt x="4752" y="7597"/>
                  </a:lnTo>
                  <a:lnTo>
                    <a:pt x="5033" y="7221"/>
                  </a:lnTo>
                  <a:lnTo>
                    <a:pt x="5283" y="6846"/>
                  </a:lnTo>
                  <a:lnTo>
                    <a:pt x="5502" y="6440"/>
                  </a:lnTo>
                  <a:lnTo>
                    <a:pt x="5721" y="6002"/>
                  </a:lnTo>
                  <a:lnTo>
                    <a:pt x="5908" y="5565"/>
                  </a:lnTo>
                  <a:lnTo>
                    <a:pt x="6065" y="5096"/>
                  </a:lnTo>
                  <a:lnTo>
                    <a:pt x="6190" y="4658"/>
                  </a:lnTo>
                  <a:lnTo>
                    <a:pt x="6315" y="4189"/>
                  </a:lnTo>
                  <a:lnTo>
                    <a:pt x="6377" y="3721"/>
                  </a:lnTo>
                  <a:lnTo>
                    <a:pt x="6440" y="3283"/>
                  </a:lnTo>
                  <a:lnTo>
                    <a:pt x="6471" y="2814"/>
                  </a:lnTo>
                  <a:lnTo>
                    <a:pt x="6440" y="2408"/>
                  </a:lnTo>
                  <a:lnTo>
                    <a:pt x="6377" y="2001"/>
                  </a:lnTo>
                  <a:lnTo>
                    <a:pt x="6315" y="1626"/>
                  </a:lnTo>
                  <a:lnTo>
                    <a:pt x="6190" y="1283"/>
                  </a:lnTo>
                  <a:lnTo>
                    <a:pt x="6065" y="1001"/>
                  </a:lnTo>
                  <a:lnTo>
                    <a:pt x="5908" y="720"/>
                  </a:lnTo>
                  <a:lnTo>
                    <a:pt x="5721" y="501"/>
                  </a:lnTo>
                  <a:lnTo>
                    <a:pt x="5502" y="314"/>
                  </a:lnTo>
                  <a:lnTo>
                    <a:pt x="5283" y="189"/>
                  </a:lnTo>
                  <a:lnTo>
                    <a:pt x="5033" y="63"/>
                  </a:lnTo>
                  <a:lnTo>
                    <a:pt x="4752" y="1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35"/>
            <p:cNvSpPr/>
            <p:nvPr/>
          </p:nvSpPr>
          <p:spPr>
            <a:xfrm>
              <a:off x="2636386" y="2663897"/>
              <a:ext cx="208240" cy="301064"/>
            </a:xfrm>
            <a:custGeom>
              <a:avLst/>
              <a:gdLst/>
              <a:ahLst/>
              <a:cxnLst/>
              <a:rect l="l" t="t" r="r" b="b"/>
              <a:pathLst>
                <a:path w="4065" h="5877" extrusionOk="0">
                  <a:moveTo>
                    <a:pt x="2626" y="0"/>
                  </a:moveTo>
                  <a:lnTo>
                    <a:pt x="2439" y="63"/>
                  </a:lnTo>
                  <a:lnTo>
                    <a:pt x="2251" y="125"/>
                  </a:lnTo>
                  <a:lnTo>
                    <a:pt x="2032" y="250"/>
                  </a:lnTo>
                  <a:lnTo>
                    <a:pt x="1813" y="375"/>
                  </a:lnTo>
                  <a:lnTo>
                    <a:pt x="1626" y="532"/>
                  </a:lnTo>
                  <a:lnTo>
                    <a:pt x="1438" y="719"/>
                  </a:lnTo>
                  <a:lnTo>
                    <a:pt x="1251" y="907"/>
                  </a:lnTo>
                  <a:lnTo>
                    <a:pt x="907" y="1344"/>
                  </a:lnTo>
                  <a:lnTo>
                    <a:pt x="594" y="1876"/>
                  </a:lnTo>
                  <a:lnTo>
                    <a:pt x="344" y="2407"/>
                  </a:lnTo>
                  <a:lnTo>
                    <a:pt x="157" y="2970"/>
                  </a:lnTo>
                  <a:lnTo>
                    <a:pt x="32" y="3532"/>
                  </a:lnTo>
                  <a:lnTo>
                    <a:pt x="1" y="3845"/>
                  </a:lnTo>
                  <a:lnTo>
                    <a:pt x="1" y="4126"/>
                  </a:lnTo>
                  <a:lnTo>
                    <a:pt x="1" y="4376"/>
                  </a:lnTo>
                  <a:lnTo>
                    <a:pt x="32" y="4626"/>
                  </a:lnTo>
                  <a:lnTo>
                    <a:pt x="94" y="4877"/>
                  </a:lnTo>
                  <a:lnTo>
                    <a:pt x="157" y="5064"/>
                  </a:lnTo>
                  <a:lnTo>
                    <a:pt x="251" y="5252"/>
                  </a:lnTo>
                  <a:lnTo>
                    <a:pt x="344" y="5439"/>
                  </a:lnTo>
                  <a:lnTo>
                    <a:pt x="469" y="5564"/>
                  </a:lnTo>
                  <a:lnTo>
                    <a:pt x="594" y="5689"/>
                  </a:lnTo>
                  <a:lnTo>
                    <a:pt x="751" y="5783"/>
                  </a:lnTo>
                  <a:lnTo>
                    <a:pt x="907" y="5846"/>
                  </a:lnTo>
                  <a:lnTo>
                    <a:pt x="1063" y="5877"/>
                  </a:lnTo>
                  <a:lnTo>
                    <a:pt x="1438" y="5877"/>
                  </a:lnTo>
                  <a:lnTo>
                    <a:pt x="1626" y="5814"/>
                  </a:lnTo>
                  <a:lnTo>
                    <a:pt x="1813" y="5752"/>
                  </a:lnTo>
                  <a:lnTo>
                    <a:pt x="2032" y="5658"/>
                  </a:lnTo>
                  <a:lnTo>
                    <a:pt x="2251" y="5502"/>
                  </a:lnTo>
                  <a:lnTo>
                    <a:pt x="2439" y="5345"/>
                  </a:lnTo>
                  <a:lnTo>
                    <a:pt x="2626" y="5189"/>
                  </a:lnTo>
                  <a:lnTo>
                    <a:pt x="2814" y="4970"/>
                  </a:lnTo>
                  <a:lnTo>
                    <a:pt x="3158" y="4533"/>
                  </a:lnTo>
                  <a:lnTo>
                    <a:pt x="3470" y="4033"/>
                  </a:lnTo>
                  <a:lnTo>
                    <a:pt x="3720" y="3470"/>
                  </a:lnTo>
                  <a:lnTo>
                    <a:pt x="3908" y="2907"/>
                  </a:lnTo>
                  <a:lnTo>
                    <a:pt x="4033" y="2345"/>
                  </a:lnTo>
                  <a:lnTo>
                    <a:pt x="4064" y="2063"/>
                  </a:lnTo>
                  <a:lnTo>
                    <a:pt x="4064" y="1782"/>
                  </a:lnTo>
                  <a:lnTo>
                    <a:pt x="4064" y="1501"/>
                  </a:lnTo>
                  <a:lnTo>
                    <a:pt x="4033" y="1251"/>
                  </a:lnTo>
                  <a:lnTo>
                    <a:pt x="3970" y="1032"/>
                  </a:lnTo>
                  <a:lnTo>
                    <a:pt x="3908" y="813"/>
                  </a:lnTo>
                  <a:lnTo>
                    <a:pt x="3814" y="626"/>
                  </a:lnTo>
                  <a:lnTo>
                    <a:pt x="3720" y="469"/>
                  </a:lnTo>
                  <a:lnTo>
                    <a:pt x="3595" y="313"/>
                  </a:lnTo>
                  <a:lnTo>
                    <a:pt x="3470" y="219"/>
                  </a:lnTo>
                  <a:lnTo>
                    <a:pt x="3314" y="125"/>
                  </a:lnTo>
                  <a:lnTo>
                    <a:pt x="3158" y="63"/>
                  </a:lnTo>
                  <a:lnTo>
                    <a:pt x="30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35"/>
            <p:cNvSpPr/>
            <p:nvPr/>
          </p:nvSpPr>
          <p:spPr>
            <a:xfrm>
              <a:off x="2650781" y="2684694"/>
              <a:ext cx="179399" cy="261055"/>
            </a:xfrm>
            <a:custGeom>
              <a:avLst/>
              <a:gdLst/>
              <a:ahLst/>
              <a:cxnLst/>
              <a:rect l="l" t="t" r="r" b="b"/>
              <a:pathLst>
                <a:path w="3502" h="5096" extrusionOk="0">
                  <a:moveTo>
                    <a:pt x="2283" y="1"/>
                  </a:moveTo>
                  <a:lnTo>
                    <a:pt x="2095" y="32"/>
                  </a:lnTo>
                  <a:lnTo>
                    <a:pt x="1939" y="95"/>
                  </a:lnTo>
                  <a:lnTo>
                    <a:pt x="1751" y="188"/>
                  </a:lnTo>
                  <a:lnTo>
                    <a:pt x="1564" y="313"/>
                  </a:lnTo>
                  <a:lnTo>
                    <a:pt x="1407" y="438"/>
                  </a:lnTo>
                  <a:lnTo>
                    <a:pt x="1064" y="782"/>
                  </a:lnTo>
                  <a:lnTo>
                    <a:pt x="782" y="1157"/>
                  </a:lnTo>
                  <a:lnTo>
                    <a:pt x="501" y="1595"/>
                  </a:lnTo>
                  <a:lnTo>
                    <a:pt x="282" y="2064"/>
                  </a:lnTo>
                  <a:lnTo>
                    <a:pt x="126" y="2564"/>
                  </a:lnTo>
                  <a:lnTo>
                    <a:pt x="32" y="3064"/>
                  </a:lnTo>
                  <a:lnTo>
                    <a:pt x="1" y="3564"/>
                  </a:lnTo>
                  <a:lnTo>
                    <a:pt x="1" y="3783"/>
                  </a:lnTo>
                  <a:lnTo>
                    <a:pt x="32" y="4002"/>
                  </a:lnTo>
                  <a:lnTo>
                    <a:pt x="63" y="4189"/>
                  </a:lnTo>
                  <a:lnTo>
                    <a:pt x="126" y="4377"/>
                  </a:lnTo>
                  <a:lnTo>
                    <a:pt x="220" y="4533"/>
                  </a:lnTo>
                  <a:lnTo>
                    <a:pt x="282" y="4689"/>
                  </a:lnTo>
                  <a:lnTo>
                    <a:pt x="407" y="4814"/>
                  </a:lnTo>
                  <a:lnTo>
                    <a:pt x="501" y="4908"/>
                  </a:lnTo>
                  <a:lnTo>
                    <a:pt x="626" y="5002"/>
                  </a:lnTo>
                  <a:lnTo>
                    <a:pt x="782" y="5033"/>
                  </a:lnTo>
                  <a:lnTo>
                    <a:pt x="907" y="5064"/>
                  </a:lnTo>
                  <a:lnTo>
                    <a:pt x="1064" y="5096"/>
                  </a:lnTo>
                  <a:lnTo>
                    <a:pt x="1220" y="5064"/>
                  </a:lnTo>
                  <a:lnTo>
                    <a:pt x="1407" y="5033"/>
                  </a:lnTo>
                  <a:lnTo>
                    <a:pt x="1564" y="4971"/>
                  </a:lnTo>
                  <a:lnTo>
                    <a:pt x="1751" y="4877"/>
                  </a:lnTo>
                  <a:lnTo>
                    <a:pt x="1939" y="4752"/>
                  </a:lnTo>
                  <a:lnTo>
                    <a:pt x="2095" y="4627"/>
                  </a:lnTo>
                  <a:lnTo>
                    <a:pt x="2439" y="4314"/>
                  </a:lnTo>
                  <a:lnTo>
                    <a:pt x="2720" y="3908"/>
                  </a:lnTo>
                  <a:lnTo>
                    <a:pt x="3002" y="3470"/>
                  </a:lnTo>
                  <a:lnTo>
                    <a:pt x="3220" y="3001"/>
                  </a:lnTo>
                  <a:lnTo>
                    <a:pt x="3377" y="2501"/>
                  </a:lnTo>
                  <a:lnTo>
                    <a:pt x="3470" y="2032"/>
                  </a:lnTo>
                  <a:lnTo>
                    <a:pt x="3502" y="1532"/>
                  </a:lnTo>
                  <a:lnTo>
                    <a:pt x="3502" y="1282"/>
                  </a:lnTo>
                  <a:lnTo>
                    <a:pt x="3470" y="1063"/>
                  </a:lnTo>
                  <a:lnTo>
                    <a:pt x="3439" y="876"/>
                  </a:lnTo>
                  <a:lnTo>
                    <a:pt x="3377" y="688"/>
                  </a:lnTo>
                  <a:lnTo>
                    <a:pt x="3283" y="532"/>
                  </a:lnTo>
                  <a:lnTo>
                    <a:pt x="3220" y="376"/>
                  </a:lnTo>
                  <a:lnTo>
                    <a:pt x="3095" y="282"/>
                  </a:lnTo>
                  <a:lnTo>
                    <a:pt x="3002" y="157"/>
                  </a:lnTo>
                  <a:lnTo>
                    <a:pt x="2877" y="95"/>
                  </a:lnTo>
                  <a:lnTo>
                    <a:pt x="2720" y="32"/>
                  </a:lnTo>
                  <a:lnTo>
                    <a:pt x="2595" y="1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35"/>
            <p:cNvSpPr/>
            <p:nvPr/>
          </p:nvSpPr>
          <p:spPr>
            <a:xfrm>
              <a:off x="2642790" y="2675115"/>
              <a:ext cx="195382" cy="278626"/>
            </a:xfrm>
            <a:custGeom>
              <a:avLst/>
              <a:gdLst/>
              <a:ahLst/>
              <a:cxnLst/>
              <a:rect l="l" t="t" r="r" b="b"/>
              <a:pathLst>
                <a:path w="3814" h="5439" extrusionOk="0">
                  <a:moveTo>
                    <a:pt x="3064" y="0"/>
                  </a:moveTo>
                  <a:lnTo>
                    <a:pt x="2439" y="1250"/>
                  </a:lnTo>
                  <a:lnTo>
                    <a:pt x="2345" y="1344"/>
                  </a:lnTo>
                  <a:lnTo>
                    <a:pt x="2251" y="1407"/>
                  </a:lnTo>
                  <a:lnTo>
                    <a:pt x="2220" y="1376"/>
                  </a:lnTo>
                  <a:lnTo>
                    <a:pt x="2189" y="1376"/>
                  </a:lnTo>
                  <a:lnTo>
                    <a:pt x="2157" y="1250"/>
                  </a:lnTo>
                  <a:lnTo>
                    <a:pt x="2157" y="31"/>
                  </a:lnTo>
                  <a:lnTo>
                    <a:pt x="1657" y="313"/>
                  </a:lnTo>
                  <a:lnTo>
                    <a:pt x="1657" y="1563"/>
                  </a:lnTo>
                  <a:lnTo>
                    <a:pt x="1626" y="1688"/>
                  </a:lnTo>
                  <a:lnTo>
                    <a:pt x="1563" y="1813"/>
                  </a:lnTo>
                  <a:lnTo>
                    <a:pt x="1470" y="1876"/>
                  </a:lnTo>
                  <a:lnTo>
                    <a:pt x="1438" y="1876"/>
                  </a:lnTo>
                  <a:lnTo>
                    <a:pt x="1376" y="1844"/>
                  </a:lnTo>
                  <a:lnTo>
                    <a:pt x="751" y="1376"/>
                  </a:lnTo>
                  <a:lnTo>
                    <a:pt x="376" y="2032"/>
                  </a:lnTo>
                  <a:lnTo>
                    <a:pt x="1032" y="2532"/>
                  </a:lnTo>
                  <a:lnTo>
                    <a:pt x="1063" y="2563"/>
                  </a:lnTo>
                  <a:lnTo>
                    <a:pt x="1063" y="2626"/>
                  </a:lnTo>
                  <a:lnTo>
                    <a:pt x="1063" y="2751"/>
                  </a:lnTo>
                  <a:lnTo>
                    <a:pt x="1001" y="2876"/>
                  </a:lnTo>
                  <a:lnTo>
                    <a:pt x="907" y="2970"/>
                  </a:lnTo>
                  <a:lnTo>
                    <a:pt x="1" y="3501"/>
                  </a:lnTo>
                  <a:lnTo>
                    <a:pt x="1" y="4157"/>
                  </a:lnTo>
                  <a:lnTo>
                    <a:pt x="907" y="3626"/>
                  </a:lnTo>
                  <a:lnTo>
                    <a:pt x="1001" y="3626"/>
                  </a:lnTo>
                  <a:lnTo>
                    <a:pt x="1063" y="3689"/>
                  </a:lnTo>
                  <a:lnTo>
                    <a:pt x="1063" y="3782"/>
                  </a:lnTo>
                  <a:lnTo>
                    <a:pt x="1032" y="3939"/>
                  </a:lnTo>
                  <a:lnTo>
                    <a:pt x="376" y="5158"/>
                  </a:lnTo>
                  <a:lnTo>
                    <a:pt x="751" y="5439"/>
                  </a:lnTo>
                  <a:lnTo>
                    <a:pt x="1376" y="4189"/>
                  </a:lnTo>
                  <a:lnTo>
                    <a:pt x="1470" y="4095"/>
                  </a:lnTo>
                  <a:lnTo>
                    <a:pt x="1563" y="4064"/>
                  </a:lnTo>
                  <a:lnTo>
                    <a:pt x="1595" y="4064"/>
                  </a:lnTo>
                  <a:lnTo>
                    <a:pt x="1626" y="4095"/>
                  </a:lnTo>
                  <a:lnTo>
                    <a:pt x="1657" y="4189"/>
                  </a:lnTo>
                  <a:lnTo>
                    <a:pt x="1657" y="5408"/>
                  </a:lnTo>
                  <a:lnTo>
                    <a:pt x="2157" y="5126"/>
                  </a:lnTo>
                  <a:lnTo>
                    <a:pt x="2157" y="3907"/>
                  </a:lnTo>
                  <a:lnTo>
                    <a:pt x="2189" y="3751"/>
                  </a:lnTo>
                  <a:lnTo>
                    <a:pt x="2251" y="3657"/>
                  </a:lnTo>
                  <a:lnTo>
                    <a:pt x="2345" y="3595"/>
                  </a:lnTo>
                  <a:lnTo>
                    <a:pt x="2439" y="3595"/>
                  </a:lnTo>
                  <a:lnTo>
                    <a:pt x="3064" y="4095"/>
                  </a:lnTo>
                  <a:lnTo>
                    <a:pt x="3439" y="3407"/>
                  </a:lnTo>
                  <a:lnTo>
                    <a:pt x="2782" y="2907"/>
                  </a:lnTo>
                  <a:lnTo>
                    <a:pt x="2751" y="2876"/>
                  </a:lnTo>
                  <a:lnTo>
                    <a:pt x="2751" y="2813"/>
                  </a:lnTo>
                  <a:lnTo>
                    <a:pt x="2751" y="2720"/>
                  </a:lnTo>
                  <a:lnTo>
                    <a:pt x="2814" y="2595"/>
                  </a:lnTo>
                  <a:lnTo>
                    <a:pt x="2908" y="2501"/>
                  </a:lnTo>
                  <a:lnTo>
                    <a:pt x="3814" y="1969"/>
                  </a:lnTo>
                  <a:lnTo>
                    <a:pt x="3814" y="1282"/>
                  </a:lnTo>
                  <a:lnTo>
                    <a:pt x="2908" y="1813"/>
                  </a:lnTo>
                  <a:lnTo>
                    <a:pt x="2845" y="1844"/>
                  </a:lnTo>
                  <a:lnTo>
                    <a:pt x="2814" y="1844"/>
                  </a:lnTo>
                  <a:lnTo>
                    <a:pt x="2751" y="1782"/>
                  </a:lnTo>
                  <a:lnTo>
                    <a:pt x="2751" y="1657"/>
                  </a:lnTo>
                  <a:lnTo>
                    <a:pt x="2782" y="1532"/>
                  </a:lnTo>
                  <a:lnTo>
                    <a:pt x="3439" y="282"/>
                  </a:lnTo>
                  <a:lnTo>
                    <a:pt x="30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35"/>
            <p:cNvSpPr/>
            <p:nvPr/>
          </p:nvSpPr>
          <p:spPr>
            <a:xfrm>
              <a:off x="2716452" y="2780793"/>
              <a:ext cx="48103" cy="68901"/>
            </a:xfrm>
            <a:custGeom>
              <a:avLst/>
              <a:gdLst/>
              <a:ahLst/>
              <a:cxnLst/>
              <a:rect l="l" t="t" r="r" b="b"/>
              <a:pathLst>
                <a:path w="939" h="1345" extrusionOk="0">
                  <a:moveTo>
                    <a:pt x="563" y="0"/>
                  </a:moveTo>
                  <a:lnTo>
                    <a:pt x="469" y="31"/>
                  </a:lnTo>
                  <a:lnTo>
                    <a:pt x="376" y="125"/>
                  </a:lnTo>
                  <a:lnTo>
                    <a:pt x="282" y="188"/>
                  </a:lnTo>
                  <a:lnTo>
                    <a:pt x="157" y="407"/>
                  </a:lnTo>
                  <a:lnTo>
                    <a:pt x="32" y="657"/>
                  </a:lnTo>
                  <a:lnTo>
                    <a:pt x="0" y="938"/>
                  </a:lnTo>
                  <a:lnTo>
                    <a:pt x="32" y="1063"/>
                  </a:lnTo>
                  <a:lnTo>
                    <a:pt x="32" y="1157"/>
                  </a:lnTo>
                  <a:lnTo>
                    <a:pt x="94" y="1219"/>
                  </a:lnTo>
                  <a:lnTo>
                    <a:pt x="157" y="1282"/>
                  </a:lnTo>
                  <a:lnTo>
                    <a:pt x="219" y="1313"/>
                  </a:lnTo>
                  <a:lnTo>
                    <a:pt x="282" y="1344"/>
                  </a:lnTo>
                  <a:lnTo>
                    <a:pt x="376" y="1313"/>
                  </a:lnTo>
                  <a:lnTo>
                    <a:pt x="469" y="1282"/>
                  </a:lnTo>
                  <a:lnTo>
                    <a:pt x="563" y="1219"/>
                  </a:lnTo>
                  <a:lnTo>
                    <a:pt x="657" y="1125"/>
                  </a:lnTo>
                  <a:lnTo>
                    <a:pt x="782" y="907"/>
                  </a:lnTo>
                  <a:lnTo>
                    <a:pt x="907" y="657"/>
                  </a:lnTo>
                  <a:lnTo>
                    <a:pt x="938" y="407"/>
                  </a:lnTo>
                  <a:lnTo>
                    <a:pt x="938" y="281"/>
                  </a:lnTo>
                  <a:lnTo>
                    <a:pt x="907" y="188"/>
                  </a:lnTo>
                  <a:lnTo>
                    <a:pt x="844" y="94"/>
                  </a:lnTo>
                  <a:lnTo>
                    <a:pt x="782" y="31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35"/>
            <p:cNvSpPr/>
            <p:nvPr/>
          </p:nvSpPr>
          <p:spPr>
            <a:xfrm>
              <a:off x="819057" y="2012209"/>
              <a:ext cx="930343" cy="845510"/>
            </a:xfrm>
            <a:custGeom>
              <a:avLst/>
              <a:gdLst/>
              <a:ahLst/>
              <a:cxnLst/>
              <a:rect l="l" t="t" r="r" b="b"/>
              <a:pathLst>
                <a:path w="18161" h="16505" extrusionOk="0">
                  <a:moveTo>
                    <a:pt x="7909" y="1"/>
                  </a:moveTo>
                  <a:lnTo>
                    <a:pt x="7627" y="63"/>
                  </a:lnTo>
                  <a:lnTo>
                    <a:pt x="7377" y="157"/>
                  </a:lnTo>
                  <a:lnTo>
                    <a:pt x="7127" y="313"/>
                  </a:lnTo>
                  <a:lnTo>
                    <a:pt x="6908" y="501"/>
                  </a:lnTo>
                  <a:lnTo>
                    <a:pt x="0" y="8315"/>
                  </a:lnTo>
                  <a:lnTo>
                    <a:pt x="0" y="8471"/>
                  </a:lnTo>
                  <a:lnTo>
                    <a:pt x="125" y="8878"/>
                  </a:lnTo>
                  <a:lnTo>
                    <a:pt x="188" y="9190"/>
                  </a:lnTo>
                  <a:lnTo>
                    <a:pt x="313" y="9534"/>
                  </a:lnTo>
                  <a:lnTo>
                    <a:pt x="501" y="9909"/>
                  </a:lnTo>
                  <a:lnTo>
                    <a:pt x="688" y="10347"/>
                  </a:lnTo>
                  <a:lnTo>
                    <a:pt x="938" y="10784"/>
                  </a:lnTo>
                  <a:lnTo>
                    <a:pt x="1251" y="11253"/>
                  </a:lnTo>
                  <a:lnTo>
                    <a:pt x="1626" y="11722"/>
                  </a:lnTo>
                  <a:lnTo>
                    <a:pt x="2032" y="12222"/>
                  </a:lnTo>
                  <a:lnTo>
                    <a:pt x="2532" y="12722"/>
                  </a:lnTo>
                  <a:lnTo>
                    <a:pt x="3095" y="13191"/>
                  </a:lnTo>
                  <a:lnTo>
                    <a:pt x="3751" y="13660"/>
                  </a:lnTo>
                  <a:lnTo>
                    <a:pt x="4470" y="14098"/>
                  </a:lnTo>
                  <a:lnTo>
                    <a:pt x="5314" y="14567"/>
                  </a:lnTo>
                  <a:lnTo>
                    <a:pt x="6127" y="14942"/>
                  </a:lnTo>
                  <a:lnTo>
                    <a:pt x="6940" y="15285"/>
                  </a:lnTo>
                  <a:lnTo>
                    <a:pt x="7721" y="15567"/>
                  </a:lnTo>
                  <a:lnTo>
                    <a:pt x="8502" y="15786"/>
                  </a:lnTo>
                  <a:lnTo>
                    <a:pt x="9221" y="15973"/>
                  </a:lnTo>
                  <a:lnTo>
                    <a:pt x="9909" y="16129"/>
                  </a:lnTo>
                  <a:lnTo>
                    <a:pt x="10565" y="16254"/>
                  </a:lnTo>
                  <a:lnTo>
                    <a:pt x="11128" y="16348"/>
                  </a:lnTo>
                  <a:lnTo>
                    <a:pt x="11659" y="16411"/>
                  </a:lnTo>
                  <a:lnTo>
                    <a:pt x="12535" y="16473"/>
                  </a:lnTo>
                  <a:lnTo>
                    <a:pt x="13066" y="16505"/>
                  </a:lnTo>
                  <a:lnTo>
                    <a:pt x="13285" y="16505"/>
                  </a:lnTo>
                  <a:lnTo>
                    <a:pt x="17973" y="8003"/>
                  </a:lnTo>
                  <a:lnTo>
                    <a:pt x="18098" y="7690"/>
                  </a:lnTo>
                  <a:lnTo>
                    <a:pt x="18161" y="7377"/>
                  </a:lnTo>
                  <a:lnTo>
                    <a:pt x="18161" y="7034"/>
                  </a:lnTo>
                  <a:lnTo>
                    <a:pt x="18098" y="6721"/>
                  </a:lnTo>
                  <a:lnTo>
                    <a:pt x="18005" y="6440"/>
                  </a:lnTo>
                  <a:lnTo>
                    <a:pt x="17817" y="6158"/>
                  </a:lnTo>
                  <a:lnTo>
                    <a:pt x="17598" y="5908"/>
                  </a:lnTo>
                  <a:lnTo>
                    <a:pt x="17317" y="5721"/>
                  </a:lnTo>
                  <a:lnTo>
                    <a:pt x="15535" y="4689"/>
                  </a:lnTo>
                  <a:lnTo>
                    <a:pt x="14504" y="4064"/>
                  </a:lnTo>
                  <a:lnTo>
                    <a:pt x="13410" y="3376"/>
                  </a:lnTo>
                  <a:lnTo>
                    <a:pt x="12285" y="2657"/>
                  </a:lnTo>
                  <a:lnTo>
                    <a:pt x="11159" y="1907"/>
                  </a:lnTo>
                  <a:lnTo>
                    <a:pt x="10034" y="1126"/>
                  </a:lnTo>
                  <a:lnTo>
                    <a:pt x="9003" y="313"/>
                  </a:lnTo>
                  <a:lnTo>
                    <a:pt x="8753" y="157"/>
                  </a:lnTo>
                  <a:lnTo>
                    <a:pt x="8471" y="63"/>
                  </a:lnTo>
                  <a:lnTo>
                    <a:pt x="8190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35"/>
            <p:cNvSpPr/>
            <p:nvPr/>
          </p:nvSpPr>
          <p:spPr>
            <a:xfrm>
              <a:off x="1421111" y="1704807"/>
              <a:ext cx="759038" cy="451570"/>
            </a:xfrm>
            <a:custGeom>
              <a:avLst/>
              <a:gdLst/>
              <a:ahLst/>
              <a:cxnLst/>
              <a:rect l="l" t="t" r="r" b="b"/>
              <a:pathLst>
                <a:path w="14817" h="8815" extrusionOk="0">
                  <a:moveTo>
                    <a:pt x="6033" y="0"/>
                  </a:moveTo>
                  <a:lnTo>
                    <a:pt x="5752" y="31"/>
                  </a:lnTo>
                  <a:lnTo>
                    <a:pt x="5502" y="63"/>
                  </a:lnTo>
                  <a:lnTo>
                    <a:pt x="5220" y="125"/>
                  </a:lnTo>
                  <a:lnTo>
                    <a:pt x="4970" y="250"/>
                  </a:lnTo>
                  <a:lnTo>
                    <a:pt x="500" y="2532"/>
                  </a:lnTo>
                  <a:lnTo>
                    <a:pt x="375" y="2626"/>
                  </a:lnTo>
                  <a:lnTo>
                    <a:pt x="282" y="2688"/>
                  </a:lnTo>
                  <a:lnTo>
                    <a:pt x="125" y="2876"/>
                  </a:lnTo>
                  <a:lnTo>
                    <a:pt x="31" y="3126"/>
                  </a:lnTo>
                  <a:lnTo>
                    <a:pt x="0" y="3345"/>
                  </a:lnTo>
                  <a:lnTo>
                    <a:pt x="0" y="3595"/>
                  </a:lnTo>
                  <a:lnTo>
                    <a:pt x="94" y="3814"/>
                  </a:lnTo>
                  <a:lnTo>
                    <a:pt x="250" y="4032"/>
                  </a:lnTo>
                  <a:lnTo>
                    <a:pt x="344" y="4126"/>
                  </a:lnTo>
                  <a:lnTo>
                    <a:pt x="469" y="4189"/>
                  </a:lnTo>
                  <a:lnTo>
                    <a:pt x="7940" y="8502"/>
                  </a:lnTo>
                  <a:lnTo>
                    <a:pt x="8221" y="8627"/>
                  </a:lnTo>
                  <a:lnTo>
                    <a:pt x="8502" y="8721"/>
                  </a:lnTo>
                  <a:lnTo>
                    <a:pt x="8784" y="8784"/>
                  </a:lnTo>
                  <a:lnTo>
                    <a:pt x="9065" y="8815"/>
                  </a:lnTo>
                  <a:lnTo>
                    <a:pt x="9346" y="8784"/>
                  </a:lnTo>
                  <a:lnTo>
                    <a:pt x="9627" y="8721"/>
                  </a:lnTo>
                  <a:lnTo>
                    <a:pt x="9909" y="8627"/>
                  </a:lnTo>
                  <a:lnTo>
                    <a:pt x="10159" y="8502"/>
                  </a:lnTo>
                  <a:lnTo>
                    <a:pt x="14347" y="6095"/>
                  </a:lnTo>
                  <a:lnTo>
                    <a:pt x="14566" y="5939"/>
                  </a:lnTo>
                  <a:lnTo>
                    <a:pt x="14691" y="5752"/>
                  </a:lnTo>
                  <a:lnTo>
                    <a:pt x="14785" y="5501"/>
                  </a:lnTo>
                  <a:lnTo>
                    <a:pt x="14816" y="5283"/>
                  </a:lnTo>
                  <a:lnTo>
                    <a:pt x="14785" y="5033"/>
                  </a:lnTo>
                  <a:lnTo>
                    <a:pt x="14691" y="4814"/>
                  </a:lnTo>
                  <a:lnTo>
                    <a:pt x="14566" y="4626"/>
                  </a:lnTo>
                  <a:lnTo>
                    <a:pt x="14347" y="4470"/>
                  </a:lnTo>
                  <a:lnTo>
                    <a:pt x="7064" y="313"/>
                  </a:lnTo>
                  <a:lnTo>
                    <a:pt x="6814" y="188"/>
                  </a:lnTo>
                  <a:lnTo>
                    <a:pt x="6564" y="94"/>
                  </a:lnTo>
                  <a:lnTo>
                    <a:pt x="6314" y="31"/>
                  </a:lnTo>
                  <a:lnTo>
                    <a:pt x="6033" y="0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35"/>
            <p:cNvSpPr/>
            <p:nvPr/>
          </p:nvSpPr>
          <p:spPr>
            <a:xfrm>
              <a:off x="598070" y="2348452"/>
              <a:ext cx="1851106" cy="1122548"/>
            </a:xfrm>
            <a:custGeom>
              <a:avLst/>
              <a:gdLst/>
              <a:ahLst/>
              <a:cxnLst/>
              <a:rect l="l" t="t" r="r" b="b"/>
              <a:pathLst>
                <a:path w="36135" h="21913" extrusionOk="0">
                  <a:moveTo>
                    <a:pt x="36134" y="1"/>
                  </a:moveTo>
                  <a:lnTo>
                    <a:pt x="26632" y="5908"/>
                  </a:lnTo>
                  <a:lnTo>
                    <a:pt x="22162" y="8690"/>
                  </a:lnTo>
                  <a:lnTo>
                    <a:pt x="20287" y="9847"/>
                  </a:lnTo>
                  <a:lnTo>
                    <a:pt x="19506" y="10816"/>
                  </a:lnTo>
                  <a:lnTo>
                    <a:pt x="19412" y="10878"/>
                  </a:lnTo>
                  <a:lnTo>
                    <a:pt x="19130" y="11066"/>
                  </a:lnTo>
                  <a:lnTo>
                    <a:pt x="18630" y="11347"/>
                  </a:lnTo>
                  <a:lnTo>
                    <a:pt x="18349" y="11472"/>
                  </a:lnTo>
                  <a:lnTo>
                    <a:pt x="17974" y="11628"/>
                  </a:lnTo>
                  <a:lnTo>
                    <a:pt x="17599" y="11753"/>
                  </a:lnTo>
                  <a:lnTo>
                    <a:pt x="17161" y="11878"/>
                  </a:lnTo>
                  <a:lnTo>
                    <a:pt x="16692" y="11972"/>
                  </a:lnTo>
                  <a:lnTo>
                    <a:pt x="16161" y="12066"/>
                  </a:lnTo>
                  <a:lnTo>
                    <a:pt x="15598" y="12097"/>
                  </a:lnTo>
                  <a:lnTo>
                    <a:pt x="15004" y="12129"/>
                  </a:lnTo>
                  <a:lnTo>
                    <a:pt x="14379" y="12097"/>
                  </a:lnTo>
                  <a:lnTo>
                    <a:pt x="13692" y="12004"/>
                  </a:lnTo>
                  <a:lnTo>
                    <a:pt x="13067" y="11910"/>
                  </a:lnTo>
                  <a:lnTo>
                    <a:pt x="12379" y="11785"/>
                  </a:lnTo>
                  <a:lnTo>
                    <a:pt x="11660" y="11628"/>
                  </a:lnTo>
                  <a:lnTo>
                    <a:pt x="10910" y="11410"/>
                  </a:lnTo>
                  <a:lnTo>
                    <a:pt x="10128" y="11191"/>
                  </a:lnTo>
                  <a:lnTo>
                    <a:pt x="9316" y="10878"/>
                  </a:lnTo>
                  <a:lnTo>
                    <a:pt x="8534" y="10503"/>
                  </a:lnTo>
                  <a:lnTo>
                    <a:pt x="7721" y="10097"/>
                  </a:lnTo>
                  <a:lnTo>
                    <a:pt x="6940" y="9565"/>
                  </a:lnTo>
                  <a:lnTo>
                    <a:pt x="6565" y="9284"/>
                  </a:lnTo>
                  <a:lnTo>
                    <a:pt x="6190" y="9003"/>
                  </a:lnTo>
                  <a:lnTo>
                    <a:pt x="5784" y="8659"/>
                  </a:lnTo>
                  <a:lnTo>
                    <a:pt x="5440" y="8315"/>
                  </a:lnTo>
                  <a:lnTo>
                    <a:pt x="5065" y="7940"/>
                  </a:lnTo>
                  <a:lnTo>
                    <a:pt x="4721" y="7565"/>
                  </a:lnTo>
                  <a:lnTo>
                    <a:pt x="4377" y="7127"/>
                  </a:lnTo>
                  <a:lnTo>
                    <a:pt x="4033" y="6690"/>
                  </a:lnTo>
                  <a:lnTo>
                    <a:pt x="3721" y="6221"/>
                  </a:lnTo>
                  <a:lnTo>
                    <a:pt x="3408" y="5690"/>
                  </a:lnTo>
                  <a:lnTo>
                    <a:pt x="3095" y="5158"/>
                  </a:lnTo>
                  <a:lnTo>
                    <a:pt x="2814" y="4596"/>
                  </a:lnTo>
                  <a:lnTo>
                    <a:pt x="2564" y="4002"/>
                  </a:lnTo>
                  <a:lnTo>
                    <a:pt x="2314" y="3376"/>
                  </a:lnTo>
                  <a:lnTo>
                    <a:pt x="2033" y="3720"/>
                  </a:lnTo>
                  <a:lnTo>
                    <a:pt x="188" y="8096"/>
                  </a:lnTo>
                  <a:lnTo>
                    <a:pt x="157" y="8284"/>
                  </a:lnTo>
                  <a:lnTo>
                    <a:pt x="95" y="8847"/>
                  </a:lnTo>
                  <a:lnTo>
                    <a:pt x="32" y="9722"/>
                  </a:lnTo>
                  <a:lnTo>
                    <a:pt x="1" y="10847"/>
                  </a:lnTo>
                  <a:lnTo>
                    <a:pt x="1" y="11503"/>
                  </a:lnTo>
                  <a:lnTo>
                    <a:pt x="63" y="12191"/>
                  </a:lnTo>
                  <a:lnTo>
                    <a:pt x="126" y="12941"/>
                  </a:lnTo>
                  <a:lnTo>
                    <a:pt x="220" y="13723"/>
                  </a:lnTo>
                  <a:lnTo>
                    <a:pt x="376" y="14535"/>
                  </a:lnTo>
                  <a:lnTo>
                    <a:pt x="564" y="15348"/>
                  </a:lnTo>
                  <a:lnTo>
                    <a:pt x="814" y="16192"/>
                  </a:lnTo>
                  <a:lnTo>
                    <a:pt x="1095" y="17067"/>
                  </a:lnTo>
                  <a:lnTo>
                    <a:pt x="9472" y="21912"/>
                  </a:lnTo>
                  <a:lnTo>
                    <a:pt x="9566" y="21725"/>
                  </a:lnTo>
                  <a:lnTo>
                    <a:pt x="9878" y="21256"/>
                  </a:lnTo>
                  <a:lnTo>
                    <a:pt x="10410" y="20599"/>
                  </a:lnTo>
                  <a:lnTo>
                    <a:pt x="10753" y="20193"/>
                  </a:lnTo>
                  <a:lnTo>
                    <a:pt x="11129" y="19787"/>
                  </a:lnTo>
                  <a:lnTo>
                    <a:pt x="11597" y="19349"/>
                  </a:lnTo>
                  <a:lnTo>
                    <a:pt x="12066" y="18943"/>
                  </a:lnTo>
                  <a:lnTo>
                    <a:pt x="12598" y="18505"/>
                  </a:lnTo>
                  <a:lnTo>
                    <a:pt x="13192" y="18130"/>
                  </a:lnTo>
                  <a:lnTo>
                    <a:pt x="13848" y="17755"/>
                  </a:lnTo>
                  <a:lnTo>
                    <a:pt x="14536" y="17442"/>
                  </a:lnTo>
                  <a:lnTo>
                    <a:pt x="15255" y="17161"/>
                  </a:lnTo>
                  <a:lnTo>
                    <a:pt x="15630" y="17036"/>
                  </a:lnTo>
                  <a:lnTo>
                    <a:pt x="16036" y="16942"/>
                  </a:lnTo>
                  <a:lnTo>
                    <a:pt x="16411" y="16848"/>
                  </a:lnTo>
                  <a:lnTo>
                    <a:pt x="16786" y="16786"/>
                  </a:lnTo>
                  <a:lnTo>
                    <a:pt x="17505" y="16755"/>
                  </a:lnTo>
                  <a:lnTo>
                    <a:pt x="18130" y="16755"/>
                  </a:lnTo>
                  <a:lnTo>
                    <a:pt x="18724" y="16848"/>
                  </a:lnTo>
                  <a:lnTo>
                    <a:pt x="19224" y="16973"/>
                  </a:lnTo>
                  <a:lnTo>
                    <a:pt x="19693" y="17130"/>
                  </a:lnTo>
                  <a:lnTo>
                    <a:pt x="20099" y="17349"/>
                  </a:lnTo>
                  <a:lnTo>
                    <a:pt x="20475" y="17567"/>
                  </a:lnTo>
                  <a:lnTo>
                    <a:pt x="20756" y="17786"/>
                  </a:lnTo>
                  <a:lnTo>
                    <a:pt x="21037" y="18036"/>
                  </a:lnTo>
                  <a:lnTo>
                    <a:pt x="21225" y="18255"/>
                  </a:lnTo>
                  <a:lnTo>
                    <a:pt x="21412" y="18474"/>
                  </a:lnTo>
                  <a:lnTo>
                    <a:pt x="21631" y="18786"/>
                  </a:lnTo>
                  <a:lnTo>
                    <a:pt x="21694" y="18911"/>
                  </a:lnTo>
                  <a:lnTo>
                    <a:pt x="34790" y="11347"/>
                  </a:lnTo>
                  <a:lnTo>
                    <a:pt x="3613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35"/>
            <p:cNvSpPr/>
            <p:nvPr/>
          </p:nvSpPr>
          <p:spPr>
            <a:xfrm>
              <a:off x="1395499" y="3261132"/>
              <a:ext cx="331493" cy="480411"/>
            </a:xfrm>
            <a:custGeom>
              <a:avLst/>
              <a:gdLst/>
              <a:ahLst/>
              <a:cxnLst/>
              <a:rect l="l" t="t" r="r" b="b"/>
              <a:pathLst>
                <a:path w="6471" h="9378" extrusionOk="0">
                  <a:moveTo>
                    <a:pt x="4189" y="0"/>
                  </a:moveTo>
                  <a:lnTo>
                    <a:pt x="3876" y="94"/>
                  </a:lnTo>
                  <a:lnTo>
                    <a:pt x="3563" y="219"/>
                  </a:lnTo>
                  <a:lnTo>
                    <a:pt x="3220" y="376"/>
                  </a:lnTo>
                  <a:lnTo>
                    <a:pt x="2907" y="594"/>
                  </a:lnTo>
                  <a:lnTo>
                    <a:pt x="2563" y="844"/>
                  </a:lnTo>
                  <a:lnTo>
                    <a:pt x="2251" y="1126"/>
                  </a:lnTo>
                  <a:lnTo>
                    <a:pt x="1969" y="1438"/>
                  </a:lnTo>
                  <a:lnTo>
                    <a:pt x="1688" y="1782"/>
                  </a:lnTo>
                  <a:lnTo>
                    <a:pt x="1407" y="2157"/>
                  </a:lnTo>
                  <a:lnTo>
                    <a:pt x="1157" y="2564"/>
                  </a:lnTo>
                  <a:lnTo>
                    <a:pt x="938" y="2970"/>
                  </a:lnTo>
                  <a:lnTo>
                    <a:pt x="719" y="3376"/>
                  </a:lnTo>
                  <a:lnTo>
                    <a:pt x="531" y="3814"/>
                  </a:lnTo>
                  <a:lnTo>
                    <a:pt x="375" y="4283"/>
                  </a:lnTo>
                  <a:lnTo>
                    <a:pt x="250" y="4720"/>
                  </a:lnTo>
                  <a:lnTo>
                    <a:pt x="125" y="5189"/>
                  </a:lnTo>
                  <a:lnTo>
                    <a:pt x="63" y="5658"/>
                  </a:lnTo>
                  <a:lnTo>
                    <a:pt x="0" y="6096"/>
                  </a:lnTo>
                  <a:lnTo>
                    <a:pt x="0" y="6564"/>
                  </a:lnTo>
                  <a:lnTo>
                    <a:pt x="0" y="7002"/>
                  </a:lnTo>
                  <a:lnTo>
                    <a:pt x="63" y="7377"/>
                  </a:lnTo>
                  <a:lnTo>
                    <a:pt x="125" y="7752"/>
                  </a:lnTo>
                  <a:lnTo>
                    <a:pt x="250" y="8096"/>
                  </a:lnTo>
                  <a:lnTo>
                    <a:pt x="375" y="8377"/>
                  </a:lnTo>
                  <a:lnTo>
                    <a:pt x="531" y="8659"/>
                  </a:lnTo>
                  <a:lnTo>
                    <a:pt x="719" y="8878"/>
                  </a:lnTo>
                  <a:lnTo>
                    <a:pt x="938" y="9065"/>
                  </a:lnTo>
                  <a:lnTo>
                    <a:pt x="1157" y="9221"/>
                  </a:lnTo>
                  <a:lnTo>
                    <a:pt x="1407" y="9315"/>
                  </a:lnTo>
                  <a:lnTo>
                    <a:pt x="1688" y="9378"/>
                  </a:lnTo>
                  <a:lnTo>
                    <a:pt x="2251" y="9378"/>
                  </a:lnTo>
                  <a:lnTo>
                    <a:pt x="2563" y="9284"/>
                  </a:lnTo>
                  <a:lnTo>
                    <a:pt x="2907" y="9159"/>
                  </a:lnTo>
                  <a:lnTo>
                    <a:pt x="3220" y="9003"/>
                  </a:lnTo>
                  <a:lnTo>
                    <a:pt x="3563" y="8784"/>
                  </a:lnTo>
                  <a:lnTo>
                    <a:pt x="3876" y="8534"/>
                  </a:lnTo>
                  <a:lnTo>
                    <a:pt x="4189" y="8252"/>
                  </a:lnTo>
                  <a:lnTo>
                    <a:pt x="4470" y="7940"/>
                  </a:lnTo>
                  <a:lnTo>
                    <a:pt x="4751" y="7596"/>
                  </a:lnTo>
                  <a:lnTo>
                    <a:pt x="5033" y="7221"/>
                  </a:lnTo>
                  <a:lnTo>
                    <a:pt x="5283" y="6815"/>
                  </a:lnTo>
                  <a:lnTo>
                    <a:pt x="5501" y="6408"/>
                  </a:lnTo>
                  <a:lnTo>
                    <a:pt x="5720" y="6002"/>
                  </a:lnTo>
                  <a:lnTo>
                    <a:pt x="5908" y="5564"/>
                  </a:lnTo>
                  <a:lnTo>
                    <a:pt x="6064" y="5095"/>
                  </a:lnTo>
                  <a:lnTo>
                    <a:pt x="6220" y="4658"/>
                  </a:lnTo>
                  <a:lnTo>
                    <a:pt x="6314" y="4189"/>
                  </a:lnTo>
                  <a:lnTo>
                    <a:pt x="6408" y="3720"/>
                  </a:lnTo>
                  <a:lnTo>
                    <a:pt x="6439" y="3282"/>
                  </a:lnTo>
                  <a:lnTo>
                    <a:pt x="6470" y="2814"/>
                  </a:lnTo>
                  <a:lnTo>
                    <a:pt x="6439" y="2376"/>
                  </a:lnTo>
                  <a:lnTo>
                    <a:pt x="6408" y="2001"/>
                  </a:lnTo>
                  <a:lnTo>
                    <a:pt x="6314" y="1626"/>
                  </a:lnTo>
                  <a:lnTo>
                    <a:pt x="6220" y="1282"/>
                  </a:lnTo>
                  <a:lnTo>
                    <a:pt x="6064" y="1001"/>
                  </a:lnTo>
                  <a:lnTo>
                    <a:pt x="5908" y="719"/>
                  </a:lnTo>
                  <a:lnTo>
                    <a:pt x="5720" y="501"/>
                  </a:lnTo>
                  <a:lnTo>
                    <a:pt x="5501" y="313"/>
                  </a:lnTo>
                  <a:lnTo>
                    <a:pt x="5283" y="157"/>
                  </a:lnTo>
                  <a:lnTo>
                    <a:pt x="5033" y="63"/>
                  </a:lnTo>
                  <a:lnTo>
                    <a:pt x="4751" y="0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35"/>
            <p:cNvSpPr/>
            <p:nvPr/>
          </p:nvSpPr>
          <p:spPr>
            <a:xfrm>
              <a:off x="1456303" y="3350776"/>
              <a:ext cx="208240" cy="301115"/>
            </a:xfrm>
            <a:custGeom>
              <a:avLst/>
              <a:gdLst/>
              <a:ahLst/>
              <a:cxnLst/>
              <a:rect l="l" t="t" r="r" b="b"/>
              <a:pathLst>
                <a:path w="4065" h="5878" extrusionOk="0">
                  <a:moveTo>
                    <a:pt x="2626" y="1"/>
                  </a:moveTo>
                  <a:lnTo>
                    <a:pt x="2439" y="63"/>
                  </a:lnTo>
                  <a:lnTo>
                    <a:pt x="2251" y="126"/>
                  </a:lnTo>
                  <a:lnTo>
                    <a:pt x="2033" y="251"/>
                  </a:lnTo>
                  <a:lnTo>
                    <a:pt x="1814" y="376"/>
                  </a:lnTo>
                  <a:lnTo>
                    <a:pt x="1626" y="532"/>
                  </a:lnTo>
                  <a:lnTo>
                    <a:pt x="1439" y="720"/>
                  </a:lnTo>
                  <a:lnTo>
                    <a:pt x="1251" y="907"/>
                  </a:lnTo>
                  <a:lnTo>
                    <a:pt x="907" y="1345"/>
                  </a:lnTo>
                  <a:lnTo>
                    <a:pt x="595" y="1845"/>
                  </a:lnTo>
                  <a:lnTo>
                    <a:pt x="345" y="2408"/>
                  </a:lnTo>
                  <a:lnTo>
                    <a:pt x="157" y="2970"/>
                  </a:lnTo>
                  <a:lnTo>
                    <a:pt x="63" y="3533"/>
                  </a:lnTo>
                  <a:lnTo>
                    <a:pt x="32" y="3814"/>
                  </a:lnTo>
                  <a:lnTo>
                    <a:pt x="1" y="4096"/>
                  </a:lnTo>
                  <a:lnTo>
                    <a:pt x="32" y="4377"/>
                  </a:lnTo>
                  <a:lnTo>
                    <a:pt x="63" y="4627"/>
                  </a:lnTo>
                  <a:lnTo>
                    <a:pt x="95" y="4877"/>
                  </a:lnTo>
                  <a:lnTo>
                    <a:pt x="157" y="5065"/>
                  </a:lnTo>
                  <a:lnTo>
                    <a:pt x="251" y="5252"/>
                  </a:lnTo>
                  <a:lnTo>
                    <a:pt x="345" y="5408"/>
                  </a:lnTo>
                  <a:lnTo>
                    <a:pt x="470" y="5565"/>
                  </a:lnTo>
                  <a:lnTo>
                    <a:pt x="595" y="5690"/>
                  </a:lnTo>
                  <a:lnTo>
                    <a:pt x="751" y="5783"/>
                  </a:lnTo>
                  <a:lnTo>
                    <a:pt x="907" y="5846"/>
                  </a:lnTo>
                  <a:lnTo>
                    <a:pt x="1064" y="5877"/>
                  </a:lnTo>
                  <a:lnTo>
                    <a:pt x="1439" y="5877"/>
                  </a:lnTo>
                  <a:lnTo>
                    <a:pt x="1626" y="5815"/>
                  </a:lnTo>
                  <a:lnTo>
                    <a:pt x="1814" y="5752"/>
                  </a:lnTo>
                  <a:lnTo>
                    <a:pt x="2033" y="5658"/>
                  </a:lnTo>
                  <a:lnTo>
                    <a:pt x="2251" y="5502"/>
                  </a:lnTo>
                  <a:lnTo>
                    <a:pt x="2439" y="5346"/>
                  </a:lnTo>
                  <a:lnTo>
                    <a:pt x="2626" y="5158"/>
                  </a:lnTo>
                  <a:lnTo>
                    <a:pt x="2814" y="4971"/>
                  </a:lnTo>
                  <a:lnTo>
                    <a:pt x="3158" y="4533"/>
                  </a:lnTo>
                  <a:lnTo>
                    <a:pt x="3470" y="4033"/>
                  </a:lnTo>
                  <a:lnTo>
                    <a:pt x="3721" y="3470"/>
                  </a:lnTo>
                  <a:lnTo>
                    <a:pt x="3908" y="2908"/>
                  </a:lnTo>
                  <a:lnTo>
                    <a:pt x="4033" y="2345"/>
                  </a:lnTo>
                  <a:lnTo>
                    <a:pt x="4064" y="2064"/>
                  </a:lnTo>
                  <a:lnTo>
                    <a:pt x="4064" y="1783"/>
                  </a:lnTo>
                  <a:lnTo>
                    <a:pt x="4064" y="1501"/>
                  </a:lnTo>
                  <a:lnTo>
                    <a:pt x="4033" y="1251"/>
                  </a:lnTo>
                  <a:lnTo>
                    <a:pt x="3971" y="1032"/>
                  </a:lnTo>
                  <a:lnTo>
                    <a:pt x="3908" y="814"/>
                  </a:lnTo>
                  <a:lnTo>
                    <a:pt x="3814" y="626"/>
                  </a:lnTo>
                  <a:lnTo>
                    <a:pt x="3721" y="470"/>
                  </a:lnTo>
                  <a:lnTo>
                    <a:pt x="3595" y="313"/>
                  </a:lnTo>
                  <a:lnTo>
                    <a:pt x="3470" y="188"/>
                  </a:lnTo>
                  <a:lnTo>
                    <a:pt x="3314" y="95"/>
                  </a:lnTo>
                  <a:lnTo>
                    <a:pt x="3158" y="32"/>
                  </a:lnTo>
                  <a:lnTo>
                    <a:pt x="300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35"/>
            <p:cNvSpPr/>
            <p:nvPr/>
          </p:nvSpPr>
          <p:spPr>
            <a:xfrm>
              <a:off x="1470749" y="3369986"/>
              <a:ext cx="179399" cy="262695"/>
            </a:xfrm>
            <a:custGeom>
              <a:avLst/>
              <a:gdLst/>
              <a:ahLst/>
              <a:cxnLst/>
              <a:rect l="l" t="t" r="r" b="b"/>
              <a:pathLst>
                <a:path w="3502" h="5128" extrusionOk="0">
                  <a:moveTo>
                    <a:pt x="2438" y="1"/>
                  </a:moveTo>
                  <a:lnTo>
                    <a:pt x="2282" y="32"/>
                  </a:lnTo>
                  <a:lnTo>
                    <a:pt x="2094" y="63"/>
                  </a:lnTo>
                  <a:lnTo>
                    <a:pt x="1938" y="126"/>
                  </a:lnTo>
                  <a:lnTo>
                    <a:pt x="1751" y="220"/>
                  </a:lnTo>
                  <a:lnTo>
                    <a:pt x="1563" y="345"/>
                  </a:lnTo>
                  <a:lnTo>
                    <a:pt x="1407" y="470"/>
                  </a:lnTo>
                  <a:lnTo>
                    <a:pt x="1063" y="814"/>
                  </a:lnTo>
                  <a:lnTo>
                    <a:pt x="782" y="1189"/>
                  </a:lnTo>
                  <a:lnTo>
                    <a:pt x="500" y="1626"/>
                  </a:lnTo>
                  <a:lnTo>
                    <a:pt x="313" y="2095"/>
                  </a:lnTo>
                  <a:lnTo>
                    <a:pt x="125" y="2595"/>
                  </a:lnTo>
                  <a:lnTo>
                    <a:pt x="31" y="3095"/>
                  </a:lnTo>
                  <a:lnTo>
                    <a:pt x="0" y="3564"/>
                  </a:lnTo>
                  <a:lnTo>
                    <a:pt x="0" y="3814"/>
                  </a:lnTo>
                  <a:lnTo>
                    <a:pt x="31" y="4033"/>
                  </a:lnTo>
                  <a:lnTo>
                    <a:pt x="63" y="4221"/>
                  </a:lnTo>
                  <a:lnTo>
                    <a:pt x="125" y="4408"/>
                  </a:lnTo>
                  <a:lnTo>
                    <a:pt x="219" y="4565"/>
                  </a:lnTo>
                  <a:lnTo>
                    <a:pt x="313" y="4721"/>
                  </a:lnTo>
                  <a:lnTo>
                    <a:pt x="407" y="4846"/>
                  </a:lnTo>
                  <a:lnTo>
                    <a:pt x="500" y="4940"/>
                  </a:lnTo>
                  <a:lnTo>
                    <a:pt x="625" y="5002"/>
                  </a:lnTo>
                  <a:lnTo>
                    <a:pt x="782" y="5065"/>
                  </a:lnTo>
                  <a:lnTo>
                    <a:pt x="907" y="5096"/>
                  </a:lnTo>
                  <a:lnTo>
                    <a:pt x="1063" y="5127"/>
                  </a:lnTo>
                  <a:lnTo>
                    <a:pt x="1219" y="5096"/>
                  </a:lnTo>
                  <a:lnTo>
                    <a:pt x="1407" y="5065"/>
                  </a:lnTo>
                  <a:lnTo>
                    <a:pt x="1563" y="5002"/>
                  </a:lnTo>
                  <a:lnTo>
                    <a:pt x="1751" y="4908"/>
                  </a:lnTo>
                  <a:lnTo>
                    <a:pt x="1938" y="4783"/>
                  </a:lnTo>
                  <a:lnTo>
                    <a:pt x="2094" y="4658"/>
                  </a:lnTo>
                  <a:lnTo>
                    <a:pt x="2438" y="4314"/>
                  </a:lnTo>
                  <a:lnTo>
                    <a:pt x="2751" y="3939"/>
                  </a:lnTo>
                  <a:lnTo>
                    <a:pt x="3001" y="3502"/>
                  </a:lnTo>
                  <a:lnTo>
                    <a:pt x="3220" y="3033"/>
                  </a:lnTo>
                  <a:lnTo>
                    <a:pt x="3376" y="2533"/>
                  </a:lnTo>
                  <a:lnTo>
                    <a:pt x="3470" y="2033"/>
                  </a:lnTo>
                  <a:lnTo>
                    <a:pt x="3501" y="1564"/>
                  </a:lnTo>
                  <a:lnTo>
                    <a:pt x="3501" y="1314"/>
                  </a:lnTo>
                  <a:lnTo>
                    <a:pt x="3470" y="1095"/>
                  </a:lnTo>
                  <a:lnTo>
                    <a:pt x="3439" y="907"/>
                  </a:lnTo>
                  <a:lnTo>
                    <a:pt x="3376" y="720"/>
                  </a:lnTo>
                  <a:lnTo>
                    <a:pt x="3282" y="564"/>
                  </a:lnTo>
                  <a:lnTo>
                    <a:pt x="3220" y="407"/>
                  </a:lnTo>
                  <a:lnTo>
                    <a:pt x="3095" y="282"/>
                  </a:lnTo>
                  <a:lnTo>
                    <a:pt x="3001" y="188"/>
                  </a:lnTo>
                  <a:lnTo>
                    <a:pt x="2876" y="126"/>
                  </a:lnTo>
                  <a:lnTo>
                    <a:pt x="2751" y="63"/>
                  </a:lnTo>
                  <a:lnTo>
                    <a:pt x="2595" y="32"/>
                  </a:lnTo>
                  <a:lnTo>
                    <a:pt x="2438" y="1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35"/>
            <p:cNvSpPr/>
            <p:nvPr/>
          </p:nvSpPr>
          <p:spPr>
            <a:xfrm>
              <a:off x="1462706" y="3361995"/>
              <a:ext cx="195433" cy="278678"/>
            </a:xfrm>
            <a:custGeom>
              <a:avLst/>
              <a:gdLst/>
              <a:ahLst/>
              <a:cxnLst/>
              <a:rect l="l" t="t" r="r" b="b"/>
              <a:pathLst>
                <a:path w="3815" h="5440" extrusionOk="0">
                  <a:moveTo>
                    <a:pt x="3095" y="1"/>
                  </a:moveTo>
                  <a:lnTo>
                    <a:pt x="2439" y="1251"/>
                  </a:lnTo>
                  <a:lnTo>
                    <a:pt x="2345" y="1345"/>
                  </a:lnTo>
                  <a:lnTo>
                    <a:pt x="2251" y="1376"/>
                  </a:lnTo>
                  <a:lnTo>
                    <a:pt x="2220" y="1376"/>
                  </a:lnTo>
                  <a:lnTo>
                    <a:pt x="2189" y="1345"/>
                  </a:lnTo>
                  <a:lnTo>
                    <a:pt x="2158" y="1251"/>
                  </a:lnTo>
                  <a:lnTo>
                    <a:pt x="2158" y="32"/>
                  </a:lnTo>
                  <a:lnTo>
                    <a:pt x="1658" y="313"/>
                  </a:lnTo>
                  <a:lnTo>
                    <a:pt x="1658" y="1532"/>
                  </a:lnTo>
                  <a:lnTo>
                    <a:pt x="1626" y="1689"/>
                  </a:lnTo>
                  <a:lnTo>
                    <a:pt x="1564" y="1782"/>
                  </a:lnTo>
                  <a:lnTo>
                    <a:pt x="1470" y="1845"/>
                  </a:lnTo>
                  <a:lnTo>
                    <a:pt x="1439" y="1876"/>
                  </a:lnTo>
                  <a:lnTo>
                    <a:pt x="1376" y="1845"/>
                  </a:lnTo>
                  <a:lnTo>
                    <a:pt x="751" y="1345"/>
                  </a:lnTo>
                  <a:lnTo>
                    <a:pt x="376" y="2032"/>
                  </a:lnTo>
                  <a:lnTo>
                    <a:pt x="1032" y="2532"/>
                  </a:lnTo>
                  <a:lnTo>
                    <a:pt x="1064" y="2564"/>
                  </a:lnTo>
                  <a:lnTo>
                    <a:pt x="1064" y="2626"/>
                  </a:lnTo>
                  <a:lnTo>
                    <a:pt x="1064" y="2751"/>
                  </a:lnTo>
                  <a:lnTo>
                    <a:pt x="1001" y="2876"/>
                  </a:lnTo>
                  <a:lnTo>
                    <a:pt x="907" y="2970"/>
                  </a:lnTo>
                  <a:lnTo>
                    <a:pt x="1" y="3470"/>
                  </a:lnTo>
                  <a:lnTo>
                    <a:pt x="1" y="4158"/>
                  </a:lnTo>
                  <a:lnTo>
                    <a:pt x="907" y="3627"/>
                  </a:lnTo>
                  <a:lnTo>
                    <a:pt x="1001" y="3627"/>
                  </a:lnTo>
                  <a:lnTo>
                    <a:pt x="1064" y="3689"/>
                  </a:lnTo>
                  <a:lnTo>
                    <a:pt x="1064" y="3783"/>
                  </a:lnTo>
                  <a:lnTo>
                    <a:pt x="1032" y="3939"/>
                  </a:lnTo>
                  <a:lnTo>
                    <a:pt x="376" y="5158"/>
                  </a:lnTo>
                  <a:lnTo>
                    <a:pt x="751" y="5439"/>
                  </a:lnTo>
                  <a:lnTo>
                    <a:pt x="1376" y="4189"/>
                  </a:lnTo>
                  <a:lnTo>
                    <a:pt x="1470" y="4095"/>
                  </a:lnTo>
                  <a:lnTo>
                    <a:pt x="1564" y="4064"/>
                  </a:lnTo>
                  <a:lnTo>
                    <a:pt x="1595" y="4064"/>
                  </a:lnTo>
                  <a:lnTo>
                    <a:pt x="1626" y="4095"/>
                  </a:lnTo>
                  <a:lnTo>
                    <a:pt x="1658" y="4189"/>
                  </a:lnTo>
                  <a:lnTo>
                    <a:pt x="1658" y="5408"/>
                  </a:lnTo>
                  <a:lnTo>
                    <a:pt x="2158" y="5127"/>
                  </a:lnTo>
                  <a:lnTo>
                    <a:pt x="2158" y="3908"/>
                  </a:lnTo>
                  <a:lnTo>
                    <a:pt x="2189" y="3752"/>
                  </a:lnTo>
                  <a:lnTo>
                    <a:pt x="2251" y="3658"/>
                  </a:lnTo>
                  <a:lnTo>
                    <a:pt x="2345" y="3595"/>
                  </a:lnTo>
                  <a:lnTo>
                    <a:pt x="2408" y="3564"/>
                  </a:lnTo>
                  <a:lnTo>
                    <a:pt x="2439" y="3595"/>
                  </a:lnTo>
                  <a:lnTo>
                    <a:pt x="3095" y="4095"/>
                  </a:lnTo>
                  <a:lnTo>
                    <a:pt x="3439" y="3408"/>
                  </a:lnTo>
                  <a:lnTo>
                    <a:pt x="2783" y="2908"/>
                  </a:lnTo>
                  <a:lnTo>
                    <a:pt x="2752" y="2876"/>
                  </a:lnTo>
                  <a:lnTo>
                    <a:pt x="2752" y="2814"/>
                  </a:lnTo>
                  <a:lnTo>
                    <a:pt x="2752" y="2689"/>
                  </a:lnTo>
                  <a:lnTo>
                    <a:pt x="2814" y="2564"/>
                  </a:lnTo>
                  <a:lnTo>
                    <a:pt x="2908" y="2470"/>
                  </a:lnTo>
                  <a:lnTo>
                    <a:pt x="3814" y="1970"/>
                  </a:lnTo>
                  <a:lnTo>
                    <a:pt x="3814" y="1282"/>
                  </a:lnTo>
                  <a:lnTo>
                    <a:pt x="2908" y="1814"/>
                  </a:lnTo>
                  <a:lnTo>
                    <a:pt x="2814" y="1814"/>
                  </a:lnTo>
                  <a:lnTo>
                    <a:pt x="2752" y="1751"/>
                  </a:lnTo>
                  <a:lnTo>
                    <a:pt x="2752" y="1657"/>
                  </a:lnTo>
                  <a:lnTo>
                    <a:pt x="2783" y="1501"/>
                  </a:lnTo>
                  <a:lnTo>
                    <a:pt x="3439" y="282"/>
                  </a:lnTo>
                  <a:lnTo>
                    <a:pt x="30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35"/>
            <p:cNvSpPr/>
            <p:nvPr/>
          </p:nvSpPr>
          <p:spPr>
            <a:xfrm>
              <a:off x="1536369" y="3467672"/>
              <a:ext cx="48103" cy="67313"/>
            </a:xfrm>
            <a:custGeom>
              <a:avLst/>
              <a:gdLst/>
              <a:ahLst/>
              <a:cxnLst/>
              <a:rect l="l" t="t" r="r" b="b"/>
              <a:pathLst>
                <a:path w="939" h="1314" extrusionOk="0">
                  <a:moveTo>
                    <a:pt x="563" y="1"/>
                  </a:moveTo>
                  <a:lnTo>
                    <a:pt x="470" y="32"/>
                  </a:lnTo>
                  <a:lnTo>
                    <a:pt x="376" y="94"/>
                  </a:lnTo>
                  <a:lnTo>
                    <a:pt x="282" y="188"/>
                  </a:lnTo>
                  <a:lnTo>
                    <a:pt x="157" y="407"/>
                  </a:lnTo>
                  <a:lnTo>
                    <a:pt x="63" y="657"/>
                  </a:lnTo>
                  <a:lnTo>
                    <a:pt x="1" y="938"/>
                  </a:lnTo>
                  <a:lnTo>
                    <a:pt x="32" y="1032"/>
                  </a:lnTo>
                  <a:lnTo>
                    <a:pt x="63" y="1157"/>
                  </a:lnTo>
                  <a:lnTo>
                    <a:pt x="95" y="1220"/>
                  </a:lnTo>
                  <a:lnTo>
                    <a:pt x="157" y="1282"/>
                  </a:lnTo>
                  <a:lnTo>
                    <a:pt x="220" y="1313"/>
                  </a:lnTo>
                  <a:lnTo>
                    <a:pt x="376" y="1313"/>
                  </a:lnTo>
                  <a:lnTo>
                    <a:pt x="470" y="1282"/>
                  </a:lnTo>
                  <a:lnTo>
                    <a:pt x="563" y="1220"/>
                  </a:lnTo>
                  <a:lnTo>
                    <a:pt x="657" y="1126"/>
                  </a:lnTo>
                  <a:lnTo>
                    <a:pt x="813" y="907"/>
                  </a:lnTo>
                  <a:lnTo>
                    <a:pt x="907" y="657"/>
                  </a:lnTo>
                  <a:lnTo>
                    <a:pt x="938" y="376"/>
                  </a:lnTo>
                  <a:lnTo>
                    <a:pt x="938" y="282"/>
                  </a:lnTo>
                  <a:lnTo>
                    <a:pt x="907" y="157"/>
                  </a:lnTo>
                  <a:lnTo>
                    <a:pt x="845" y="94"/>
                  </a:lnTo>
                  <a:lnTo>
                    <a:pt x="813" y="32"/>
                  </a:lnTo>
                  <a:lnTo>
                    <a:pt x="720" y="1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35"/>
            <p:cNvSpPr/>
            <p:nvPr/>
          </p:nvSpPr>
          <p:spPr>
            <a:xfrm>
              <a:off x="662153" y="3008131"/>
              <a:ext cx="353931" cy="270686"/>
            </a:xfrm>
            <a:custGeom>
              <a:avLst/>
              <a:gdLst/>
              <a:ahLst/>
              <a:cxnLst/>
              <a:rect l="l" t="t" r="r" b="b"/>
              <a:pathLst>
                <a:path w="6909" h="5284" extrusionOk="0">
                  <a:moveTo>
                    <a:pt x="438" y="1"/>
                  </a:moveTo>
                  <a:lnTo>
                    <a:pt x="313" y="32"/>
                  </a:lnTo>
                  <a:lnTo>
                    <a:pt x="219" y="63"/>
                  </a:lnTo>
                  <a:lnTo>
                    <a:pt x="125" y="126"/>
                  </a:lnTo>
                  <a:lnTo>
                    <a:pt x="63" y="220"/>
                  </a:lnTo>
                  <a:lnTo>
                    <a:pt x="0" y="313"/>
                  </a:lnTo>
                  <a:lnTo>
                    <a:pt x="0" y="438"/>
                  </a:lnTo>
                  <a:lnTo>
                    <a:pt x="0" y="938"/>
                  </a:lnTo>
                  <a:lnTo>
                    <a:pt x="63" y="1501"/>
                  </a:lnTo>
                  <a:lnTo>
                    <a:pt x="188" y="2095"/>
                  </a:lnTo>
                  <a:lnTo>
                    <a:pt x="282" y="2376"/>
                  </a:lnTo>
                  <a:lnTo>
                    <a:pt x="375" y="2689"/>
                  </a:lnTo>
                  <a:lnTo>
                    <a:pt x="500" y="2939"/>
                  </a:lnTo>
                  <a:lnTo>
                    <a:pt x="657" y="3189"/>
                  </a:lnTo>
                  <a:lnTo>
                    <a:pt x="844" y="3408"/>
                  </a:lnTo>
                  <a:lnTo>
                    <a:pt x="1063" y="3627"/>
                  </a:lnTo>
                  <a:lnTo>
                    <a:pt x="1282" y="3877"/>
                  </a:lnTo>
                  <a:lnTo>
                    <a:pt x="1532" y="4064"/>
                  </a:lnTo>
                  <a:lnTo>
                    <a:pt x="2094" y="4471"/>
                  </a:lnTo>
                  <a:lnTo>
                    <a:pt x="2688" y="4783"/>
                  </a:lnTo>
                  <a:lnTo>
                    <a:pt x="3282" y="5033"/>
                  </a:lnTo>
                  <a:lnTo>
                    <a:pt x="3564" y="5127"/>
                  </a:lnTo>
                  <a:lnTo>
                    <a:pt x="3876" y="5189"/>
                  </a:lnTo>
                  <a:lnTo>
                    <a:pt x="4157" y="5252"/>
                  </a:lnTo>
                  <a:lnTo>
                    <a:pt x="4408" y="5283"/>
                  </a:lnTo>
                  <a:lnTo>
                    <a:pt x="4720" y="5283"/>
                  </a:lnTo>
                  <a:lnTo>
                    <a:pt x="5033" y="5221"/>
                  </a:lnTo>
                  <a:lnTo>
                    <a:pt x="5345" y="5158"/>
                  </a:lnTo>
                  <a:lnTo>
                    <a:pt x="5627" y="5033"/>
                  </a:lnTo>
                  <a:lnTo>
                    <a:pt x="5908" y="4908"/>
                  </a:lnTo>
                  <a:lnTo>
                    <a:pt x="6189" y="4783"/>
                  </a:lnTo>
                  <a:lnTo>
                    <a:pt x="6658" y="4502"/>
                  </a:lnTo>
                  <a:lnTo>
                    <a:pt x="6783" y="4377"/>
                  </a:lnTo>
                  <a:lnTo>
                    <a:pt x="6846" y="4252"/>
                  </a:lnTo>
                  <a:lnTo>
                    <a:pt x="6908" y="4127"/>
                  </a:lnTo>
                  <a:lnTo>
                    <a:pt x="6908" y="4002"/>
                  </a:lnTo>
                  <a:lnTo>
                    <a:pt x="6877" y="3845"/>
                  </a:lnTo>
                  <a:lnTo>
                    <a:pt x="6814" y="3720"/>
                  </a:lnTo>
                  <a:lnTo>
                    <a:pt x="6752" y="3595"/>
                  </a:lnTo>
                  <a:lnTo>
                    <a:pt x="6627" y="3502"/>
                  </a:lnTo>
                  <a:lnTo>
                    <a:pt x="657" y="63"/>
                  </a:lnTo>
                  <a:lnTo>
                    <a:pt x="532" y="32"/>
                  </a:lnTo>
                  <a:lnTo>
                    <a:pt x="438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5"/>
            <p:cNvSpPr/>
            <p:nvPr/>
          </p:nvSpPr>
          <p:spPr>
            <a:xfrm>
              <a:off x="1637232" y="2004218"/>
              <a:ext cx="839106" cy="848686"/>
            </a:xfrm>
            <a:custGeom>
              <a:avLst/>
              <a:gdLst/>
              <a:ahLst/>
              <a:cxnLst/>
              <a:rect l="l" t="t" r="r" b="b"/>
              <a:pathLst>
                <a:path w="16380" h="16567" extrusionOk="0">
                  <a:moveTo>
                    <a:pt x="15536" y="0"/>
                  </a:moveTo>
                  <a:lnTo>
                    <a:pt x="15286" y="32"/>
                  </a:lnTo>
                  <a:lnTo>
                    <a:pt x="15161" y="63"/>
                  </a:lnTo>
                  <a:lnTo>
                    <a:pt x="15036" y="125"/>
                  </a:lnTo>
                  <a:lnTo>
                    <a:pt x="8941" y="3657"/>
                  </a:lnTo>
                  <a:lnTo>
                    <a:pt x="8128" y="4158"/>
                  </a:lnTo>
                  <a:lnTo>
                    <a:pt x="7378" y="4689"/>
                  </a:lnTo>
                  <a:lnTo>
                    <a:pt x="6659" y="5314"/>
                  </a:lnTo>
                  <a:lnTo>
                    <a:pt x="6002" y="5970"/>
                  </a:lnTo>
                  <a:lnTo>
                    <a:pt x="5377" y="6658"/>
                  </a:lnTo>
                  <a:lnTo>
                    <a:pt x="4815" y="7408"/>
                  </a:lnTo>
                  <a:lnTo>
                    <a:pt x="4314" y="8190"/>
                  </a:lnTo>
                  <a:lnTo>
                    <a:pt x="3846" y="9002"/>
                  </a:lnTo>
                  <a:lnTo>
                    <a:pt x="1" y="16567"/>
                  </a:lnTo>
                  <a:lnTo>
                    <a:pt x="15848" y="6721"/>
                  </a:lnTo>
                  <a:lnTo>
                    <a:pt x="16380" y="969"/>
                  </a:lnTo>
                  <a:lnTo>
                    <a:pt x="16380" y="844"/>
                  </a:lnTo>
                  <a:lnTo>
                    <a:pt x="16349" y="719"/>
                  </a:lnTo>
                  <a:lnTo>
                    <a:pt x="16286" y="500"/>
                  </a:lnTo>
                  <a:lnTo>
                    <a:pt x="16161" y="282"/>
                  </a:lnTo>
                  <a:lnTo>
                    <a:pt x="15973" y="157"/>
                  </a:lnTo>
                  <a:lnTo>
                    <a:pt x="15755" y="32"/>
                  </a:lnTo>
                  <a:lnTo>
                    <a:pt x="15536" y="0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5"/>
            <p:cNvSpPr/>
            <p:nvPr/>
          </p:nvSpPr>
          <p:spPr>
            <a:xfrm>
              <a:off x="1678878" y="2348452"/>
              <a:ext cx="770257" cy="968814"/>
            </a:xfrm>
            <a:custGeom>
              <a:avLst/>
              <a:gdLst/>
              <a:ahLst/>
              <a:cxnLst/>
              <a:rect l="l" t="t" r="r" b="b"/>
              <a:pathLst>
                <a:path w="15036" h="18912" extrusionOk="0">
                  <a:moveTo>
                    <a:pt x="15035" y="1"/>
                  </a:moveTo>
                  <a:lnTo>
                    <a:pt x="14160" y="595"/>
                  </a:lnTo>
                  <a:lnTo>
                    <a:pt x="12941" y="10659"/>
                  </a:lnTo>
                  <a:lnTo>
                    <a:pt x="1" y="18099"/>
                  </a:lnTo>
                  <a:lnTo>
                    <a:pt x="282" y="18411"/>
                  </a:lnTo>
                  <a:lnTo>
                    <a:pt x="438" y="18661"/>
                  </a:lnTo>
                  <a:lnTo>
                    <a:pt x="595" y="18911"/>
                  </a:lnTo>
                  <a:lnTo>
                    <a:pt x="13691" y="11347"/>
                  </a:lnTo>
                  <a:lnTo>
                    <a:pt x="150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5"/>
            <p:cNvSpPr/>
            <p:nvPr/>
          </p:nvSpPr>
          <p:spPr>
            <a:xfrm>
              <a:off x="1661257" y="2647863"/>
              <a:ext cx="621338" cy="374780"/>
            </a:xfrm>
            <a:custGeom>
              <a:avLst/>
              <a:gdLst/>
              <a:ahLst/>
              <a:cxnLst/>
              <a:rect l="l" t="t" r="r" b="b"/>
              <a:pathLst>
                <a:path w="12129" h="7316" extrusionOk="0">
                  <a:moveTo>
                    <a:pt x="12129" y="1"/>
                  </a:moveTo>
                  <a:lnTo>
                    <a:pt x="563" y="6033"/>
                  </a:lnTo>
                  <a:lnTo>
                    <a:pt x="1" y="7002"/>
                  </a:lnTo>
                  <a:lnTo>
                    <a:pt x="563" y="7315"/>
                  </a:lnTo>
                  <a:lnTo>
                    <a:pt x="1212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5"/>
            <p:cNvSpPr/>
            <p:nvPr/>
          </p:nvSpPr>
          <p:spPr>
            <a:xfrm>
              <a:off x="1608443" y="2955317"/>
              <a:ext cx="107322" cy="102506"/>
            </a:xfrm>
            <a:custGeom>
              <a:avLst/>
              <a:gdLst/>
              <a:ahLst/>
              <a:cxnLst/>
              <a:rect l="l" t="t" r="r" b="b"/>
              <a:pathLst>
                <a:path w="2095" h="2001" extrusionOk="0">
                  <a:moveTo>
                    <a:pt x="1657" y="0"/>
                  </a:moveTo>
                  <a:lnTo>
                    <a:pt x="1563" y="63"/>
                  </a:lnTo>
                  <a:lnTo>
                    <a:pt x="282" y="813"/>
                  </a:lnTo>
                  <a:lnTo>
                    <a:pt x="157" y="875"/>
                  </a:lnTo>
                  <a:lnTo>
                    <a:pt x="63" y="1000"/>
                  </a:lnTo>
                  <a:lnTo>
                    <a:pt x="32" y="1126"/>
                  </a:lnTo>
                  <a:lnTo>
                    <a:pt x="0" y="1282"/>
                  </a:lnTo>
                  <a:lnTo>
                    <a:pt x="0" y="1563"/>
                  </a:lnTo>
                  <a:lnTo>
                    <a:pt x="0" y="1688"/>
                  </a:lnTo>
                  <a:lnTo>
                    <a:pt x="32" y="1813"/>
                  </a:lnTo>
                  <a:lnTo>
                    <a:pt x="94" y="1907"/>
                  </a:lnTo>
                  <a:lnTo>
                    <a:pt x="157" y="1969"/>
                  </a:lnTo>
                  <a:lnTo>
                    <a:pt x="219" y="2001"/>
                  </a:lnTo>
                  <a:lnTo>
                    <a:pt x="407" y="2001"/>
                  </a:lnTo>
                  <a:lnTo>
                    <a:pt x="532" y="1938"/>
                  </a:lnTo>
                  <a:lnTo>
                    <a:pt x="1813" y="1219"/>
                  </a:lnTo>
                  <a:lnTo>
                    <a:pt x="1907" y="1126"/>
                  </a:lnTo>
                  <a:lnTo>
                    <a:pt x="2001" y="1000"/>
                  </a:lnTo>
                  <a:lnTo>
                    <a:pt x="2063" y="875"/>
                  </a:lnTo>
                  <a:lnTo>
                    <a:pt x="2095" y="719"/>
                  </a:lnTo>
                  <a:lnTo>
                    <a:pt x="2095" y="438"/>
                  </a:lnTo>
                  <a:lnTo>
                    <a:pt x="2063" y="313"/>
                  </a:lnTo>
                  <a:lnTo>
                    <a:pt x="2032" y="188"/>
                  </a:lnTo>
                  <a:lnTo>
                    <a:pt x="2001" y="125"/>
                  </a:lnTo>
                  <a:lnTo>
                    <a:pt x="1938" y="31"/>
                  </a:lnTo>
                  <a:lnTo>
                    <a:pt x="1845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5"/>
            <p:cNvSpPr/>
            <p:nvPr/>
          </p:nvSpPr>
          <p:spPr>
            <a:xfrm>
              <a:off x="662153" y="2872025"/>
              <a:ext cx="466017" cy="277090"/>
            </a:xfrm>
            <a:custGeom>
              <a:avLst/>
              <a:gdLst/>
              <a:ahLst/>
              <a:cxnLst/>
              <a:rect l="l" t="t" r="r" b="b"/>
              <a:pathLst>
                <a:path w="9097" h="5409" extrusionOk="0">
                  <a:moveTo>
                    <a:pt x="313" y="1"/>
                  </a:moveTo>
                  <a:lnTo>
                    <a:pt x="0" y="220"/>
                  </a:lnTo>
                  <a:lnTo>
                    <a:pt x="94" y="407"/>
                  </a:lnTo>
                  <a:lnTo>
                    <a:pt x="469" y="876"/>
                  </a:lnTo>
                  <a:lnTo>
                    <a:pt x="750" y="1189"/>
                  </a:lnTo>
                  <a:lnTo>
                    <a:pt x="1125" y="1564"/>
                  </a:lnTo>
                  <a:lnTo>
                    <a:pt x="1532" y="1939"/>
                  </a:lnTo>
                  <a:lnTo>
                    <a:pt x="2032" y="2376"/>
                  </a:lnTo>
                  <a:lnTo>
                    <a:pt x="2626" y="2783"/>
                  </a:lnTo>
                  <a:lnTo>
                    <a:pt x="3282" y="3220"/>
                  </a:lnTo>
                  <a:lnTo>
                    <a:pt x="4032" y="3658"/>
                  </a:lnTo>
                  <a:lnTo>
                    <a:pt x="4845" y="4096"/>
                  </a:lnTo>
                  <a:lnTo>
                    <a:pt x="5752" y="4471"/>
                  </a:lnTo>
                  <a:lnTo>
                    <a:pt x="6752" y="4846"/>
                  </a:lnTo>
                  <a:lnTo>
                    <a:pt x="7846" y="5158"/>
                  </a:lnTo>
                  <a:lnTo>
                    <a:pt x="8408" y="5283"/>
                  </a:lnTo>
                  <a:lnTo>
                    <a:pt x="9034" y="5408"/>
                  </a:lnTo>
                  <a:lnTo>
                    <a:pt x="9096" y="5033"/>
                  </a:lnTo>
                  <a:lnTo>
                    <a:pt x="8502" y="4908"/>
                  </a:lnTo>
                  <a:lnTo>
                    <a:pt x="7940" y="4783"/>
                  </a:lnTo>
                  <a:lnTo>
                    <a:pt x="6877" y="4471"/>
                  </a:lnTo>
                  <a:lnTo>
                    <a:pt x="5908" y="4127"/>
                  </a:lnTo>
                  <a:lnTo>
                    <a:pt x="5001" y="3720"/>
                  </a:lnTo>
                  <a:lnTo>
                    <a:pt x="4220" y="3314"/>
                  </a:lnTo>
                  <a:lnTo>
                    <a:pt x="3501" y="2908"/>
                  </a:lnTo>
                  <a:lnTo>
                    <a:pt x="2845" y="2470"/>
                  </a:lnTo>
                  <a:lnTo>
                    <a:pt x="2282" y="2064"/>
                  </a:lnTo>
                  <a:lnTo>
                    <a:pt x="1813" y="1657"/>
                  </a:lnTo>
                  <a:lnTo>
                    <a:pt x="1376" y="1282"/>
                  </a:lnTo>
                  <a:lnTo>
                    <a:pt x="1063" y="907"/>
                  </a:lnTo>
                  <a:lnTo>
                    <a:pt x="782" y="626"/>
                  </a:lnTo>
                  <a:lnTo>
                    <a:pt x="438" y="157"/>
                  </a:lnTo>
                  <a:lnTo>
                    <a:pt x="344" y="63"/>
                  </a:lnTo>
                  <a:lnTo>
                    <a:pt x="313" y="32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5"/>
            <p:cNvSpPr/>
            <p:nvPr/>
          </p:nvSpPr>
          <p:spPr>
            <a:xfrm>
              <a:off x="1629241" y="2766347"/>
              <a:ext cx="179399" cy="128171"/>
            </a:xfrm>
            <a:custGeom>
              <a:avLst/>
              <a:gdLst/>
              <a:ahLst/>
              <a:cxnLst/>
              <a:rect l="l" t="t" r="r" b="b"/>
              <a:pathLst>
                <a:path w="3502" h="2502" extrusionOk="0">
                  <a:moveTo>
                    <a:pt x="1345" y="1"/>
                  </a:moveTo>
                  <a:lnTo>
                    <a:pt x="1157" y="32"/>
                  </a:lnTo>
                  <a:lnTo>
                    <a:pt x="1001" y="63"/>
                  </a:lnTo>
                  <a:lnTo>
                    <a:pt x="813" y="126"/>
                  </a:lnTo>
                  <a:lnTo>
                    <a:pt x="657" y="188"/>
                  </a:lnTo>
                  <a:lnTo>
                    <a:pt x="532" y="282"/>
                  </a:lnTo>
                  <a:lnTo>
                    <a:pt x="407" y="407"/>
                  </a:lnTo>
                  <a:lnTo>
                    <a:pt x="282" y="532"/>
                  </a:lnTo>
                  <a:lnTo>
                    <a:pt x="188" y="657"/>
                  </a:lnTo>
                  <a:lnTo>
                    <a:pt x="94" y="845"/>
                  </a:lnTo>
                  <a:lnTo>
                    <a:pt x="32" y="1001"/>
                  </a:lnTo>
                  <a:lnTo>
                    <a:pt x="1" y="1189"/>
                  </a:lnTo>
                  <a:lnTo>
                    <a:pt x="1" y="1376"/>
                  </a:lnTo>
                  <a:lnTo>
                    <a:pt x="1" y="1501"/>
                  </a:lnTo>
                  <a:lnTo>
                    <a:pt x="63" y="1626"/>
                  </a:lnTo>
                  <a:lnTo>
                    <a:pt x="126" y="1751"/>
                  </a:lnTo>
                  <a:lnTo>
                    <a:pt x="251" y="1814"/>
                  </a:lnTo>
                  <a:lnTo>
                    <a:pt x="813" y="2158"/>
                  </a:lnTo>
                  <a:lnTo>
                    <a:pt x="1157" y="2314"/>
                  </a:lnTo>
                  <a:lnTo>
                    <a:pt x="1501" y="2439"/>
                  </a:lnTo>
                  <a:lnTo>
                    <a:pt x="1845" y="2470"/>
                  </a:lnTo>
                  <a:lnTo>
                    <a:pt x="2220" y="2501"/>
                  </a:lnTo>
                  <a:lnTo>
                    <a:pt x="2876" y="2439"/>
                  </a:lnTo>
                  <a:lnTo>
                    <a:pt x="3033" y="2408"/>
                  </a:lnTo>
                  <a:lnTo>
                    <a:pt x="3189" y="2345"/>
                  </a:lnTo>
                  <a:lnTo>
                    <a:pt x="3314" y="2251"/>
                  </a:lnTo>
                  <a:lnTo>
                    <a:pt x="3408" y="2158"/>
                  </a:lnTo>
                  <a:lnTo>
                    <a:pt x="3470" y="2001"/>
                  </a:lnTo>
                  <a:lnTo>
                    <a:pt x="3501" y="1876"/>
                  </a:lnTo>
                  <a:lnTo>
                    <a:pt x="3501" y="1720"/>
                  </a:lnTo>
                  <a:lnTo>
                    <a:pt x="3470" y="1564"/>
                  </a:lnTo>
                  <a:lnTo>
                    <a:pt x="3314" y="1220"/>
                  </a:lnTo>
                  <a:lnTo>
                    <a:pt x="3095" y="939"/>
                  </a:lnTo>
                  <a:lnTo>
                    <a:pt x="2845" y="689"/>
                  </a:lnTo>
                  <a:lnTo>
                    <a:pt x="2533" y="470"/>
                  </a:lnTo>
                  <a:lnTo>
                    <a:pt x="2032" y="188"/>
                  </a:lnTo>
                  <a:lnTo>
                    <a:pt x="1876" y="95"/>
                  </a:lnTo>
                  <a:lnTo>
                    <a:pt x="1689" y="32"/>
                  </a:lnTo>
                  <a:lnTo>
                    <a:pt x="150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35"/>
            <p:cNvSpPr/>
            <p:nvPr/>
          </p:nvSpPr>
          <p:spPr>
            <a:xfrm>
              <a:off x="2545102" y="1912935"/>
              <a:ext cx="200248" cy="325090"/>
            </a:xfrm>
            <a:custGeom>
              <a:avLst/>
              <a:gdLst/>
              <a:ahLst/>
              <a:cxnLst/>
              <a:rect l="l" t="t" r="r" b="b"/>
              <a:pathLst>
                <a:path w="3909" h="6346" extrusionOk="0">
                  <a:moveTo>
                    <a:pt x="501" y="1"/>
                  </a:moveTo>
                  <a:lnTo>
                    <a:pt x="1" y="4752"/>
                  </a:lnTo>
                  <a:lnTo>
                    <a:pt x="1" y="4971"/>
                  </a:lnTo>
                  <a:lnTo>
                    <a:pt x="1" y="5189"/>
                  </a:lnTo>
                  <a:lnTo>
                    <a:pt x="63" y="5377"/>
                  </a:lnTo>
                  <a:lnTo>
                    <a:pt x="126" y="5564"/>
                  </a:lnTo>
                  <a:lnTo>
                    <a:pt x="220" y="5721"/>
                  </a:lnTo>
                  <a:lnTo>
                    <a:pt x="345" y="5877"/>
                  </a:lnTo>
                  <a:lnTo>
                    <a:pt x="501" y="6002"/>
                  </a:lnTo>
                  <a:lnTo>
                    <a:pt x="657" y="6127"/>
                  </a:lnTo>
                  <a:lnTo>
                    <a:pt x="814" y="6221"/>
                  </a:lnTo>
                  <a:lnTo>
                    <a:pt x="1001" y="6283"/>
                  </a:lnTo>
                  <a:lnTo>
                    <a:pt x="1157" y="6346"/>
                  </a:lnTo>
                  <a:lnTo>
                    <a:pt x="1564" y="6346"/>
                  </a:lnTo>
                  <a:lnTo>
                    <a:pt x="1751" y="6315"/>
                  </a:lnTo>
                  <a:lnTo>
                    <a:pt x="1970" y="6252"/>
                  </a:lnTo>
                  <a:lnTo>
                    <a:pt x="2158" y="6158"/>
                  </a:lnTo>
                  <a:lnTo>
                    <a:pt x="3908" y="5158"/>
                  </a:lnTo>
                  <a:lnTo>
                    <a:pt x="3908" y="5127"/>
                  </a:lnTo>
                  <a:lnTo>
                    <a:pt x="1032" y="751"/>
                  </a:lnTo>
                  <a:lnTo>
                    <a:pt x="782" y="344"/>
                  </a:lnTo>
                  <a:lnTo>
                    <a:pt x="501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35"/>
            <p:cNvSpPr/>
            <p:nvPr/>
          </p:nvSpPr>
          <p:spPr>
            <a:xfrm>
              <a:off x="1078464" y="3019349"/>
              <a:ext cx="361922" cy="169768"/>
            </a:xfrm>
            <a:custGeom>
              <a:avLst/>
              <a:gdLst/>
              <a:ahLst/>
              <a:cxnLst/>
              <a:rect l="l" t="t" r="r" b="b"/>
              <a:pathLst>
                <a:path w="7065" h="3314" extrusionOk="0">
                  <a:moveTo>
                    <a:pt x="4314" y="1"/>
                  </a:moveTo>
                  <a:lnTo>
                    <a:pt x="3595" y="63"/>
                  </a:lnTo>
                  <a:lnTo>
                    <a:pt x="2907" y="157"/>
                  </a:lnTo>
                  <a:lnTo>
                    <a:pt x="2563" y="251"/>
                  </a:lnTo>
                  <a:lnTo>
                    <a:pt x="2251" y="344"/>
                  </a:lnTo>
                  <a:lnTo>
                    <a:pt x="1938" y="469"/>
                  </a:lnTo>
                  <a:lnTo>
                    <a:pt x="1657" y="594"/>
                  </a:lnTo>
                  <a:lnTo>
                    <a:pt x="1407" y="751"/>
                  </a:lnTo>
                  <a:lnTo>
                    <a:pt x="1157" y="938"/>
                  </a:lnTo>
                  <a:lnTo>
                    <a:pt x="938" y="1095"/>
                  </a:lnTo>
                  <a:lnTo>
                    <a:pt x="750" y="1282"/>
                  </a:lnTo>
                  <a:lnTo>
                    <a:pt x="406" y="1657"/>
                  </a:lnTo>
                  <a:lnTo>
                    <a:pt x="281" y="1845"/>
                  </a:lnTo>
                  <a:lnTo>
                    <a:pt x="156" y="2032"/>
                  </a:lnTo>
                  <a:lnTo>
                    <a:pt x="63" y="2220"/>
                  </a:lnTo>
                  <a:lnTo>
                    <a:pt x="31" y="2376"/>
                  </a:lnTo>
                  <a:lnTo>
                    <a:pt x="0" y="2532"/>
                  </a:lnTo>
                  <a:lnTo>
                    <a:pt x="0" y="2689"/>
                  </a:lnTo>
                  <a:lnTo>
                    <a:pt x="31" y="2814"/>
                  </a:lnTo>
                  <a:lnTo>
                    <a:pt x="94" y="2907"/>
                  </a:lnTo>
                  <a:lnTo>
                    <a:pt x="219" y="2970"/>
                  </a:lnTo>
                  <a:lnTo>
                    <a:pt x="375" y="3064"/>
                  </a:lnTo>
                  <a:lnTo>
                    <a:pt x="594" y="3126"/>
                  </a:lnTo>
                  <a:lnTo>
                    <a:pt x="844" y="3189"/>
                  </a:lnTo>
                  <a:lnTo>
                    <a:pt x="1469" y="3251"/>
                  </a:lnTo>
                  <a:lnTo>
                    <a:pt x="2188" y="3314"/>
                  </a:lnTo>
                  <a:lnTo>
                    <a:pt x="2938" y="3283"/>
                  </a:lnTo>
                  <a:lnTo>
                    <a:pt x="3689" y="3220"/>
                  </a:lnTo>
                  <a:lnTo>
                    <a:pt x="4064" y="3158"/>
                  </a:lnTo>
                  <a:lnTo>
                    <a:pt x="4407" y="3095"/>
                  </a:lnTo>
                  <a:lnTo>
                    <a:pt x="4751" y="3001"/>
                  </a:lnTo>
                  <a:lnTo>
                    <a:pt x="5033" y="2907"/>
                  </a:lnTo>
                  <a:lnTo>
                    <a:pt x="5314" y="2782"/>
                  </a:lnTo>
                  <a:lnTo>
                    <a:pt x="5595" y="2595"/>
                  </a:lnTo>
                  <a:lnTo>
                    <a:pt x="5845" y="2407"/>
                  </a:lnTo>
                  <a:lnTo>
                    <a:pt x="6095" y="2220"/>
                  </a:lnTo>
                  <a:lnTo>
                    <a:pt x="6314" y="2001"/>
                  </a:lnTo>
                  <a:lnTo>
                    <a:pt x="6502" y="1751"/>
                  </a:lnTo>
                  <a:lnTo>
                    <a:pt x="6689" y="1532"/>
                  </a:lnTo>
                  <a:lnTo>
                    <a:pt x="6846" y="1282"/>
                  </a:lnTo>
                  <a:lnTo>
                    <a:pt x="6939" y="1063"/>
                  </a:lnTo>
                  <a:lnTo>
                    <a:pt x="7033" y="844"/>
                  </a:lnTo>
                  <a:lnTo>
                    <a:pt x="7064" y="657"/>
                  </a:lnTo>
                  <a:lnTo>
                    <a:pt x="7064" y="469"/>
                  </a:lnTo>
                  <a:lnTo>
                    <a:pt x="7002" y="313"/>
                  </a:lnTo>
                  <a:lnTo>
                    <a:pt x="6908" y="188"/>
                  </a:lnTo>
                  <a:lnTo>
                    <a:pt x="6752" y="126"/>
                  </a:lnTo>
                  <a:lnTo>
                    <a:pt x="6533" y="94"/>
                  </a:lnTo>
                  <a:lnTo>
                    <a:pt x="6095" y="32"/>
                  </a:lnTo>
                  <a:lnTo>
                    <a:pt x="559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5"/>
            <p:cNvSpPr/>
            <p:nvPr/>
          </p:nvSpPr>
          <p:spPr>
            <a:xfrm>
              <a:off x="604473" y="2539010"/>
              <a:ext cx="97742" cy="363510"/>
            </a:xfrm>
            <a:custGeom>
              <a:avLst/>
              <a:gdLst/>
              <a:ahLst/>
              <a:cxnLst/>
              <a:rect l="l" t="t" r="r" b="b"/>
              <a:pathLst>
                <a:path w="1908" h="7096" extrusionOk="0">
                  <a:moveTo>
                    <a:pt x="1908" y="0"/>
                  </a:moveTo>
                  <a:lnTo>
                    <a:pt x="1658" y="250"/>
                  </a:lnTo>
                  <a:lnTo>
                    <a:pt x="1408" y="532"/>
                  </a:lnTo>
                  <a:lnTo>
                    <a:pt x="1095" y="938"/>
                  </a:lnTo>
                  <a:lnTo>
                    <a:pt x="782" y="1438"/>
                  </a:lnTo>
                  <a:lnTo>
                    <a:pt x="470" y="2001"/>
                  </a:lnTo>
                  <a:lnTo>
                    <a:pt x="345" y="2313"/>
                  </a:lnTo>
                  <a:lnTo>
                    <a:pt x="220" y="2657"/>
                  </a:lnTo>
                  <a:lnTo>
                    <a:pt x="126" y="3001"/>
                  </a:lnTo>
                  <a:lnTo>
                    <a:pt x="63" y="3376"/>
                  </a:lnTo>
                  <a:lnTo>
                    <a:pt x="1" y="4064"/>
                  </a:lnTo>
                  <a:lnTo>
                    <a:pt x="1" y="4689"/>
                  </a:lnTo>
                  <a:lnTo>
                    <a:pt x="32" y="5220"/>
                  </a:lnTo>
                  <a:lnTo>
                    <a:pt x="157" y="5689"/>
                  </a:lnTo>
                  <a:lnTo>
                    <a:pt x="282" y="6096"/>
                  </a:lnTo>
                  <a:lnTo>
                    <a:pt x="470" y="6439"/>
                  </a:lnTo>
                  <a:lnTo>
                    <a:pt x="657" y="6689"/>
                  </a:lnTo>
                  <a:lnTo>
                    <a:pt x="845" y="6908"/>
                  </a:lnTo>
                  <a:lnTo>
                    <a:pt x="1032" y="7033"/>
                  </a:lnTo>
                  <a:lnTo>
                    <a:pt x="1189" y="7096"/>
                  </a:lnTo>
                  <a:lnTo>
                    <a:pt x="1345" y="7096"/>
                  </a:lnTo>
                  <a:lnTo>
                    <a:pt x="1501" y="7033"/>
                  </a:lnTo>
                  <a:lnTo>
                    <a:pt x="1595" y="6908"/>
                  </a:lnTo>
                  <a:lnTo>
                    <a:pt x="1689" y="6752"/>
                  </a:lnTo>
                  <a:lnTo>
                    <a:pt x="1720" y="6564"/>
                  </a:lnTo>
                  <a:lnTo>
                    <a:pt x="1751" y="6346"/>
                  </a:lnTo>
                  <a:lnTo>
                    <a:pt x="190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5"/>
            <p:cNvSpPr/>
            <p:nvPr/>
          </p:nvSpPr>
          <p:spPr>
            <a:xfrm>
              <a:off x="2540338" y="2335646"/>
              <a:ext cx="97691" cy="131347"/>
            </a:xfrm>
            <a:custGeom>
              <a:avLst/>
              <a:gdLst/>
              <a:ahLst/>
              <a:cxnLst/>
              <a:rect l="l" t="t" r="r" b="b"/>
              <a:pathLst>
                <a:path w="1907" h="2564" extrusionOk="0">
                  <a:moveTo>
                    <a:pt x="1063" y="1"/>
                  </a:moveTo>
                  <a:lnTo>
                    <a:pt x="938" y="32"/>
                  </a:lnTo>
                  <a:lnTo>
                    <a:pt x="782" y="94"/>
                  </a:lnTo>
                  <a:lnTo>
                    <a:pt x="625" y="219"/>
                  </a:lnTo>
                  <a:lnTo>
                    <a:pt x="469" y="344"/>
                  </a:lnTo>
                  <a:lnTo>
                    <a:pt x="344" y="532"/>
                  </a:lnTo>
                  <a:lnTo>
                    <a:pt x="219" y="720"/>
                  </a:lnTo>
                  <a:lnTo>
                    <a:pt x="125" y="938"/>
                  </a:lnTo>
                  <a:lnTo>
                    <a:pt x="63" y="1157"/>
                  </a:lnTo>
                  <a:lnTo>
                    <a:pt x="0" y="1376"/>
                  </a:lnTo>
                  <a:lnTo>
                    <a:pt x="0" y="1595"/>
                  </a:lnTo>
                  <a:lnTo>
                    <a:pt x="0" y="1814"/>
                  </a:lnTo>
                  <a:lnTo>
                    <a:pt x="63" y="2001"/>
                  </a:lnTo>
                  <a:lnTo>
                    <a:pt x="156" y="2157"/>
                  </a:lnTo>
                  <a:lnTo>
                    <a:pt x="281" y="2251"/>
                  </a:lnTo>
                  <a:lnTo>
                    <a:pt x="844" y="2564"/>
                  </a:lnTo>
                  <a:lnTo>
                    <a:pt x="1907" y="438"/>
                  </a:lnTo>
                  <a:lnTo>
                    <a:pt x="1313" y="63"/>
                  </a:lnTo>
                  <a:lnTo>
                    <a:pt x="1188" y="32"/>
                  </a:lnTo>
                  <a:lnTo>
                    <a:pt x="1063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5"/>
            <p:cNvSpPr/>
            <p:nvPr/>
          </p:nvSpPr>
          <p:spPr>
            <a:xfrm>
              <a:off x="2570766" y="2353267"/>
              <a:ext cx="80069" cy="116952"/>
            </a:xfrm>
            <a:custGeom>
              <a:avLst/>
              <a:gdLst/>
              <a:ahLst/>
              <a:cxnLst/>
              <a:rect l="l" t="t" r="r" b="b"/>
              <a:pathLst>
                <a:path w="1563" h="2283" extrusionOk="0">
                  <a:moveTo>
                    <a:pt x="1094" y="0"/>
                  </a:moveTo>
                  <a:lnTo>
                    <a:pt x="938" y="32"/>
                  </a:lnTo>
                  <a:lnTo>
                    <a:pt x="781" y="94"/>
                  </a:lnTo>
                  <a:lnTo>
                    <a:pt x="625" y="219"/>
                  </a:lnTo>
                  <a:lnTo>
                    <a:pt x="469" y="344"/>
                  </a:lnTo>
                  <a:lnTo>
                    <a:pt x="344" y="532"/>
                  </a:lnTo>
                  <a:lnTo>
                    <a:pt x="219" y="719"/>
                  </a:lnTo>
                  <a:lnTo>
                    <a:pt x="125" y="938"/>
                  </a:lnTo>
                  <a:lnTo>
                    <a:pt x="63" y="1157"/>
                  </a:lnTo>
                  <a:lnTo>
                    <a:pt x="0" y="1376"/>
                  </a:lnTo>
                  <a:lnTo>
                    <a:pt x="0" y="1595"/>
                  </a:lnTo>
                  <a:lnTo>
                    <a:pt x="0" y="1813"/>
                  </a:lnTo>
                  <a:lnTo>
                    <a:pt x="63" y="1970"/>
                  </a:lnTo>
                  <a:lnTo>
                    <a:pt x="125" y="2095"/>
                  </a:lnTo>
                  <a:lnTo>
                    <a:pt x="219" y="2220"/>
                  </a:lnTo>
                  <a:lnTo>
                    <a:pt x="344" y="2251"/>
                  </a:lnTo>
                  <a:lnTo>
                    <a:pt x="469" y="2282"/>
                  </a:lnTo>
                  <a:lnTo>
                    <a:pt x="625" y="2251"/>
                  </a:lnTo>
                  <a:lnTo>
                    <a:pt x="781" y="2188"/>
                  </a:lnTo>
                  <a:lnTo>
                    <a:pt x="938" y="2063"/>
                  </a:lnTo>
                  <a:lnTo>
                    <a:pt x="1094" y="1938"/>
                  </a:lnTo>
                  <a:lnTo>
                    <a:pt x="1219" y="1751"/>
                  </a:lnTo>
                  <a:lnTo>
                    <a:pt x="1344" y="1563"/>
                  </a:lnTo>
                  <a:lnTo>
                    <a:pt x="1438" y="1345"/>
                  </a:lnTo>
                  <a:lnTo>
                    <a:pt x="1500" y="1126"/>
                  </a:lnTo>
                  <a:lnTo>
                    <a:pt x="1532" y="907"/>
                  </a:lnTo>
                  <a:lnTo>
                    <a:pt x="1563" y="688"/>
                  </a:lnTo>
                  <a:lnTo>
                    <a:pt x="1532" y="501"/>
                  </a:lnTo>
                  <a:lnTo>
                    <a:pt x="1500" y="313"/>
                  </a:lnTo>
                  <a:lnTo>
                    <a:pt x="1438" y="188"/>
                  </a:lnTo>
                  <a:lnTo>
                    <a:pt x="1344" y="94"/>
                  </a:lnTo>
                  <a:lnTo>
                    <a:pt x="1219" y="32"/>
                  </a:lnTo>
                  <a:lnTo>
                    <a:pt x="1094" y="0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5"/>
            <p:cNvSpPr/>
            <p:nvPr/>
          </p:nvSpPr>
          <p:spPr>
            <a:xfrm>
              <a:off x="2581934" y="2370888"/>
              <a:ext cx="57733" cy="81708"/>
            </a:xfrm>
            <a:custGeom>
              <a:avLst/>
              <a:gdLst/>
              <a:ahLst/>
              <a:cxnLst/>
              <a:rect l="l" t="t" r="r" b="b"/>
              <a:pathLst>
                <a:path w="1127" h="1595" extrusionOk="0">
                  <a:moveTo>
                    <a:pt x="657" y="0"/>
                  </a:moveTo>
                  <a:lnTo>
                    <a:pt x="563" y="63"/>
                  </a:lnTo>
                  <a:lnTo>
                    <a:pt x="438" y="157"/>
                  </a:lnTo>
                  <a:lnTo>
                    <a:pt x="345" y="250"/>
                  </a:lnTo>
                  <a:lnTo>
                    <a:pt x="157" y="500"/>
                  </a:lnTo>
                  <a:lnTo>
                    <a:pt x="32" y="813"/>
                  </a:lnTo>
                  <a:lnTo>
                    <a:pt x="1" y="969"/>
                  </a:lnTo>
                  <a:lnTo>
                    <a:pt x="1" y="1126"/>
                  </a:lnTo>
                  <a:lnTo>
                    <a:pt x="1" y="1251"/>
                  </a:lnTo>
                  <a:lnTo>
                    <a:pt x="32" y="1376"/>
                  </a:lnTo>
                  <a:lnTo>
                    <a:pt x="95" y="1469"/>
                  </a:lnTo>
                  <a:lnTo>
                    <a:pt x="157" y="1563"/>
                  </a:lnTo>
                  <a:lnTo>
                    <a:pt x="251" y="1594"/>
                  </a:lnTo>
                  <a:lnTo>
                    <a:pt x="438" y="1594"/>
                  </a:lnTo>
                  <a:lnTo>
                    <a:pt x="563" y="1532"/>
                  </a:lnTo>
                  <a:lnTo>
                    <a:pt x="657" y="1469"/>
                  </a:lnTo>
                  <a:lnTo>
                    <a:pt x="782" y="1344"/>
                  </a:lnTo>
                  <a:lnTo>
                    <a:pt x="939" y="1094"/>
                  </a:lnTo>
                  <a:lnTo>
                    <a:pt x="1064" y="782"/>
                  </a:lnTo>
                  <a:lnTo>
                    <a:pt x="1095" y="625"/>
                  </a:lnTo>
                  <a:lnTo>
                    <a:pt x="1126" y="469"/>
                  </a:lnTo>
                  <a:lnTo>
                    <a:pt x="1095" y="344"/>
                  </a:lnTo>
                  <a:lnTo>
                    <a:pt x="1064" y="219"/>
                  </a:lnTo>
                  <a:lnTo>
                    <a:pt x="1032" y="125"/>
                  </a:lnTo>
                  <a:lnTo>
                    <a:pt x="939" y="63"/>
                  </a:lnTo>
                  <a:lnTo>
                    <a:pt x="876" y="0"/>
                  </a:lnTo>
                  <a:close/>
                </a:path>
              </a:pathLst>
            </a:custGeom>
            <a:solidFill>
              <a:srgbClr val="03C8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5"/>
            <p:cNvSpPr/>
            <p:nvPr/>
          </p:nvSpPr>
          <p:spPr>
            <a:xfrm>
              <a:off x="2593152" y="2385283"/>
              <a:ext cx="35296" cy="52918"/>
            </a:xfrm>
            <a:custGeom>
              <a:avLst/>
              <a:gdLst/>
              <a:ahLst/>
              <a:cxnLst/>
              <a:rect l="l" t="t" r="r" b="b"/>
              <a:pathLst>
                <a:path w="689" h="1033" extrusionOk="0">
                  <a:moveTo>
                    <a:pt x="469" y="1"/>
                  </a:moveTo>
                  <a:lnTo>
                    <a:pt x="344" y="63"/>
                  </a:lnTo>
                  <a:lnTo>
                    <a:pt x="188" y="157"/>
                  </a:lnTo>
                  <a:lnTo>
                    <a:pt x="94" y="344"/>
                  </a:lnTo>
                  <a:lnTo>
                    <a:pt x="1" y="532"/>
                  </a:lnTo>
                  <a:lnTo>
                    <a:pt x="1" y="720"/>
                  </a:lnTo>
                  <a:lnTo>
                    <a:pt x="1" y="876"/>
                  </a:lnTo>
                  <a:lnTo>
                    <a:pt x="94" y="1001"/>
                  </a:lnTo>
                  <a:lnTo>
                    <a:pt x="157" y="1032"/>
                  </a:lnTo>
                  <a:lnTo>
                    <a:pt x="188" y="1032"/>
                  </a:lnTo>
                  <a:lnTo>
                    <a:pt x="344" y="1001"/>
                  </a:lnTo>
                  <a:lnTo>
                    <a:pt x="469" y="876"/>
                  </a:lnTo>
                  <a:lnTo>
                    <a:pt x="595" y="720"/>
                  </a:lnTo>
                  <a:lnTo>
                    <a:pt x="657" y="532"/>
                  </a:lnTo>
                  <a:lnTo>
                    <a:pt x="688" y="313"/>
                  </a:lnTo>
                  <a:lnTo>
                    <a:pt x="657" y="157"/>
                  </a:lnTo>
                  <a:lnTo>
                    <a:pt x="595" y="63"/>
                  </a:lnTo>
                  <a:lnTo>
                    <a:pt x="532" y="32"/>
                  </a:lnTo>
                  <a:lnTo>
                    <a:pt x="469" y="1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5"/>
            <p:cNvSpPr/>
            <p:nvPr/>
          </p:nvSpPr>
          <p:spPr>
            <a:xfrm>
              <a:off x="2604370" y="2402904"/>
              <a:ext cx="11270" cy="17673"/>
            </a:xfrm>
            <a:custGeom>
              <a:avLst/>
              <a:gdLst/>
              <a:ahLst/>
              <a:cxnLst/>
              <a:rect l="l" t="t" r="r" b="b"/>
              <a:pathLst>
                <a:path w="220" h="345" extrusionOk="0">
                  <a:moveTo>
                    <a:pt x="157" y="0"/>
                  </a:moveTo>
                  <a:lnTo>
                    <a:pt x="125" y="32"/>
                  </a:lnTo>
                  <a:lnTo>
                    <a:pt x="32" y="125"/>
                  </a:lnTo>
                  <a:lnTo>
                    <a:pt x="0" y="250"/>
                  </a:lnTo>
                  <a:lnTo>
                    <a:pt x="0" y="282"/>
                  </a:lnTo>
                  <a:lnTo>
                    <a:pt x="32" y="313"/>
                  </a:lnTo>
                  <a:lnTo>
                    <a:pt x="63" y="344"/>
                  </a:lnTo>
                  <a:lnTo>
                    <a:pt x="125" y="313"/>
                  </a:lnTo>
                  <a:lnTo>
                    <a:pt x="188" y="250"/>
                  </a:lnTo>
                  <a:lnTo>
                    <a:pt x="219" y="125"/>
                  </a:lnTo>
                  <a:lnTo>
                    <a:pt x="219" y="63"/>
                  </a:lnTo>
                  <a:lnTo>
                    <a:pt x="188" y="32"/>
                  </a:lnTo>
                  <a:lnTo>
                    <a:pt x="157" y="0"/>
                  </a:lnTo>
                  <a:close/>
                </a:path>
              </a:pathLst>
            </a:custGeom>
            <a:solidFill>
              <a:srgbClr val="133D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5"/>
            <p:cNvSpPr/>
            <p:nvPr/>
          </p:nvSpPr>
          <p:spPr>
            <a:xfrm>
              <a:off x="2409047" y="2266799"/>
              <a:ext cx="890334" cy="1208969"/>
            </a:xfrm>
            <a:custGeom>
              <a:avLst/>
              <a:gdLst/>
              <a:ahLst/>
              <a:cxnLst/>
              <a:rect l="l" t="t" r="r" b="b"/>
              <a:pathLst>
                <a:path w="17380" h="23600" extrusionOk="0">
                  <a:moveTo>
                    <a:pt x="13628" y="1"/>
                  </a:moveTo>
                  <a:lnTo>
                    <a:pt x="13441" y="32"/>
                  </a:lnTo>
                  <a:lnTo>
                    <a:pt x="13253" y="63"/>
                  </a:lnTo>
                  <a:lnTo>
                    <a:pt x="13066" y="126"/>
                  </a:lnTo>
                  <a:lnTo>
                    <a:pt x="12909" y="219"/>
                  </a:lnTo>
                  <a:lnTo>
                    <a:pt x="12753" y="313"/>
                  </a:lnTo>
                  <a:lnTo>
                    <a:pt x="12597" y="438"/>
                  </a:lnTo>
                  <a:lnTo>
                    <a:pt x="12472" y="594"/>
                  </a:lnTo>
                  <a:lnTo>
                    <a:pt x="12378" y="751"/>
                  </a:lnTo>
                  <a:lnTo>
                    <a:pt x="12284" y="907"/>
                  </a:lnTo>
                  <a:lnTo>
                    <a:pt x="12222" y="1095"/>
                  </a:lnTo>
                  <a:lnTo>
                    <a:pt x="12190" y="1282"/>
                  </a:lnTo>
                  <a:lnTo>
                    <a:pt x="12159" y="1470"/>
                  </a:lnTo>
                  <a:lnTo>
                    <a:pt x="12159" y="20599"/>
                  </a:lnTo>
                  <a:lnTo>
                    <a:pt x="12159" y="20881"/>
                  </a:lnTo>
                  <a:lnTo>
                    <a:pt x="12097" y="21162"/>
                  </a:lnTo>
                  <a:lnTo>
                    <a:pt x="12003" y="21443"/>
                  </a:lnTo>
                  <a:lnTo>
                    <a:pt x="11878" y="21724"/>
                  </a:lnTo>
                  <a:lnTo>
                    <a:pt x="11690" y="21943"/>
                  </a:lnTo>
                  <a:lnTo>
                    <a:pt x="11503" y="22162"/>
                  </a:lnTo>
                  <a:lnTo>
                    <a:pt x="11284" y="22381"/>
                  </a:lnTo>
                  <a:lnTo>
                    <a:pt x="11034" y="22537"/>
                  </a:lnTo>
                  <a:lnTo>
                    <a:pt x="10784" y="22662"/>
                  </a:lnTo>
                  <a:lnTo>
                    <a:pt x="10534" y="22756"/>
                  </a:lnTo>
                  <a:lnTo>
                    <a:pt x="10284" y="22787"/>
                  </a:lnTo>
                  <a:lnTo>
                    <a:pt x="10002" y="22818"/>
                  </a:lnTo>
                  <a:lnTo>
                    <a:pt x="9721" y="22787"/>
                  </a:lnTo>
                  <a:lnTo>
                    <a:pt x="9471" y="22756"/>
                  </a:lnTo>
                  <a:lnTo>
                    <a:pt x="9190" y="22662"/>
                  </a:lnTo>
                  <a:lnTo>
                    <a:pt x="8940" y="22537"/>
                  </a:lnTo>
                  <a:lnTo>
                    <a:pt x="8252" y="22131"/>
                  </a:lnTo>
                  <a:lnTo>
                    <a:pt x="8158" y="22037"/>
                  </a:lnTo>
                  <a:lnTo>
                    <a:pt x="8064" y="21943"/>
                  </a:lnTo>
                  <a:lnTo>
                    <a:pt x="8002" y="21787"/>
                  </a:lnTo>
                  <a:lnTo>
                    <a:pt x="7971" y="21631"/>
                  </a:lnTo>
                  <a:lnTo>
                    <a:pt x="8002" y="21506"/>
                  </a:lnTo>
                  <a:lnTo>
                    <a:pt x="8064" y="21349"/>
                  </a:lnTo>
                  <a:lnTo>
                    <a:pt x="8158" y="21224"/>
                  </a:lnTo>
                  <a:lnTo>
                    <a:pt x="8252" y="21131"/>
                  </a:lnTo>
                  <a:lnTo>
                    <a:pt x="9002" y="20724"/>
                  </a:lnTo>
                  <a:lnTo>
                    <a:pt x="9127" y="20630"/>
                  </a:lnTo>
                  <a:lnTo>
                    <a:pt x="9252" y="20505"/>
                  </a:lnTo>
                  <a:lnTo>
                    <a:pt x="9377" y="20412"/>
                  </a:lnTo>
                  <a:lnTo>
                    <a:pt x="9471" y="20255"/>
                  </a:lnTo>
                  <a:lnTo>
                    <a:pt x="9534" y="20130"/>
                  </a:lnTo>
                  <a:lnTo>
                    <a:pt x="9565" y="19974"/>
                  </a:lnTo>
                  <a:lnTo>
                    <a:pt x="9627" y="19787"/>
                  </a:lnTo>
                  <a:lnTo>
                    <a:pt x="9627" y="19630"/>
                  </a:lnTo>
                  <a:lnTo>
                    <a:pt x="9627" y="19474"/>
                  </a:lnTo>
                  <a:lnTo>
                    <a:pt x="9565" y="19286"/>
                  </a:lnTo>
                  <a:lnTo>
                    <a:pt x="9534" y="19161"/>
                  </a:lnTo>
                  <a:lnTo>
                    <a:pt x="9471" y="19005"/>
                  </a:lnTo>
                  <a:lnTo>
                    <a:pt x="9377" y="18880"/>
                  </a:lnTo>
                  <a:lnTo>
                    <a:pt x="9252" y="18755"/>
                  </a:lnTo>
                  <a:lnTo>
                    <a:pt x="9127" y="18630"/>
                  </a:lnTo>
                  <a:lnTo>
                    <a:pt x="9002" y="18536"/>
                  </a:lnTo>
                  <a:lnTo>
                    <a:pt x="8721" y="18411"/>
                  </a:lnTo>
                  <a:lnTo>
                    <a:pt x="8440" y="18317"/>
                  </a:lnTo>
                  <a:lnTo>
                    <a:pt x="8158" y="18255"/>
                  </a:lnTo>
                  <a:lnTo>
                    <a:pt x="7846" y="18224"/>
                  </a:lnTo>
                  <a:lnTo>
                    <a:pt x="7564" y="18255"/>
                  </a:lnTo>
                  <a:lnTo>
                    <a:pt x="7252" y="18317"/>
                  </a:lnTo>
                  <a:lnTo>
                    <a:pt x="6970" y="18411"/>
                  </a:lnTo>
                  <a:lnTo>
                    <a:pt x="6689" y="18536"/>
                  </a:lnTo>
                  <a:lnTo>
                    <a:pt x="3407" y="20443"/>
                  </a:lnTo>
                  <a:lnTo>
                    <a:pt x="3126" y="20568"/>
                  </a:lnTo>
                  <a:lnTo>
                    <a:pt x="2844" y="20662"/>
                  </a:lnTo>
                  <a:lnTo>
                    <a:pt x="2532" y="20724"/>
                  </a:lnTo>
                  <a:lnTo>
                    <a:pt x="2219" y="20755"/>
                  </a:lnTo>
                  <a:lnTo>
                    <a:pt x="1907" y="20724"/>
                  </a:lnTo>
                  <a:lnTo>
                    <a:pt x="1625" y="20662"/>
                  </a:lnTo>
                  <a:lnTo>
                    <a:pt x="1313" y="20568"/>
                  </a:lnTo>
                  <a:lnTo>
                    <a:pt x="1032" y="20443"/>
                  </a:lnTo>
                  <a:lnTo>
                    <a:pt x="906" y="20349"/>
                  </a:lnTo>
                  <a:lnTo>
                    <a:pt x="844" y="20255"/>
                  </a:lnTo>
                  <a:lnTo>
                    <a:pt x="781" y="20130"/>
                  </a:lnTo>
                  <a:lnTo>
                    <a:pt x="781" y="19974"/>
                  </a:lnTo>
                  <a:lnTo>
                    <a:pt x="781" y="19849"/>
                  </a:lnTo>
                  <a:lnTo>
                    <a:pt x="844" y="19724"/>
                  </a:lnTo>
                  <a:lnTo>
                    <a:pt x="906" y="19599"/>
                  </a:lnTo>
                  <a:lnTo>
                    <a:pt x="1032" y="19536"/>
                  </a:lnTo>
                  <a:lnTo>
                    <a:pt x="4345" y="17630"/>
                  </a:lnTo>
                  <a:lnTo>
                    <a:pt x="4626" y="17442"/>
                  </a:lnTo>
                  <a:lnTo>
                    <a:pt x="4876" y="17223"/>
                  </a:lnTo>
                  <a:lnTo>
                    <a:pt x="5095" y="16973"/>
                  </a:lnTo>
                  <a:lnTo>
                    <a:pt x="5251" y="16692"/>
                  </a:lnTo>
                  <a:lnTo>
                    <a:pt x="5408" y="16411"/>
                  </a:lnTo>
                  <a:lnTo>
                    <a:pt x="5501" y="16098"/>
                  </a:lnTo>
                  <a:lnTo>
                    <a:pt x="5595" y="15754"/>
                  </a:lnTo>
                  <a:lnTo>
                    <a:pt x="5595" y="15442"/>
                  </a:lnTo>
                  <a:lnTo>
                    <a:pt x="5595" y="4377"/>
                  </a:lnTo>
                  <a:lnTo>
                    <a:pt x="5595" y="4127"/>
                  </a:lnTo>
                  <a:lnTo>
                    <a:pt x="5533" y="3908"/>
                  </a:lnTo>
                  <a:lnTo>
                    <a:pt x="5470" y="3689"/>
                  </a:lnTo>
                  <a:lnTo>
                    <a:pt x="5376" y="3470"/>
                  </a:lnTo>
                  <a:lnTo>
                    <a:pt x="5220" y="3283"/>
                  </a:lnTo>
                  <a:lnTo>
                    <a:pt x="5095" y="3095"/>
                  </a:lnTo>
                  <a:lnTo>
                    <a:pt x="4907" y="2939"/>
                  </a:lnTo>
                  <a:lnTo>
                    <a:pt x="4720" y="2814"/>
                  </a:lnTo>
                  <a:lnTo>
                    <a:pt x="4314" y="2564"/>
                  </a:lnTo>
                  <a:lnTo>
                    <a:pt x="4157" y="2532"/>
                  </a:lnTo>
                  <a:lnTo>
                    <a:pt x="4001" y="2532"/>
                  </a:lnTo>
                  <a:lnTo>
                    <a:pt x="3876" y="2595"/>
                  </a:lnTo>
                  <a:lnTo>
                    <a:pt x="3782" y="2720"/>
                  </a:lnTo>
                  <a:lnTo>
                    <a:pt x="3720" y="2876"/>
                  </a:lnTo>
                  <a:lnTo>
                    <a:pt x="3720" y="3001"/>
                  </a:lnTo>
                  <a:lnTo>
                    <a:pt x="3782" y="3158"/>
                  </a:lnTo>
                  <a:lnTo>
                    <a:pt x="3907" y="3251"/>
                  </a:lnTo>
                  <a:lnTo>
                    <a:pt x="4314" y="3501"/>
                  </a:lnTo>
                  <a:lnTo>
                    <a:pt x="4532" y="3658"/>
                  </a:lnTo>
                  <a:lnTo>
                    <a:pt x="4689" y="3845"/>
                  </a:lnTo>
                  <a:lnTo>
                    <a:pt x="4782" y="4095"/>
                  </a:lnTo>
                  <a:lnTo>
                    <a:pt x="4814" y="4377"/>
                  </a:lnTo>
                  <a:lnTo>
                    <a:pt x="4814" y="15442"/>
                  </a:lnTo>
                  <a:lnTo>
                    <a:pt x="4814" y="15661"/>
                  </a:lnTo>
                  <a:lnTo>
                    <a:pt x="4751" y="15879"/>
                  </a:lnTo>
                  <a:lnTo>
                    <a:pt x="4689" y="16098"/>
                  </a:lnTo>
                  <a:lnTo>
                    <a:pt x="4595" y="16317"/>
                  </a:lnTo>
                  <a:lnTo>
                    <a:pt x="4470" y="16504"/>
                  </a:lnTo>
                  <a:lnTo>
                    <a:pt x="4314" y="16661"/>
                  </a:lnTo>
                  <a:lnTo>
                    <a:pt x="4157" y="16817"/>
                  </a:lnTo>
                  <a:lnTo>
                    <a:pt x="3938" y="16942"/>
                  </a:lnTo>
                  <a:lnTo>
                    <a:pt x="656" y="18849"/>
                  </a:lnTo>
                  <a:lnTo>
                    <a:pt x="500" y="18943"/>
                  </a:lnTo>
                  <a:lnTo>
                    <a:pt x="375" y="19068"/>
                  </a:lnTo>
                  <a:lnTo>
                    <a:pt x="250" y="19193"/>
                  </a:lnTo>
                  <a:lnTo>
                    <a:pt x="156" y="19318"/>
                  </a:lnTo>
                  <a:lnTo>
                    <a:pt x="94" y="19474"/>
                  </a:lnTo>
                  <a:lnTo>
                    <a:pt x="31" y="19630"/>
                  </a:lnTo>
                  <a:lnTo>
                    <a:pt x="0" y="19818"/>
                  </a:lnTo>
                  <a:lnTo>
                    <a:pt x="0" y="19974"/>
                  </a:lnTo>
                  <a:lnTo>
                    <a:pt x="0" y="20162"/>
                  </a:lnTo>
                  <a:lnTo>
                    <a:pt x="31" y="20318"/>
                  </a:lnTo>
                  <a:lnTo>
                    <a:pt x="94" y="20474"/>
                  </a:lnTo>
                  <a:lnTo>
                    <a:pt x="156" y="20630"/>
                  </a:lnTo>
                  <a:lnTo>
                    <a:pt x="250" y="20787"/>
                  </a:lnTo>
                  <a:lnTo>
                    <a:pt x="375" y="20912"/>
                  </a:lnTo>
                  <a:lnTo>
                    <a:pt x="500" y="21006"/>
                  </a:lnTo>
                  <a:lnTo>
                    <a:pt x="656" y="21099"/>
                  </a:lnTo>
                  <a:lnTo>
                    <a:pt x="1032" y="21287"/>
                  </a:lnTo>
                  <a:lnTo>
                    <a:pt x="1407" y="21412"/>
                  </a:lnTo>
                  <a:lnTo>
                    <a:pt x="1813" y="21506"/>
                  </a:lnTo>
                  <a:lnTo>
                    <a:pt x="2219" y="21537"/>
                  </a:lnTo>
                  <a:lnTo>
                    <a:pt x="2626" y="21506"/>
                  </a:lnTo>
                  <a:lnTo>
                    <a:pt x="3032" y="21412"/>
                  </a:lnTo>
                  <a:lnTo>
                    <a:pt x="3438" y="21287"/>
                  </a:lnTo>
                  <a:lnTo>
                    <a:pt x="3813" y="21099"/>
                  </a:lnTo>
                  <a:lnTo>
                    <a:pt x="7095" y="19224"/>
                  </a:lnTo>
                  <a:lnTo>
                    <a:pt x="7283" y="19130"/>
                  </a:lnTo>
                  <a:lnTo>
                    <a:pt x="7471" y="19068"/>
                  </a:lnTo>
                  <a:lnTo>
                    <a:pt x="7658" y="19036"/>
                  </a:lnTo>
                  <a:lnTo>
                    <a:pt x="7846" y="19005"/>
                  </a:lnTo>
                  <a:lnTo>
                    <a:pt x="8033" y="19036"/>
                  </a:lnTo>
                  <a:lnTo>
                    <a:pt x="8252" y="19068"/>
                  </a:lnTo>
                  <a:lnTo>
                    <a:pt x="8440" y="19130"/>
                  </a:lnTo>
                  <a:lnTo>
                    <a:pt x="8596" y="19224"/>
                  </a:lnTo>
                  <a:lnTo>
                    <a:pt x="8721" y="19318"/>
                  </a:lnTo>
                  <a:lnTo>
                    <a:pt x="8815" y="19443"/>
                  </a:lnTo>
                  <a:lnTo>
                    <a:pt x="8846" y="19536"/>
                  </a:lnTo>
                  <a:lnTo>
                    <a:pt x="8846" y="19630"/>
                  </a:lnTo>
                  <a:lnTo>
                    <a:pt x="8846" y="19724"/>
                  </a:lnTo>
                  <a:lnTo>
                    <a:pt x="8815" y="19818"/>
                  </a:lnTo>
                  <a:lnTo>
                    <a:pt x="8721" y="19943"/>
                  </a:lnTo>
                  <a:lnTo>
                    <a:pt x="8596" y="20037"/>
                  </a:lnTo>
                  <a:lnTo>
                    <a:pt x="7877" y="20474"/>
                  </a:lnTo>
                  <a:lnTo>
                    <a:pt x="7721" y="20568"/>
                  </a:lnTo>
                  <a:lnTo>
                    <a:pt x="7596" y="20693"/>
                  </a:lnTo>
                  <a:lnTo>
                    <a:pt x="7471" y="20818"/>
                  </a:lnTo>
                  <a:lnTo>
                    <a:pt x="7377" y="20974"/>
                  </a:lnTo>
                  <a:lnTo>
                    <a:pt x="7314" y="21131"/>
                  </a:lnTo>
                  <a:lnTo>
                    <a:pt x="7252" y="21287"/>
                  </a:lnTo>
                  <a:lnTo>
                    <a:pt x="7220" y="21474"/>
                  </a:lnTo>
                  <a:lnTo>
                    <a:pt x="7189" y="21631"/>
                  </a:lnTo>
                  <a:lnTo>
                    <a:pt x="7220" y="21818"/>
                  </a:lnTo>
                  <a:lnTo>
                    <a:pt x="7252" y="22006"/>
                  </a:lnTo>
                  <a:lnTo>
                    <a:pt x="7314" y="22162"/>
                  </a:lnTo>
                  <a:lnTo>
                    <a:pt x="7377" y="22318"/>
                  </a:lnTo>
                  <a:lnTo>
                    <a:pt x="7471" y="22475"/>
                  </a:lnTo>
                  <a:lnTo>
                    <a:pt x="7596" y="22600"/>
                  </a:lnTo>
                  <a:lnTo>
                    <a:pt x="7721" y="22725"/>
                  </a:lnTo>
                  <a:lnTo>
                    <a:pt x="7877" y="22818"/>
                  </a:lnTo>
                  <a:lnTo>
                    <a:pt x="8565" y="23194"/>
                  </a:lnTo>
                  <a:lnTo>
                    <a:pt x="8908" y="23381"/>
                  </a:lnTo>
                  <a:lnTo>
                    <a:pt x="9252" y="23506"/>
                  </a:lnTo>
                  <a:lnTo>
                    <a:pt x="9627" y="23569"/>
                  </a:lnTo>
                  <a:lnTo>
                    <a:pt x="10002" y="23600"/>
                  </a:lnTo>
                  <a:lnTo>
                    <a:pt x="10377" y="23569"/>
                  </a:lnTo>
                  <a:lnTo>
                    <a:pt x="10721" y="23506"/>
                  </a:lnTo>
                  <a:lnTo>
                    <a:pt x="11096" y="23381"/>
                  </a:lnTo>
                  <a:lnTo>
                    <a:pt x="11440" y="23194"/>
                  </a:lnTo>
                  <a:lnTo>
                    <a:pt x="11753" y="22975"/>
                  </a:lnTo>
                  <a:lnTo>
                    <a:pt x="12065" y="22725"/>
                  </a:lnTo>
                  <a:lnTo>
                    <a:pt x="12315" y="22412"/>
                  </a:lnTo>
                  <a:lnTo>
                    <a:pt x="12534" y="22100"/>
                  </a:lnTo>
                  <a:lnTo>
                    <a:pt x="12722" y="21756"/>
                  </a:lnTo>
                  <a:lnTo>
                    <a:pt x="12847" y="21381"/>
                  </a:lnTo>
                  <a:lnTo>
                    <a:pt x="12909" y="20974"/>
                  </a:lnTo>
                  <a:lnTo>
                    <a:pt x="12941" y="20599"/>
                  </a:lnTo>
                  <a:lnTo>
                    <a:pt x="12941" y="1470"/>
                  </a:lnTo>
                  <a:lnTo>
                    <a:pt x="12972" y="1282"/>
                  </a:lnTo>
                  <a:lnTo>
                    <a:pt x="13034" y="1126"/>
                  </a:lnTo>
                  <a:lnTo>
                    <a:pt x="13159" y="1001"/>
                  </a:lnTo>
                  <a:lnTo>
                    <a:pt x="13284" y="876"/>
                  </a:lnTo>
                  <a:lnTo>
                    <a:pt x="13472" y="813"/>
                  </a:lnTo>
                  <a:lnTo>
                    <a:pt x="13628" y="782"/>
                  </a:lnTo>
                  <a:lnTo>
                    <a:pt x="13816" y="813"/>
                  </a:lnTo>
                  <a:lnTo>
                    <a:pt x="13972" y="876"/>
                  </a:lnTo>
                  <a:lnTo>
                    <a:pt x="16785" y="2501"/>
                  </a:lnTo>
                  <a:lnTo>
                    <a:pt x="16942" y="2564"/>
                  </a:lnTo>
                  <a:lnTo>
                    <a:pt x="17098" y="2532"/>
                  </a:lnTo>
                  <a:lnTo>
                    <a:pt x="17223" y="2470"/>
                  </a:lnTo>
                  <a:lnTo>
                    <a:pt x="17317" y="2376"/>
                  </a:lnTo>
                  <a:lnTo>
                    <a:pt x="17379" y="2220"/>
                  </a:lnTo>
                  <a:lnTo>
                    <a:pt x="17348" y="2064"/>
                  </a:lnTo>
                  <a:lnTo>
                    <a:pt x="17285" y="1938"/>
                  </a:lnTo>
                  <a:lnTo>
                    <a:pt x="17192" y="1845"/>
                  </a:lnTo>
                  <a:lnTo>
                    <a:pt x="14378" y="219"/>
                  </a:lnTo>
                  <a:lnTo>
                    <a:pt x="14191" y="126"/>
                  </a:lnTo>
                  <a:lnTo>
                    <a:pt x="14003" y="63"/>
                  </a:lnTo>
                  <a:lnTo>
                    <a:pt x="13816" y="32"/>
                  </a:lnTo>
                  <a:lnTo>
                    <a:pt x="13628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5"/>
            <p:cNvSpPr/>
            <p:nvPr/>
          </p:nvSpPr>
          <p:spPr>
            <a:xfrm>
              <a:off x="3102334" y="1866525"/>
              <a:ext cx="915948" cy="2030402"/>
            </a:xfrm>
            <a:custGeom>
              <a:avLst/>
              <a:gdLst/>
              <a:ahLst/>
              <a:cxnLst/>
              <a:rect l="l" t="t" r="r" b="b"/>
              <a:pathLst>
                <a:path w="17880" h="39635" extrusionOk="0">
                  <a:moveTo>
                    <a:pt x="4189" y="0"/>
                  </a:moveTo>
                  <a:lnTo>
                    <a:pt x="3908" y="63"/>
                  </a:lnTo>
                  <a:lnTo>
                    <a:pt x="3626" y="156"/>
                  </a:lnTo>
                  <a:lnTo>
                    <a:pt x="3345" y="313"/>
                  </a:lnTo>
                  <a:lnTo>
                    <a:pt x="2970" y="532"/>
                  </a:lnTo>
                  <a:lnTo>
                    <a:pt x="2595" y="782"/>
                  </a:lnTo>
                  <a:lnTo>
                    <a:pt x="2251" y="1063"/>
                  </a:lnTo>
                  <a:lnTo>
                    <a:pt x="1938" y="1375"/>
                  </a:lnTo>
                  <a:lnTo>
                    <a:pt x="1657" y="1688"/>
                  </a:lnTo>
                  <a:lnTo>
                    <a:pt x="1376" y="2032"/>
                  </a:lnTo>
                  <a:lnTo>
                    <a:pt x="1126" y="2376"/>
                  </a:lnTo>
                  <a:lnTo>
                    <a:pt x="907" y="2751"/>
                  </a:lnTo>
                  <a:lnTo>
                    <a:pt x="688" y="3126"/>
                  </a:lnTo>
                  <a:lnTo>
                    <a:pt x="532" y="3501"/>
                  </a:lnTo>
                  <a:lnTo>
                    <a:pt x="376" y="3907"/>
                  </a:lnTo>
                  <a:lnTo>
                    <a:pt x="251" y="4345"/>
                  </a:lnTo>
                  <a:lnTo>
                    <a:pt x="125" y="4751"/>
                  </a:lnTo>
                  <a:lnTo>
                    <a:pt x="63" y="5189"/>
                  </a:lnTo>
                  <a:lnTo>
                    <a:pt x="32" y="5627"/>
                  </a:lnTo>
                  <a:lnTo>
                    <a:pt x="0" y="6064"/>
                  </a:lnTo>
                  <a:lnTo>
                    <a:pt x="0" y="32539"/>
                  </a:lnTo>
                  <a:lnTo>
                    <a:pt x="12253" y="39635"/>
                  </a:lnTo>
                  <a:lnTo>
                    <a:pt x="17880" y="7408"/>
                  </a:lnTo>
                  <a:lnTo>
                    <a:pt x="5627" y="313"/>
                  </a:lnTo>
                  <a:lnTo>
                    <a:pt x="5564" y="281"/>
                  </a:lnTo>
                  <a:lnTo>
                    <a:pt x="5533" y="281"/>
                  </a:lnTo>
                  <a:lnTo>
                    <a:pt x="5283" y="156"/>
                  </a:lnTo>
                  <a:lnTo>
                    <a:pt x="5033" y="63"/>
                  </a:lnTo>
                  <a:lnTo>
                    <a:pt x="4752" y="31"/>
                  </a:lnTo>
                  <a:lnTo>
                    <a:pt x="4470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5"/>
            <p:cNvSpPr/>
            <p:nvPr/>
          </p:nvSpPr>
          <p:spPr>
            <a:xfrm>
              <a:off x="3730001" y="2229968"/>
              <a:ext cx="344300" cy="1666943"/>
            </a:xfrm>
            <a:custGeom>
              <a:avLst/>
              <a:gdLst/>
              <a:ahLst/>
              <a:cxnLst/>
              <a:rect l="l" t="t" r="r" b="b"/>
              <a:pathLst>
                <a:path w="6721" h="32540" extrusionOk="0">
                  <a:moveTo>
                    <a:pt x="4189" y="1"/>
                  </a:moveTo>
                  <a:lnTo>
                    <a:pt x="3908" y="63"/>
                  </a:lnTo>
                  <a:lnTo>
                    <a:pt x="3626" y="157"/>
                  </a:lnTo>
                  <a:lnTo>
                    <a:pt x="3345" y="313"/>
                  </a:lnTo>
                  <a:lnTo>
                    <a:pt x="2939" y="532"/>
                  </a:lnTo>
                  <a:lnTo>
                    <a:pt x="2595" y="782"/>
                  </a:lnTo>
                  <a:lnTo>
                    <a:pt x="2251" y="1063"/>
                  </a:lnTo>
                  <a:lnTo>
                    <a:pt x="1938" y="1376"/>
                  </a:lnTo>
                  <a:lnTo>
                    <a:pt x="1657" y="1689"/>
                  </a:lnTo>
                  <a:lnTo>
                    <a:pt x="1376" y="2032"/>
                  </a:lnTo>
                  <a:lnTo>
                    <a:pt x="1126" y="2376"/>
                  </a:lnTo>
                  <a:lnTo>
                    <a:pt x="907" y="2751"/>
                  </a:lnTo>
                  <a:lnTo>
                    <a:pt x="688" y="3126"/>
                  </a:lnTo>
                  <a:lnTo>
                    <a:pt x="500" y="3501"/>
                  </a:lnTo>
                  <a:lnTo>
                    <a:pt x="344" y="3908"/>
                  </a:lnTo>
                  <a:lnTo>
                    <a:pt x="219" y="4345"/>
                  </a:lnTo>
                  <a:lnTo>
                    <a:pt x="125" y="4752"/>
                  </a:lnTo>
                  <a:lnTo>
                    <a:pt x="63" y="5189"/>
                  </a:lnTo>
                  <a:lnTo>
                    <a:pt x="0" y="5627"/>
                  </a:lnTo>
                  <a:lnTo>
                    <a:pt x="0" y="6065"/>
                  </a:lnTo>
                  <a:lnTo>
                    <a:pt x="0" y="32540"/>
                  </a:lnTo>
                  <a:lnTo>
                    <a:pt x="6721" y="28664"/>
                  </a:lnTo>
                  <a:lnTo>
                    <a:pt x="6721" y="2251"/>
                  </a:lnTo>
                  <a:lnTo>
                    <a:pt x="6689" y="1939"/>
                  </a:lnTo>
                  <a:lnTo>
                    <a:pt x="6627" y="1626"/>
                  </a:lnTo>
                  <a:lnTo>
                    <a:pt x="6533" y="1345"/>
                  </a:lnTo>
                  <a:lnTo>
                    <a:pt x="6408" y="1095"/>
                  </a:lnTo>
                  <a:lnTo>
                    <a:pt x="6221" y="845"/>
                  </a:lnTo>
                  <a:lnTo>
                    <a:pt x="6033" y="657"/>
                  </a:lnTo>
                  <a:lnTo>
                    <a:pt x="5814" y="469"/>
                  </a:lnTo>
                  <a:lnTo>
                    <a:pt x="5595" y="313"/>
                  </a:lnTo>
                  <a:lnTo>
                    <a:pt x="5345" y="188"/>
                  </a:lnTo>
                  <a:lnTo>
                    <a:pt x="5064" y="94"/>
                  </a:lnTo>
                  <a:lnTo>
                    <a:pt x="4783" y="32"/>
                  </a:lnTo>
                  <a:lnTo>
                    <a:pt x="4501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5"/>
            <p:cNvSpPr/>
            <p:nvPr/>
          </p:nvSpPr>
          <p:spPr>
            <a:xfrm>
              <a:off x="3150384" y="2210758"/>
              <a:ext cx="542858" cy="866308"/>
            </a:xfrm>
            <a:custGeom>
              <a:avLst/>
              <a:gdLst/>
              <a:ahLst/>
              <a:cxnLst/>
              <a:rect l="l" t="t" r="r" b="b"/>
              <a:pathLst>
                <a:path w="10597" h="16911" extrusionOk="0">
                  <a:moveTo>
                    <a:pt x="0" y="1"/>
                  </a:moveTo>
                  <a:lnTo>
                    <a:pt x="0" y="10878"/>
                  </a:lnTo>
                  <a:lnTo>
                    <a:pt x="10596" y="16911"/>
                  </a:lnTo>
                  <a:lnTo>
                    <a:pt x="10596" y="60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0C26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35"/>
            <p:cNvSpPr/>
            <p:nvPr/>
          </p:nvSpPr>
          <p:spPr>
            <a:xfrm>
              <a:off x="3523459" y="2466936"/>
              <a:ext cx="144154" cy="107322"/>
            </a:xfrm>
            <a:custGeom>
              <a:avLst/>
              <a:gdLst/>
              <a:ahLst/>
              <a:cxnLst/>
              <a:rect l="l" t="t" r="r" b="b"/>
              <a:pathLst>
                <a:path w="2814" h="2095" extrusionOk="0">
                  <a:moveTo>
                    <a:pt x="281" y="1"/>
                  </a:moveTo>
                  <a:lnTo>
                    <a:pt x="156" y="63"/>
                  </a:lnTo>
                  <a:lnTo>
                    <a:pt x="63" y="157"/>
                  </a:lnTo>
                  <a:lnTo>
                    <a:pt x="31" y="220"/>
                  </a:lnTo>
                  <a:lnTo>
                    <a:pt x="0" y="282"/>
                  </a:lnTo>
                  <a:lnTo>
                    <a:pt x="31" y="470"/>
                  </a:lnTo>
                  <a:lnTo>
                    <a:pt x="94" y="626"/>
                  </a:lnTo>
                  <a:lnTo>
                    <a:pt x="219" y="751"/>
                  </a:lnTo>
                  <a:lnTo>
                    <a:pt x="344" y="876"/>
                  </a:lnTo>
                  <a:lnTo>
                    <a:pt x="2407" y="2064"/>
                  </a:lnTo>
                  <a:lnTo>
                    <a:pt x="2501" y="2095"/>
                  </a:lnTo>
                  <a:lnTo>
                    <a:pt x="2563" y="2095"/>
                  </a:lnTo>
                  <a:lnTo>
                    <a:pt x="2688" y="2064"/>
                  </a:lnTo>
                  <a:lnTo>
                    <a:pt x="2782" y="1970"/>
                  </a:lnTo>
                  <a:lnTo>
                    <a:pt x="2813" y="1907"/>
                  </a:lnTo>
                  <a:lnTo>
                    <a:pt x="2813" y="1845"/>
                  </a:lnTo>
                  <a:lnTo>
                    <a:pt x="2813" y="1657"/>
                  </a:lnTo>
                  <a:lnTo>
                    <a:pt x="2720" y="1501"/>
                  </a:lnTo>
                  <a:lnTo>
                    <a:pt x="2626" y="1345"/>
                  </a:lnTo>
                  <a:lnTo>
                    <a:pt x="2469" y="1251"/>
                  </a:lnTo>
                  <a:lnTo>
                    <a:pt x="406" y="63"/>
                  </a:lnTo>
                  <a:lnTo>
                    <a:pt x="344" y="32"/>
                  </a:lnTo>
                  <a:lnTo>
                    <a:pt x="28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35"/>
            <p:cNvSpPr/>
            <p:nvPr/>
          </p:nvSpPr>
          <p:spPr>
            <a:xfrm>
              <a:off x="3288078" y="2751953"/>
              <a:ext cx="233802" cy="156961"/>
            </a:xfrm>
            <a:custGeom>
              <a:avLst/>
              <a:gdLst/>
              <a:ahLst/>
              <a:cxnLst/>
              <a:rect l="l" t="t" r="r" b="b"/>
              <a:pathLst>
                <a:path w="4564" h="3064" extrusionOk="0">
                  <a:moveTo>
                    <a:pt x="250" y="1"/>
                  </a:moveTo>
                  <a:lnTo>
                    <a:pt x="125" y="32"/>
                  </a:lnTo>
                  <a:lnTo>
                    <a:pt x="32" y="126"/>
                  </a:lnTo>
                  <a:lnTo>
                    <a:pt x="0" y="188"/>
                  </a:lnTo>
                  <a:lnTo>
                    <a:pt x="0" y="251"/>
                  </a:lnTo>
                  <a:lnTo>
                    <a:pt x="0" y="438"/>
                  </a:lnTo>
                  <a:lnTo>
                    <a:pt x="94" y="594"/>
                  </a:lnTo>
                  <a:lnTo>
                    <a:pt x="188" y="751"/>
                  </a:lnTo>
                  <a:lnTo>
                    <a:pt x="344" y="844"/>
                  </a:lnTo>
                  <a:lnTo>
                    <a:pt x="4158" y="3033"/>
                  </a:lnTo>
                  <a:lnTo>
                    <a:pt x="4251" y="3033"/>
                  </a:lnTo>
                  <a:lnTo>
                    <a:pt x="4314" y="3064"/>
                  </a:lnTo>
                  <a:lnTo>
                    <a:pt x="4439" y="3033"/>
                  </a:lnTo>
                  <a:lnTo>
                    <a:pt x="4533" y="2907"/>
                  </a:lnTo>
                  <a:lnTo>
                    <a:pt x="4564" y="2845"/>
                  </a:lnTo>
                  <a:lnTo>
                    <a:pt x="4564" y="2782"/>
                  </a:lnTo>
                  <a:lnTo>
                    <a:pt x="4564" y="2595"/>
                  </a:lnTo>
                  <a:lnTo>
                    <a:pt x="4470" y="2439"/>
                  </a:lnTo>
                  <a:lnTo>
                    <a:pt x="4376" y="2314"/>
                  </a:lnTo>
                  <a:lnTo>
                    <a:pt x="4220" y="2189"/>
                  </a:lnTo>
                  <a:lnTo>
                    <a:pt x="375" y="32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35"/>
            <p:cNvSpPr/>
            <p:nvPr/>
          </p:nvSpPr>
          <p:spPr>
            <a:xfrm>
              <a:off x="3180812" y="2881655"/>
              <a:ext cx="446755" cy="277038"/>
            </a:xfrm>
            <a:custGeom>
              <a:avLst/>
              <a:gdLst/>
              <a:ahLst/>
              <a:cxnLst/>
              <a:rect l="l" t="t" r="r" b="b"/>
              <a:pathLst>
                <a:path w="8721" h="5408" extrusionOk="0">
                  <a:moveTo>
                    <a:pt x="281" y="0"/>
                  </a:moveTo>
                  <a:lnTo>
                    <a:pt x="156" y="32"/>
                  </a:lnTo>
                  <a:lnTo>
                    <a:pt x="63" y="125"/>
                  </a:lnTo>
                  <a:lnTo>
                    <a:pt x="31" y="188"/>
                  </a:lnTo>
                  <a:lnTo>
                    <a:pt x="0" y="250"/>
                  </a:lnTo>
                  <a:lnTo>
                    <a:pt x="31" y="438"/>
                  </a:lnTo>
                  <a:lnTo>
                    <a:pt x="94" y="594"/>
                  </a:lnTo>
                  <a:lnTo>
                    <a:pt x="219" y="751"/>
                  </a:lnTo>
                  <a:lnTo>
                    <a:pt x="344" y="844"/>
                  </a:lnTo>
                  <a:lnTo>
                    <a:pt x="8346" y="5377"/>
                  </a:lnTo>
                  <a:lnTo>
                    <a:pt x="8408" y="5377"/>
                  </a:lnTo>
                  <a:lnTo>
                    <a:pt x="8471" y="5408"/>
                  </a:lnTo>
                  <a:lnTo>
                    <a:pt x="8596" y="5377"/>
                  </a:lnTo>
                  <a:lnTo>
                    <a:pt x="8690" y="5283"/>
                  </a:lnTo>
                  <a:lnTo>
                    <a:pt x="8721" y="5189"/>
                  </a:lnTo>
                  <a:lnTo>
                    <a:pt x="8721" y="5127"/>
                  </a:lnTo>
                  <a:lnTo>
                    <a:pt x="8721" y="4939"/>
                  </a:lnTo>
                  <a:lnTo>
                    <a:pt x="8658" y="4783"/>
                  </a:lnTo>
                  <a:lnTo>
                    <a:pt x="8533" y="4658"/>
                  </a:lnTo>
                  <a:lnTo>
                    <a:pt x="8408" y="4533"/>
                  </a:lnTo>
                  <a:lnTo>
                    <a:pt x="406" y="32"/>
                  </a:lnTo>
                  <a:lnTo>
                    <a:pt x="3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35"/>
            <p:cNvSpPr/>
            <p:nvPr/>
          </p:nvSpPr>
          <p:spPr>
            <a:xfrm>
              <a:off x="3305699" y="2537422"/>
              <a:ext cx="198609" cy="145742"/>
            </a:xfrm>
            <a:custGeom>
              <a:avLst/>
              <a:gdLst/>
              <a:ahLst/>
              <a:cxnLst/>
              <a:rect l="l" t="t" r="r" b="b"/>
              <a:pathLst>
                <a:path w="3877" h="2845" extrusionOk="0">
                  <a:moveTo>
                    <a:pt x="3876" y="0"/>
                  </a:moveTo>
                  <a:lnTo>
                    <a:pt x="813" y="781"/>
                  </a:lnTo>
                  <a:lnTo>
                    <a:pt x="1719" y="1282"/>
                  </a:lnTo>
                  <a:lnTo>
                    <a:pt x="0" y="2844"/>
                  </a:lnTo>
                  <a:lnTo>
                    <a:pt x="3032" y="2063"/>
                  </a:lnTo>
                  <a:lnTo>
                    <a:pt x="2157" y="1532"/>
                  </a:lnTo>
                  <a:lnTo>
                    <a:pt x="3876" y="0"/>
                  </a:lnTo>
                  <a:close/>
                </a:path>
              </a:pathLst>
            </a:custGeom>
            <a:solidFill>
              <a:srgbClr val="F3EA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5"/>
            <p:cNvSpPr/>
            <p:nvPr/>
          </p:nvSpPr>
          <p:spPr>
            <a:xfrm>
              <a:off x="3187215" y="2274790"/>
              <a:ext cx="54455" cy="89751"/>
            </a:xfrm>
            <a:custGeom>
              <a:avLst/>
              <a:gdLst/>
              <a:ahLst/>
              <a:cxnLst/>
              <a:rect l="l" t="t" r="r" b="b"/>
              <a:pathLst>
                <a:path w="1063" h="1752" extrusionOk="0">
                  <a:moveTo>
                    <a:pt x="94" y="1"/>
                  </a:moveTo>
                  <a:lnTo>
                    <a:pt x="31" y="63"/>
                  </a:lnTo>
                  <a:lnTo>
                    <a:pt x="0" y="157"/>
                  </a:lnTo>
                  <a:lnTo>
                    <a:pt x="0" y="939"/>
                  </a:lnTo>
                  <a:lnTo>
                    <a:pt x="31" y="1095"/>
                  </a:lnTo>
                  <a:lnTo>
                    <a:pt x="94" y="1220"/>
                  </a:lnTo>
                  <a:lnTo>
                    <a:pt x="156" y="1314"/>
                  </a:lnTo>
                  <a:lnTo>
                    <a:pt x="281" y="1407"/>
                  </a:lnTo>
                  <a:lnTo>
                    <a:pt x="813" y="1720"/>
                  </a:lnTo>
                  <a:lnTo>
                    <a:pt x="907" y="1751"/>
                  </a:lnTo>
                  <a:lnTo>
                    <a:pt x="969" y="1720"/>
                  </a:lnTo>
                  <a:lnTo>
                    <a:pt x="1032" y="1657"/>
                  </a:lnTo>
                  <a:lnTo>
                    <a:pt x="1063" y="1595"/>
                  </a:lnTo>
                  <a:lnTo>
                    <a:pt x="1063" y="782"/>
                  </a:lnTo>
                  <a:lnTo>
                    <a:pt x="1032" y="657"/>
                  </a:lnTo>
                  <a:lnTo>
                    <a:pt x="969" y="501"/>
                  </a:lnTo>
                  <a:lnTo>
                    <a:pt x="907" y="407"/>
                  </a:lnTo>
                  <a:lnTo>
                    <a:pt x="782" y="313"/>
                  </a:lnTo>
                  <a:lnTo>
                    <a:pt x="25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5"/>
            <p:cNvSpPr/>
            <p:nvPr/>
          </p:nvSpPr>
          <p:spPr>
            <a:xfrm>
              <a:off x="3187215" y="2377292"/>
              <a:ext cx="54455" cy="89699"/>
            </a:xfrm>
            <a:custGeom>
              <a:avLst/>
              <a:gdLst/>
              <a:ahLst/>
              <a:cxnLst/>
              <a:rect l="l" t="t" r="r" b="b"/>
              <a:pathLst>
                <a:path w="1063" h="1751" extrusionOk="0">
                  <a:moveTo>
                    <a:pt x="156" y="0"/>
                  </a:moveTo>
                  <a:lnTo>
                    <a:pt x="94" y="32"/>
                  </a:lnTo>
                  <a:lnTo>
                    <a:pt x="31" y="94"/>
                  </a:lnTo>
                  <a:lnTo>
                    <a:pt x="0" y="157"/>
                  </a:lnTo>
                  <a:lnTo>
                    <a:pt x="0" y="969"/>
                  </a:lnTo>
                  <a:lnTo>
                    <a:pt x="31" y="1126"/>
                  </a:lnTo>
                  <a:lnTo>
                    <a:pt x="94" y="1251"/>
                  </a:lnTo>
                  <a:lnTo>
                    <a:pt x="156" y="1344"/>
                  </a:lnTo>
                  <a:lnTo>
                    <a:pt x="281" y="1438"/>
                  </a:lnTo>
                  <a:lnTo>
                    <a:pt x="813" y="1751"/>
                  </a:lnTo>
                  <a:lnTo>
                    <a:pt x="969" y="1751"/>
                  </a:lnTo>
                  <a:lnTo>
                    <a:pt x="1032" y="1688"/>
                  </a:lnTo>
                  <a:lnTo>
                    <a:pt x="1063" y="1594"/>
                  </a:lnTo>
                  <a:lnTo>
                    <a:pt x="1063" y="813"/>
                  </a:lnTo>
                  <a:lnTo>
                    <a:pt x="1032" y="657"/>
                  </a:lnTo>
                  <a:lnTo>
                    <a:pt x="969" y="532"/>
                  </a:lnTo>
                  <a:lnTo>
                    <a:pt x="907" y="438"/>
                  </a:lnTo>
                  <a:lnTo>
                    <a:pt x="782" y="344"/>
                  </a:lnTo>
                  <a:lnTo>
                    <a:pt x="250" y="32"/>
                  </a:lnTo>
                  <a:lnTo>
                    <a:pt x="15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5"/>
            <p:cNvSpPr/>
            <p:nvPr/>
          </p:nvSpPr>
          <p:spPr>
            <a:xfrm>
              <a:off x="3926963" y="2481381"/>
              <a:ext cx="32068" cy="1024806"/>
            </a:xfrm>
            <a:custGeom>
              <a:avLst/>
              <a:gdLst/>
              <a:ahLst/>
              <a:cxnLst/>
              <a:rect l="l" t="t" r="r" b="b"/>
              <a:pathLst>
                <a:path w="626" h="20005" extrusionOk="0">
                  <a:moveTo>
                    <a:pt x="375" y="0"/>
                  </a:moveTo>
                  <a:lnTo>
                    <a:pt x="250" y="31"/>
                  </a:lnTo>
                  <a:lnTo>
                    <a:pt x="156" y="125"/>
                  </a:lnTo>
                  <a:lnTo>
                    <a:pt x="63" y="219"/>
                  </a:lnTo>
                  <a:lnTo>
                    <a:pt x="0" y="344"/>
                  </a:lnTo>
                  <a:lnTo>
                    <a:pt x="0" y="500"/>
                  </a:lnTo>
                  <a:lnTo>
                    <a:pt x="0" y="19755"/>
                  </a:lnTo>
                  <a:lnTo>
                    <a:pt x="31" y="19880"/>
                  </a:lnTo>
                  <a:lnTo>
                    <a:pt x="125" y="19974"/>
                  </a:lnTo>
                  <a:lnTo>
                    <a:pt x="250" y="20005"/>
                  </a:lnTo>
                  <a:lnTo>
                    <a:pt x="375" y="19974"/>
                  </a:lnTo>
                  <a:lnTo>
                    <a:pt x="469" y="19880"/>
                  </a:lnTo>
                  <a:lnTo>
                    <a:pt x="563" y="19786"/>
                  </a:lnTo>
                  <a:lnTo>
                    <a:pt x="594" y="19661"/>
                  </a:lnTo>
                  <a:lnTo>
                    <a:pt x="625" y="19505"/>
                  </a:lnTo>
                  <a:lnTo>
                    <a:pt x="625" y="250"/>
                  </a:lnTo>
                  <a:lnTo>
                    <a:pt x="594" y="125"/>
                  </a:lnTo>
                  <a:lnTo>
                    <a:pt x="500" y="31"/>
                  </a:lnTo>
                  <a:lnTo>
                    <a:pt x="3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0" name="Google Shape;810;p35"/>
          <p:cNvSpPr txBox="1">
            <a:spLocks noGrp="1"/>
          </p:cNvSpPr>
          <p:nvPr>
            <p:ph type="title" idx="4294967295"/>
          </p:nvPr>
        </p:nvSpPr>
        <p:spPr>
          <a:xfrm>
            <a:off x="8536650" y="127050"/>
            <a:ext cx="300300" cy="43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9</a:t>
            </a:r>
            <a:endParaRPr sz="2200" b="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11" name="Google Shape;811;p35"/>
          <p:cNvSpPr/>
          <p:nvPr/>
        </p:nvSpPr>
        <p:spPr>
          <a:xfrm>
            <a:off x="8412300" y="127050"/>
            <a:ext cx="549000" cy="432600"/>
          </a:xfrm>
          <a:prstGeom prst="snip2DiagRect">
            <a:avLst>
              <a:gd name="adj1" fmla="val 0"/>
              <a:gd name="adj2" fmla="val 16667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Electric Car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1E552"/>
      </a:accent1>
      <a:accent2>
        <a:srgbClr val="59BD2F"/>
      </a:accent2>
      <a:accent3>
        <a:srgbClr val="03C8DF"/>
      </a:accent3>
      <a:accent4>
        <a:srgbClr val="029BD8"/>
      </a:accent4>
      <a:accent5>
        <a:srgbClr val="FFDA00"/>
      </a:accent5>
      <a:accent6>
        <a:srgbClr val="FD8714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</TotalTime>
  <Words>646</Words>
  <Application>Microsoft Office PowerPoint</Application>
  <PresentationFormat>Affichage à l'écran (16:9)</PresentationFormat>
  <Paragraphs>209</Paragraphs>
  <Slides>24</Slides>
  <Notes>24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24</vt:i4>
      </vt:variant>
    </vt:vector>
  </HeadingPairs>
  <TitlesOfParts>
    <vt:vector size="31" baseType="lpstr">
      <vt:lpstr>Fira Sans</vt:lpstr>
      <vt:lpstr>Comfortaa</vt:lpstr>
      <vt:lpstr>Share Tech</vt:lpstr>
      <vt:lpstr>Roboto</vt:lpstr>
      <vt:lpstr>Arial</vt:lpstr>
      <vt:lpstr>Simple Light</vt:lpstr>
      <vt:lpstr>Electric Car Infographics by Slidesgo</vt:lpstr>
      <vt:lpstr>Electric car charging station </vt:lpstr>
      <vt:lpstr>2</vt:lpstr>
      <vt:lpstr>01</vt:lpstr>
      <vt:lpstr>Project Presentation</vt:lpstr>
      <vt:lpstr>1.1</vt:lpstr>
      <vt:lpstr>1.1</vt:lpstr>
      <vt:lpstr>1.2</vt:lpstr>
      <vt:lpstr>1.2</vt:lpstr>
      <vt:lpstr>1.3</vt:lpstr>
      <vt:lpstr>1.3</vt:lpstr>
      <vt:lpstr>1.4</vt:lpstr>
      <vt:lpstr>1.4</vt:lpstr>
      <vt:lpstr>Requirements Specification : </vt:lpstr>
      <vt:lpstr>2.1</vt:lpstr>
      <vt:lpstr>Car Management : </vt:lpstr>
      <vt:lpstr>Employee management  </vt:lpstr>
      <vt:lpstr>Client  Management  </vt:lpstr>
      <vt:lpstr>Maintenance  Management : </vt:lpstr>
      <vt:lpstr>Ev charging point management  </vt:lpstr>
      <vt:lpstr>2.2</vt:lpstr>
      <vt:lpstr>2.2</vt:lpstr>
      <vt:lpstr>2.3</vt:lpstr>
      <vt:lpstr>2.3</vt:lpstr>
      <vt:lpstr>Thank you for your time and attention ^^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Borne de recharge      électrique </dc:title>
  <cp:lastModifiedBy>Compte Microsoft</cp:lastModifiedBy>
  <cp:revision>14</cp:revision>
  <dcterms:modified xsi:type="dcterms:W3CDTF">2025-10-12T19:14:55Z</dcterms:modified>
</cp:coreProperties>
</file>