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3"/>
  </p:notesMasterIdLst>
  <p:sldIdLst>
    <p:sldId id="269" r:id="rId3"/>
    <p:sldId id="256" r:id="rId4"/>
    <p:sldId id="257" r:id="rId5"/>
    <p:sldId id="258" r:id="rId6"/>
    <p:sldId id="259" r:id="rId7"/>
    <p:sldId id="261" r:id="rId8"/>
    <p:sldId id="263" r:id="rId9"/>
    <p:sldId id="265" r:id="rId10"/>
    <p:sldId id="267" r:id="rId11"/>
    <p:sldId id="270" r:id="rId12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4"/>
      <p:bold r:id="rId15"/>
      <p:italic r:id="rId16"/>
      <p:boldItalic r:id="rId17"/>
    </p:embeddedFont>
    <p:embeddedFont>
      <p:font typeface="Roboto" panose="020B0604020202020204" charset="0"/>
      <p:regular r:id="rId18"/>
      <p:bold r:id="rId19"/>
      <p:italic r:id="rId20"/>
      <p:boldItalic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EA87"/>
    <a:srgbClr val="FFD9CD"/>
    <a:srgbClr val="FFBC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font" Target="fonts/font6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835916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Google Shape;1036;g1b09a2eac89_5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7" name="Google Shape;1037;g1b09a2eac89_5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19839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g1b0b51c86cd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6" name="Google Shape;1046;g1b0b51c86cd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2487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1b09a2eac89_1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7" name="Google Shape;97;g1b09a2eac89_1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8841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1b09a2eac89_1_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9" name="Google Shape;179;g1b09a2eac89_1_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6270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b09a2eac89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9" name="Google Shape;279;g1b09a2eac89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5847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1b09a2eac89_1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02" name="Google Shape;302;g1b09a2eac89_1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657873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1b09a2eac89_1_4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83" name="Google Shape;483;g1b09a2eac89_1_4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0605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g1b09a2eac89_1_1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3" name="Google Shape;663;g1b09a2eac89_1_1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90380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1b09a2eac89_1_14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g1b09a2eac89_1_14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77711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g1b09a2eac89_1_16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9" name="Google Shape;889;g1b09a2eac89_1_16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53401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ctrTitle"/>
          </p:nvPr>
        </p:nvSpPr>
        <p:spPr>
          <a:xfrm>
            <a:off x="4772100" y="1176600"/>
            <a:ext cx="3914700" cy="23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subTitle" idx="1"/>
          </p:nvPr>
        </p:nvSpPr>
        <p:spPr>
          <a:xfrm>
            <a:off x="4772100" y="3484800"/>
            <a:ext cx="3914700" cy="48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7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5" name="Google Shape;65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8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8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9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3" name="Google Shape;73;p19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4" name="Google Shape;7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0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21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2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6" name="Google Shape;86;p22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87" name="Google Shape;87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3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90" name="Google Shape;90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4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3" name="Google Shape;93;p24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94" name="Google Shape;94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16082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oboto"/>
              <a:buChar char="■"/>
              <a:defRPr sz="1400" b="0" i="0" u="none" strike="noStrike" cap="non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Google Shape;1039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860875" y="-610250"/>
            <a:ext cx="10150174" cy="575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0" name="Google Shape;1040;p3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708325" y="-337825"/>
            <a:ext cx="2553700" cy="18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1041" name="Google Shape;1041;p38"/>
          <p:cNvSpPr txBox="1">
            <a:spLocks noGrp="1"/>
          </p:cNvSpPr>
          <p:nvPr>
            <p:ph type="title"/>
          </p:nvPr>
        </p:nvSpPr>
        <p:spPr>
          <a:xfrm>
            <a:off x="3111775" y="2097275"/>
            <a:ext cx="2092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1700"/>
              <a:t>www.Tchangi.tn</a:t>
            </a:r>
            <a:endParaRPr sz="1700"/>
          </a:p>
        </p:txBody>
      </p:sp>
      <p:pic>
        <p:nvPicPr>
          <p:cNvPr id="1042" name="Google Shape;1042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69037" y="4388687"/>
            <a:ext cx="1656511" cy="3688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DEE3F7"/>
            </a:gs>
            <a:gs pos="22000">
              <a:srgbClr val="DEE3F7"/>
            </a:gs>
            <a:gs pos="100000">
              <a:srgbClr val="DEE3F7"/>
            </a:gs>
          </a:gsLst>
          <a:lin ang="5400000" scaled="0"/>
        </a:gradFill>
        <a:effectLst/>
      </p:bgPr>
    </p:bg>
    <p:spTree>
      <p:nvGrpSpPr>
        <p:cNvPr id="1" name="Shape 10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8" name="Google Shape;1048;p39"/>
          <p:cNvPicPr preferRelativeResize="0"/>
          <p:nvPr/>
        </p:nvPicPr>
        <p:blipFill rotWithShape="1">
          <a:blip r:embed="rId3">
            <a:alphaModFix/>
          </a:blip>
          <a:srcRect b="8310"/>
          <a:stretch/>
        </p:blipFill>
        <p:spPr>
          <a:xfrm>
            <a:off x="3752020" y="99786"/>
            <a:ext cx="5512744" cy="5043714"/>
          </a:xfrm>
          <a:prstGeom prst="rect">
            <a:avLst/>
          </a:prstGeom>
          <a:noFill/>
          <a:ln>
            <a:noFill/>
          </a:ln>
        </p:spPr>
      </p:pic>
      <p:sp>
        <p:nvSpPr>
          <p:cNvPr id="1049" name="Google Shape;1049;p39"/>
          <p:cNvSpPr txBox="1">
            <a:spLocks noGrp="1"/>
          </p:cNvSpPr>
          <p:nvPr>
            <p:ph type="title"/>
          </p:nvPr>
        </p:nvSpPr>
        <p:spPr>
          <a:xfrm>
            <a:off x="-264430" y="214812"/>
            <a:ext cx="6042083" cy="8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600" i="1" dirty="0" smtClean="0">
                <a:solidFill>
                  <a:srgbClr val="0070C0"/>
                </a:solidFill>
              </a:rPr>
              <a:t>Thanks for you attention^^</a:t>
            </a:r>
            <a:endParaRPr sz="3600" i="1" dirty="0">
              <a:solidFill>
                <a:srgbClr val="0070C0"/>
              </a:solidFill>
            </a:endParaRPr>
          </a:p>
        </p:txBody>
      </p:sp>
      <p:grpSp>
        <p:nvGrpSpPr>
          <p:cNvPr id="1050" name="Google Shape;1050;p39"/>
          <p:cNvGrpSpPr/>
          <p:nvPr/>
        </p:nvGrpSpPr>
        <p:grpSpPr>
          <a:xfrm>
            <a:off x="2877455" y="4389936"/>
            <a:ext cx="530626" cy="556039"/>
            <a:chOff x="4306676" y="1200436"/>
            <a:chExt cx="530626" cy="556039"/>
          </a:xfrm>
        </p:grpSpPr>
        <p:sp>
          <p:nvSpPr>
            <p:cNvPr id="1051" name="Google Shape;1051;p39"/>
            <p:cNvSpPr/>
            <p:nvPr/>
          </p:nvSpPr>
          <p:spPr>
            <a:xfrm>
              <a:off x="4561413" y="1200436"/>
              <a:ext cx="156433" cy="141825"/>
            </a:xfrm>
            <a:custGeom>
              <a:avLst/>
              <a:gdLst/>
              <a:ahLst/>
              <a:cxnLst/>
              <a:rect l="l" t="t" r="r" b="b"/>
              <a:pathLst>
                <a:path w="1028" h="932" extrusionOk="0">
                  <a:moveTo>
                    <a:pt x="686" y="86"/>
                  </a:moveTo>
                  <a:cubicBezTo>
                    <a:pt x="741" y="86"/>
                    <a:pt x="793" y="110"/>
                    <a:pt x="846" y="159"/>
                  </a:cubicBezTo>
                  <a:cubicBezTo>
                    <a:pt x="924" y="233"/>
                    <a:pt x="932" y="320"/>
                    <a:pt x="876" y="424"/>
                  </a:cubicBezTo>
                  <a:cubicBezTo>
                    <a:pt x="754" y="639"/>
                    <a:pt x="381" y="843"/>
                    <a:pt x="142" y="843"/>
                  </a:cubicBezTo>
                  <a:cubicBezTo>
                    <a:pt x="126" y="843"/>
                    <a:pt x="110" y="842"/>
                    <a:pt x="95" y="840"/>
                  </a:cubicBezTo>
                  <a:cubicBezTo>
                    <a:pt x="134" y="706"/>
                    <a:pt x="356" y="203"/>
                    <a:pt x="603" y="103"/>
                  </a:cubicBezTo>
                  <a:cubicBezTo>
                    <a:pt x="631" y="92"/>
                    <a:pt x="659" y="86"/>
                    <a:pt x="686" y="86"/>
                  </a:cubicBezTo>
                  <a:close/>
                  <a:moveTo>
                    <a:pt x="684" y="0"/>
                  </a:moveTo>
                  <a:cubicBezTo>
                    <a:pt x="639" y="0"/>
                    <a:pt x="593" y="11"/>
                    <a:pt x="546" y="34"/>
                  </a:cubicBezTo>
                  <a:cubicBezTo>
                    <a:pt x="239" y="185"/>
                    <a:pt x="0" y="797"/>
                    <a:pt x="4" y="875"/>
                  </a:cubicBezTo>
                  <a:cubicBezTo>
                    <a:pt x="9" y="901"/>
                    <a:pt x="26" y="914"/>
                    <a:pt x="39" y="918"/>
                  </a:cubicBezTo>
                  <a:cubicBezTo>
                    <a:pt x="69" y="927"/>
                    <a:pt x="104" y="931"/>
                    <a:pt x="143" y="931"/>
                  </a:cubicBezTo>
                  <a:cubicBezTo>
                    <a:pt x="412" y="931"/>
                    <a:pt x="815" y="710"/>
                    <a:pt x="950" y="467"/>
                  </a:cubicBezTo>
                  <a:cubicBezTo>
                    <a:pt x="1028" y="328"/>
                    <a:pt x="1010" y="198"/>
                    <a:pt x="906" y="99"/>
                  </a:cubicBezTo>
                  <a:cubicBezTo>
                    <a:pt x="838" y="33"/>
                    <a:pt x="762" y="0"/>
                    <a:pt x="68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39"/>
            <p:cNvSpPr/>
            <p:nvPr/>
          </p:nvSpPr>
          <p:spPr>
            <a:xfrm>
              <a:off x="4419436" y="1200436"/>
              <a:ext cx="157194" cy="141825"/>
            </a:xfrm>
            <a:custGeom>
              <a:avLst/>
              <a:gdLst/>
              <a:ahLst/>
              <a:cxnLst/>
              <a:rect l="l" t="t" r="r" b="b"/>
              <a:pathLst>
                <a:path w="1033" h="932" extrusionOk="0">
                  <a:moveTo>
                    <a:pt x="343" y="86"/>
                  </a:moveTo>
                  <a:cubicBezTo>
                    <a:pt x="370" y="86"/>
                    <a:pt x="397" y="92"/>
                    <a:pt x="426" y="103"/>
                  </a:cubicBezTo>
                  <a:cubicBezTo>
                    <a:pt x="677" y="203"/>
                    <a:pt x="894" y="706"/>
                    <a:pt x="933" y="840"/>
                  </a:cubicBezTo>
                  <a:cubicBezTo>
                    <a:pt x="918" y="842"/>
                    <a:pt x="903" y="843"/>
                    <a:pt x="887" y="843"/>
                  </a:cubicBezTo>
                  <a:cubicBezTo>
                    <a:pt x="647" y="843"/>
                    <a:pt x="274" y="639"/>
                    <a:pt x="153" y="424"/>
                  </a:cubicBezTo>
                  <a:cubicBezTo>
                    <a:pt x="96" y="320"/>
                    <a:pt x="105" y="233"/>
                    <a:pt x="183" y="159"/>
                  </a:cubicBezTo>
                  <a:cubicBezTo>
                    <a:pt x="235" y="110"/>
                    <a:pt x="288" y="86"/>
                    <a:pt x="343" y="86"/>
                  </a:cubicBezTo>
                  <a:close/>
                  <a:moveTo>
                    <a:pt x="345" y="0"/>
                  </a:moveTo>
                  <a:cubicBezTo>
                    <a:pt x="269" y="0"/>
                    <a:pt x="195" y="33"/>
                    <a:pt x="127" y="99"/>
                  </a:cubicBezTo>
                  <a:cubicBezTo>
                    <a:pt x="18" y="198"/>
                    <a:pt x="1" y="328"/>
                    <a:pt x="79" y="467"/>
                  </a:cubicBezTo>
                  <a:cubicBezTo>
                    <a:pt x="218" y="710"/>
                    <a:pt x="617" y="931"/>
                    <a:pt x="890" y="931"/>
                  </a:cubicBezTo>
                  <a:cubicBezTo>
                    <a:pt x="924" y="931"/>
                    <a:pt x="959" y="927"/>
                    <a:pt x="989" y="918"/>
                  </a:cubicBezTo>
                  <a:cubicBezTo>
                    <a:pt x="1002" y="914"/>
                    <a:pt x="1020" y="901"/>
                    <a:pt x="1024" y="875"/>
                  </a:cubicBezTo>
                  <a:cubicBezTo>
                    <a:pt x="1033" y="797"/>
                    <a:pt x="794" y="185"/>
                    <a:pt x="482" y="34"/>
                  </a:cubicBezTo>
                  <a:cubicBezTo>
                    <a:pt x="436" y="11"/>
                    <a:pt x="390" y="0"/>
                    <a:pt x="3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39"/>
            <p:cNvSpPr/>
            <p:nvPr/>
          </p:nvSpPr>
          <p:spPr>
            <a:xfrm>
              <a:off x="4343654" y="1384261"/>
              <a:ext cx="456670" cy="372214"/>
            </a:xfrm>
            <a:custGeom>
              <a:avLst/>
              <a:gdLst/>
              <a:ahLst/>
              <a:cxnLst/>
              <a:rect l="l" t="t" r="r" b="b"/>
              <a:pathLst>
                <a:path w="3001" h="2446" extrusionOk="0">
                  <a:moveTo>
                    <a:pt x="0" y="1"/>
                  </a:moveTo>
                  <a:lnTo>
                    <a:pt x="0" y="2264"/>
                  </a:lnTo>
                  <a:cubicBezTo>
                    <a:pt x="0" y="2364"/>
                    <a:pt x="78" y="2446"/>
                    <a:pt x="178" y="2446"/>
                  </a:cubicBezTo>
                  <a:lnTo>
                    <a:pt x="2818" y="2446"/>
                  </a:lnTo>
                  <a:cubicBezTo>
                    <a:pt x="2918" y="2446"/>
                    <a:pt x="3001" y="2364"/>
                    <a:pt x="3001" y="2264"/>
                  </a:cubicBezTo>
                  <a:lnTo>
                    <a:pt x="3001" y="1"/>
                  </a:lnTo>
                  <a:close/>
                </a:path>
              </a:pathLst>
            </a:custGeom>
            <a:solidFill>
              <a:srgbClr val="C95B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39"/>
            <p:cNvSpPr/>
            <p:nvPr/>
          </p:nvSpPr>
          <p:spPr>
            <a:xfrm>
              <a:off x="4306676" y="1330239"/>
              <a:ext cx="530626" cy="80499"/>
            </a:xfrm>
            <a:custGeom>
              <a:avLst/>
              <a:gdLst/>
              <a:ahLst/>
              <a:cxnLst/>
              <a:rect l="l" t="t" r="r" b="b"/>
              <a:pathLst>
                <a:path w="3487" h="529" extrusionOk="0">
                  <a:moveTo>
                    <a:pt x="113" y="0"/>
                  </a:moveTo>
                  <a:cubicBezTo>
                    <a:pt x="52" y="0"/>
                    <a:pt x="0" y="52"/>
                    <a:pt x="0" y="113"/>
                  </a:cubicBezTo>
                  <a:lnTo>
                    <a:pt x="0" y="412"/>
                  </a:lnTo>
                  <a:cubicBezTo>
                    <a:pt x="0" y="477"/>
                    <a:pt x="52" y="529"/>
                    <a:pt x="113" y="529"/>
                  </a:cubicBezTo>
                  <a:lnTo>
                    <a:pt x="3369" y="529"/>
                  </a:lnTo>
                  <a:cubicBezTo>
                    <a:pt x="3434" y="529"/>
                    <a:pt x="3486" y="477"/>
                    <a:pt x="3486" y="412"/>
                  </a:cubicBezTo>
                  <a:lnTo>
                    <a:pt x="3486" y="113"/>
                  </a:lnTo>
                  <a:cubicBezTo>
                    <a:pt x="3486" y="52"/>
                    <a:pt x="3434" y="0"/>
                    <a:pt x="33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39"/>
            <p:cNvSpPr/>
            <p:nvPr/>
          </p:nvSpPr>
          <p:spPr>
            <a:xfrm>
              <a:off x="4530978" y="1329479"/>
              <a:ext cx="78064" cy="426996"/>
            </a:xfrm>
            <a:custGeom>
              <a:avLst/>
              <a:gdLst/>
              <a:ahLst/>
              <a:cxnLst/>
              <a:rect l="l" t="t" r="r" b="b"/>
              <a:pathLst>
                <a:path w="513" h="2806" extrusionOk="0">
                  <a:moveTo>
                    <a:pt x="1" y="1"/>
                  </a:moveTo>
                  <a:lnTo>
                    <a:pt x="1" y="2806"/>
                  </a:lnTo>
                  <a:lnTo>
                    <a:pt x="512" y="2806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056" name="Google Shape;1056;p39"/>
          <p:cNvGrpSpPr/>
          <p:nvPr/>
        </p:nvGrpSpPr>
        <p:grpSpPr>
          <a:xfrm>
            <a:off x="811258" y="3118635"/>
            <a:ext cx="1236888" cy="934498"/>
            <a:chOff x="2458341" y="1174725"/>
            <a:chExt cx="1236888" cy="934498"/>
          </a:xfrm>
        </p:grpSpPr>
        <p:sp>
          <p:nvSpPr>
            <p:cNvPr id="1057" name="Google Shape;1057;p39"/>
            <p:cNvSpPr/>
            <p:nvPr/>
          </p:nvSpPr>
          <p:spPr>
            <a:xfrm rot="-184543">
              <a:off x="2480871" y="1206071"/>
              <a:ext cx="1191828" cy="871806"/>
            </a:xfrm>
            <a:custGeom>
              <a:avLst/>
              <a:gdLst/>
              <a:ahLst/>
              <a:cxnLst/>
              <a:rect l="l" t="t" r="r" b="b"/>
              <a:pathLst>
                <a:path w="7832" h="5729" extrusionOk="0">
                  <a:moveTo>
                    <a:pt x="6436" y="0"/>
                  </a:moveTo>
                  <a:cubicBezTo>
                    <a:pt x="6400" y="0"/>
                    <a:pt x="6363" y="6"/>
                    <a:pt x="6327" y="18"/>
                  </a:cubicBezTo>
                  <a:lnTo>
                    <a:pt x="283" y="2013"/>
                  </a:lnTo>
                  <a:cubicBezTo>
                    <a:pt x="96" y="2073"/>
                    <a:pt x="1" y="2273"/>
                    <a:pt x="57" y="2455"/>
                  </a:cubicBezTo>
                  <a:lnTo>
                    <a:pt x="1059" y="5490"/>
                  </a:lnTo>
                  <a:cubicBezTo>
                    <a:pt x="1107" y="5636"/>
                    <a:pt x="1245" y="5729"/>
                    <a:pt x="1392" y="5729"/>
                  </a:cubicBezTo>
                  <a:cubicBezTo>
                    <a:pt x="1428" y="5729"/>
                    <a:pt x="1465" y="5723"/>
                    <a:pt x="1501" y="5711"/>
                  </a:cubicBezTo>
                  <a:lnTo>
                    <a:pt x="7545" y="3716"/>
                  </a:lnTo>
                  <a:cubicBezTo>
                    <a:pt x="7731" y="3656"/>
                    <a:pt x="7831" y="3456"/>
                    <a:pt x="7771" y="3274"/>
                  </a:cubicBezTo>
                  <a:lnTo>
                    <a:pt x="6769" y="244"/>
                  </a:lnTo>
                  <a:cubicBezTo>
                    <a:pt x="6720" y="94"/>
                    <a:pt x="6582" y="0"/>
                    <a:pt x="64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39"/>
            <p:cNvSpPr/>
            <p:nvPr/>
          </p:nvSpPr>
          <p:spPr>
            <a:xfrm rot="-184543">
              <a:off x="2502114" y="1299954"/>
              <a:ext cx="1064459" cy="468544"/>
            </a:xfrm>
            <a:custGeom>
              <a:avLst/>
              <a:gdLst/>
              <a:ahLst/>
              <a:cxnLst/>
              <a:rect l="l" t="t" r="r" b="b"/>
              <a:pathLst>
                <a:path w="6995" h="3079" extrusionOk="0">
                  <a:moveTo>
                    <a:pt x="6708" y="0"/>
                  </a:moveTo>
                  <a:lnTo>
                    <a:pt x="1" y="2212"/>
                  </a:lnTo>
                  <a:lnTo>
                    <a:pt x="287" y="3079"/>
                  </a:lnTo>
                  <a:lnTo>
                    <a:pt x="6994" y="868"/>
                  </a:lnTo>
                  <a:lnTo>
                    <a:pt x="670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39"/>
            <p:cNvSpPr/>
            <p:nvPr/>
          </p:nvSpPr>
          <p:spPr>
            <a:xfrm rot="-184543">
              <a:off x="2682604" y="1511482"/>
              <a:ext cx="796480" cy="349849"/>
            </a:xfrm>
            <a:custGeom>
              <a:avLst/>
              <a:gdLst/>
              <a:ahLst/>
              <a:cxnLst/>
              <a:rect l="l" t="t" r="r" b="b"/>
              <a:pathLst>
                <a:path w="5234" h="2299" extrusionOk="0">
                  <a:moveTo>
                    <a:pt x="5021" y="0"/>
                  </a:moveTo>
                  <a:lnTo>
                    <a:pt x="0" y="1656"/>
                  </a:lnTo>
                  <a:lnTo>
                    <a:pt x="213" y="2298"/>
                  </a:lnTo>
                  <a:lnTo>
                    <a:pt x="5234" y="642"/>
                  </a:lnTo>
                  <a:lnTo>
                    <a:pt x="5021" y="0"/>
                  </a:ln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060" name="Google Shape;1060;p39"/>
          <p:cNvCxnSpPr/>
          <p:nvPr/>
        </p:nvCxnSpPr>
        <p:spPr>
          <a:xfrm rot="10800000" flipH="1">
            <a:off x="1991404" y="2797556"/>
            <a:ext cx="2696710" cy="608299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61" name="Google Shape;1061;p39"/>
          <p:cNvCxnSpPr/>
          <p:nvPr/>
        </p:nvCxnSpPr>
        <p:spPr>
          <a:xfrm>
            <a:off x="1429702" y="3880379"/>
            <a:ext cx="1447753" cy="84433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  <p:cxnSp>
        <p:nvCxnSpPr>
          <p:cNvPr id="1062" name="Google Shape;1062;p39"/>
          <p:cNvCxnSpPr/>
          <p:nvPr/>
        </p:nvCxnSpPr>
        <p:spPr>
          <a:xfrm>
            <a:off x="3419876" y="4764998"/>
            <a:ext cx="743314" cy="5230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" name="Google Shape;99;p25"/>
          <p:cNvGrpSpPr/>
          <p:nvPr/>
        </p:nvGrpSpPr>
        <p:grpSpPr>
          <a:xfrm>
            <a:off x="4279237" y="812343"/>
            <a:ext cx="4379881" cy="4252733"/>
            <a:chOff x="304800" y="1231937"/>
            <a:chExt cx="3603061" cy="3498465"/>
          </a:xfrm>
        </p:grpSpPr>
        <p:sp>
          <p:nvSpPr>
            <p:cNvPr id="100" name="Google Shape;100;p25"/>
            <p:cNvSpPr/>
            <p:nvPr/>
          </p:nvSpPr>
          <p:spPr>
            <a:xfrm>
              <a:off x="2856196" y="2873496"/>
              <a:ext cx="291584" cy="384461"/>
            </a:xfrm>
            <a:custGeom>
              <a:avLst/>
              <a:gdLst/>
              <a:ahLst/>
              <a:cxnLst/>
              <a:rect l="l" t="t" r="r" b="b"/>
              <a:pathLst>
                <a:path w="1645" h="2169" extrusionOk="0">
                  <a:moveTo>
                    <a:pt x="963" y="2168"/>
                  </a:moveTo>
                  <a:cubicBezTo>
                    <a:pt x="963" y="2168"/>
                    <a:pt x="196" y="1964"/>
                    <a:pt x="96" y="1262"/>
                  </a:cubicBezTo>
                  <a:cubicBezTo>
                    <a:pt x="1" y="560"/>
                    <a:pt x="239" y="52"/>
                    <a:pt x="291" y="26"/>
                  </a:cubicBezTo>
                  <a:cubicBezTo>
                    <a:pt x="343" y="0"/>
                    <a:pt x="1644" y="1297"/>
                    <a:pt x="963" y="216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25"/>
            <p:cNvSpPr/>
            <p:nvPr/>
          </p:nvSpPr>
          <p:spPr>
            <a:xfrm>
              <a:off x="3197411" y="2806671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6" y="83"/>
                  </a:cubicBezTo>
                  <a:cubicBezTo>
                    <a:pt x="1722" y="0"/>
                    <a:pt x="2130" y="217"/>
                    <a:pt x="2156" y="269"/>
                  </a:cubicBezTo>
                  <a:cubicBezTo>
                    <a:pt x="2169" y="299"/>
                    <a:pt x="1852" y="794"/>
                    <a:pt x="1315" y="1023"/>
                  </a:cubicBezTo>
                  <a:cubicBezTo>
                    <a:pt x="924" y="1188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25"/>
            <p:cNvSpPr/>
            <p:nvPr/>
          </p:nvSpPr>
          <p:spPr>
            <a:xfrm>
              <a:off x="2990732" y="2585281"/>
              <a:ext cx="302220" cy="373648"/>
            </a:xfrm>
            <a:custGeom>
              <a:avLst/>
              <a:gdLst/>
              <a:ahLst/>
              <a:cxnLst/>
              <a:rect l="l" t="t" r="r" b="b"/>
              <a:pathLst>
                <a:path w="1705" h="2108" extrusionOk="0">
                  <a:moveTo>
                    <a:pt x="1093" y="2108"/>
                  </a:moveTo>
                  <a:cubicBezTo>
                    <a:pt x="1093" y="2108"/>
                    <a:pt x="313" y="1969"/>
                    <a:pt x="157" y="1275"/>
                  </a:cubicBezTo>
                  <a:cubicBezTo>
                    <a:pt x="1" y="581"/>
                    <a:pt x="200" y="61"/>
                    <a:pt x="252" y="31"/>
                  </a:cubicBezTo>
                  <a:cubicBezTo>
                    <a:pt x="300" y="0"/>
                    <a:pt x="1705" y="1188"/>
                    <a:pt x="1093" y="2108"/>
                  </a:cubicBezTo>
                  <a:close/>
                </a:path>
              </a:pathLst>
            </a:custGeom>
            <a:solidFill>
              <a:srgbClr val="72B82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25"/>
            <p:cNvSpPr/>
            <p:nvPr/>
          </p:nvSpPr>
          <p:spPr>
            <a:xfrm>
              <a:off x="3022993" y="3137072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1" y="677"/>
                  </a:moveTo>
                  <a:cubicBezTo>
                    <a:pt x="1" y="677"/>
                    <a:pt x="417" y="1"/>
                    <a:pt x="1128" y="22"/>
                  </a:cubicBezTo>
                  <a:cubicBezTo>
                    <a:pt x="1835" y="44"/>
                    <a:pt x="2208" y="326"/>
                    <a:pt x="2225" y="382"/>
                  </a:cubicBezTo>
                  <a:cubicBezTo>
                    <a:pt x="2234" y="412"/>
                    <a:pt x="1848" y="850"/>
                    <a:pt x="1280" y="998"/>
                  </a:cubicBezTo>
                  <a:cubicBezTo>
                    <a:pt x="868" y="1102"/>
                    <a:pt x="309" y="1019"/>
                    <a:pt x="1" y="67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25"/>
            <p:cNvSpPr/>
            <p:nvPr/>
          </p:nvSpPr>
          <p:spPr>
            <a:xfrm>
              <a:off x="3366511" y="2440110"/>
              <a:ext cx="384466" cy="211462"/>
            </a:xfrm>
            <a:custGeom>
              <a:avLst/>
              <a:gdLst/>
              <a:ahLst/>
              <a:cxnLst/>
              <a:rect l="l" t="t" r="r" b="b"/>
              <a:pathLst>
                <a:path w="2169" h="1193" extrusionOk="0">
                  <a:moveTo>
                    <a:pt x="1" y="898"/>
                  </a:moveTo>
                  <a:cubicBezTo>
                    <a:pt x="1" y="898"/>
                    <a:pt x="313" y="165"/>
                    <a:pt x="1015" y="82"/>
                  </a:cubicBezTo>
                  <a:cubicBezTo>
                    <a:pt x="1718" y="0"/>
                    <a:pt x="2130" y="217"/>
                    <a:pt x="2156" y="269"/>
                  </a:cubicBezTo>
                  <a:cubicBezTo>
                    <a:pt x="2169" y="299"/>
                    <a:pt x="1852" y="793"/>
                    <a:pt x="1310" y="1023"/>
                  </a:cubicBezTo>
                  <a:cubicBezTo>
                    <a:pt x="924" y="1184"/>
                    <a:pt x="356" y="1192"/>
                    <a:pt x="1" y="89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25"/>
            <p:cNvSpPr/>
            <p:nvPr/>
          </p:nvSpPr>
          <p:spPr>
            <a:xfrm>
              <a:off x="3160542" y="2218721"/>
              <a:ext cx="301511" cy="373648"/>
            </a:xfrm>
            <a:custGeom>
              <a:avLst/>
              <a:gdLst/>
              <a:ahLst/>
              <a:cxnLst/>
              <a:rect l="l" t="t" r="r" b="b"/>
              <a:pathLst>
                <a:path w="1701" h="2108" extrusionOk="0">
                  <a:moveTo>
                    <a:pt x="1089" y="2108"/>
                  </a:moveTo>
                  <a:cubicBezTo>
                    <a:pt x="1089" y="2108"/>
                    <a:pt x="309" y="1969"/>
                    <a:pt x="153" y="1275"/>
                  </a:cubicBezTo>
                  <a:cubicBezTo>
                    <a:pt x="1" y="586"/>
                    <a:pt x="196" y="57"/>
                    <a:pt x="248" y="31"/>
                  </a:cubicBezTo>
                  <a:cubicBezTo>
                    <a:pt x="296" y="0"/>
                    <a:pt x="1700" y="1188"/>
                    <a:pt x="1089" y="21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25"/>
            <p:cNvSpPr/>
            <p:nvPr/>
          </p:nvSpPr>
          <p:spPr>
            <a:xfrm>
              <a:off x="3507251" y="1951245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0" y="1254"/>
                  </a:moveTo>
                  <a:cubicBezTo>
                    <a:pt x="0" y="1254"/>
                    <a:pt x="143" y="469"/>
                    <a:pt x="811" y="235"/>
                  </a:cubicBezTo>
                  <a:cubicBezTo>
                    <a:pt x="1479" y="1"/>
                    <a:pt x="1930" y="126"/>
                    <a:pt x="1964" y="174"/>
                  </a:cubicBezTo>
                  <a:cubicBezTo>
                    <a:pt x="1986" y="200"/>
                    <a:pt x="1782" y="746"/>
                    <a:pt x="1305" y="1089"/>
                  </a:cubicBezTo>
                  <a:cubicBezTo>
                    <a:pt x="963" y="1332"/>
                    <a:pt x="412" y="1462"/>
                    <a:pt x="0" y="125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Google Shape;107;p25"/>
            <p:cNvSpPr/>
            <p:nvPr/>
          </p:nvSpPr>
          <p:spPr>
            <a:xfrm>
              <a:off x="3245092" y="1835144"/>
              <a:ext cx="317641" cy="340679"/>
            </a:xfrm>
            <a:custGeom>
              <a:avLst/>
              <a:gdLst/>
              <a:ahLst/>
              <a:cxnLst/>
              <a:rect l="l" t="t" r="r" b="b"/>
              <a:pathLst>
                <a:path w="1792" h="1922" extrusionOk="0">
                  <a:moveTo>
                    <a:pt x="1397" y="1887"/>
                  </a:moveTo>
                  <a:cubicBezTo>
                    <a:pt x="1397" y="1887"/>
                    <a:pt x="603" y="1922"/>
                    <a:pt x="304" y="1280"/>
                  </a:cubicBezTo>
                  <a:cubicBezTo>
                    <a:pt x="1" y="634"/>
                    <a:pt x="83" y="79"/>
                    <a:pt x="122" y="40"/>
                  </a:cubicBezTo>
                  <a:cubicBezTo>
                    <a:pt x="166" y="1"/>
                    <a:pt x="1791" y="859"/>
                    <a:pt x="1397" y="188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25"/>
            <p:cNvSpPr/>
            <p:nvPr/>
          </p:nvSpPr>
          <p:spPr>
            <a:xfrm>
              <a:off x="3436527" y="1366485"/>
              <a:ext cx="239117" cy="444372"/>
            </a:xfrm>
            <a:custGeom>
              <a:avLst/>
              <a:gdLst/>
              <a:ahLst/>
              <a:cxnLst/>
              <a:rect l="l" t="t" r="r" b="b"/>
              <a:pathLst>
                <a:path w="1349" h="2507" extrusionOk="0">
                  <a:moveTo>
                    <a:pt x="737" y="2506"/>
                  </a:moveTo>
                  <a:cubicBezTo>
                    <a:pt x="737" y="2506"/>
                    <a:pt x="0" y="2012"/>
                    <a:pt x="156" y="1236"/>
                  </a:cubicBezTo>
                  <a:cubicBezTo>
                    <a:pt x="308" y="460"/>
                    <a:pt x="746" y="13"/>
                    <a:pt x="811" y="4"/>
                  </a:cubicBezTo>
                  <a:cubicBezTo>
                    <a:pt x="850" y="0"/>
                    <a:pt x="1288" y="620"/>
                    <a:pt x="1327" y="1301"/>
                  </a:cubicBezTo>
                  <a:cubicBezTo>
                    <a:pt x="1349" y="1747"/>
                    <a:pt x="1145" y="2246"/>
                    <a:pt x="737" y="250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25"/>
            <p:cNvSpPr/>
            <p:nvPr/>
          </p:nvSpPr>
          <p:spPr>
            <a:xfrm>
              <a:off x="2923908" y="1764419"/>
              <a:ext cx="657262" cy="1627887"/>
            </a:xfrm>
            <a:custGeom>
              <a:avLst/>
              <a:gdLst/>
              <a:ahLst/>
              <a:cxnLst/>
              <a:rect l="l" t="t" r="r" b="b"/>
              <a:pathLst>
                <a:path w="3708" h="9184" extrusionOk="0">
                  <a:moveTo>
                    <a:pt x="3595" y="1"/>
                  </a:moveTo>
                  <a:cubicBezTo>
                    <a:pt x="3205" y="4922"/>
                    <a:pt x="9" y="9102"/>
                    <a:pt x="0" y="9115"/>
                  </a:cubicBezTo>
                  <a:lnTo>
                    <a:pt x="91" y="9184"/>
                  </a:lnTo>
                  <a:cubicBezTo>
                    <a:pt x="100" y="9171"/>
                    <a:pt x="3313" y="4965"/>
                    <a:pt x="3707" y="14"/>
                  </a:cubicBezTo>
                  <a:lnTo>
                    <a:pt x="359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25"/>
            <p:cNvSpPr/>
            <p:nvPr/>
          </p:nvSpPr>
          <p:spPr>
            <a:xfrm>
              <a:off x="1376124" y="2851871"/>
              <a:ext cx="292116" cy="384461"/>
            </a:xfrm>
            <a:custGeom>
              <a:avLst/>
              <a:gdLst/>
              <a:ahLst/>
              <a:cxnLst/>
              <a:rect l="l" t="t" r="r" b="b"/>
              <a:pathLst>
                <a:path w="1648" h="2169" extrusionOk="0">
                  <a:moveTo>
                    <a:pt x="685" y="2169"/>
                  </a:moveTo>
                  <a:cubicBezTo>
                    <a:pt x="685" y="2169"/>
                    <a:pt x="1448" y="1965"/>
                    <a:pt x="1548" y="1263"/>
                  </a:cubicBezTo>
                  <a:cubicBezTo>
                    <a:pt x="1648" y="565"/>
                    <a:pt x="1409" y="53"/>
                    <a:pt x="1357" y="27"/>
                  </a:cubicBezTo>
                  <a:cubicBezTo>
                    <a:pt x="1305" y="1"/>
                    <a:pt x="0" y="1302"/>
                    <a:pt x="685" y="21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25"/>
            <p:cNvSpPr/>
            <p:nvPr/>
          </p:nvSpPr>
          <p:spPr>
            <a:xfrm>
              <a:off x="942560" y="2785046"/>
              <a:ext cx="384466" cy="211639"/>
            </a:xfrm>
            <a:custGeom>
              <a:avLst/>
              <a:gdLst/>
              <a:ahLst/>
              <a:cxnLst/>
              <a:rect l="l" t="t" r="r" b="b"/>
              <a:pathLst>
                <a:path w="2169" h="1194" extrusionOk="0">
                  <a:moveTo>
                    <a:pt x="2169" y="903"/>
                  </a:moveTo>
                  <a:cubicBezTo>
                    <a:pt x="2169" y="903"/>
                    <a:pt x="1857" y="170"/>
                    <a:pt x="1154" y="83"/>
                  </a:cubicBezTo>
                  <a:cubicBezTo>
                    <a:pt x="448" y="1"/>
                    <a:pt x="40" y="222"/>
                    <a:pt x="14" y="274"/>
                  </a:cubicBezTo>
                  <a:cubicBezTo>
                    <a:pt x="1" y="304"/>
                    <a:pt x="317" y="794"/>
                    <a:pt x="855" y="1024"/>
                  </a:cubicBezTo>
                  <a:cubicBezTo>
                    <a:pt x="1245" y="1189"/>
                    <a:pt x="1809" y="1193"/>
                    <a:pt x="2169" y="9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25"/>
            <p:cNvSpPr/>
            <p:nvPr/>
          </p:nvSpPr>
          <p:spPr>
            <a:xfrm>
              <a:off x="1231662" y="2563833"/>
              <a:ext cx="301333" cy="374357"/>
            </a:xfrm>
            <a:custGeom>
              <a:avLst/>
              <a:gdLst/>
              <a:ahLst/>
              <a:cxnLst/>
              <a:rect l="l" t="t" r="r" b="b"/>
              <a:pathLst>
                <a:path w="1700" h="2112" extrusionOk="0">
                  <a:moveTo>
                    <a:pt x="612" y="2112"/>
                  </a:moveTo>
                  <a:cubicBezTo>
                    <a:pt x="612" y="2112"/>
                    <a:pt x="1392" y="1969"/>
                    <a:pt x="1548" y="1279"/>
                  </a:cubicBezTo>
                  <a:cubicBezTo>
                    <a:pt x="1700" y="585"/>
                    <a:pt x="1505" y="61"/>
                    <a:pt x="1453" y="30"/>
                  </a:cubicBezTo>
                  <a:cubicBezTo>
                    <a:pt x="1405" y="0"/>
                    <a:pt x="0" y="1192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25"/>
            <p:cNvSpPr/>
            <p:nvPr/>
          </p:nvSpPr>
          <p:spPr>
            <a:xfrm>
              <a:off x="1105634" y="3115624"/>
              <a:ext cx="395988" cy="195332"/>
            </a:xfrm>
            <a:custGeom>
              <a:avLst/>
              <a:gdLst/>
              <a:ahLst/>
              <a:cxnLst/>
              <a:rect l="l" t="t" r="r" b="b"/>
              <a:pathLst>
                <a:path w="2234" h="1102" extrusionOk="0">
                  <a:moveTo>
                    <a:pt x="2233" y="681"/>
                  </a:moveTo>
                  <a:cubicBezTo>
                    <a:pt x="2233" y="681"/>
                    <a:pt x="1812" y="0"/>
                    <a:pt x="1106" y="22"/>
                  </a:cubicBezTo>
                  <a:cubicBezTo>
                    <a:pt x="399" y="48"/>
                    <a:pt x="26" y="325"/>
                    <a:pt x="9" y="382"/>
                  </a:cubicBezTo>
                  <a:cubicBezTo>
                    <a:pt x="0" y="416"/>
                    <a:pt x="386" y="854"/>
                    <a:pt x="954" y="997"/>
                  </a:cubicBezTo>
                  <a:cubicBezTo>
                    <a:pt x="1366" y="1101"/>
                    <a:pt x="1925" y="1023"/>
                    <a:pt x="2233" y="68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25"/>
            <p:cNvSpPr/>
            <p:nvPr/>
          </p:nvSpPr>
          <p:spPr>
            <a:xfrm>
              <a:off x="773637" y="2418485"/>
              <a:ext cx="384289" cy="211462"/>
            </a:xfrm>
            <a:custGeom>
              <a:avLst/>
              <a:gdLst/>
              <a:ahLst/>
              <a:cxnLst/>
              <a:rect l="l" t="t" r="r" b="b"/>
              <a:pathLst>
                <a:path w="2168" h="1193" extrusionOk="0">
                  <a:moveTo>
                    <a:pt x="2168" y="902"/>
                  </a:moveTo>
                  <a:cubicBezTo>
                    <a:pt x="2168" y="902"/>
                    <a:pt x="1856" y="170"/>
                    <a:pt x="1153" y="83"/>
                  </a:cubicBezTo>
                  <a:cubicBezTo>
                    <a:pt x="447" y="1"/>
                    <a:pt x="39" y="222"/>
                    <a:pt x="13" y="274"/>
                  </a:cubicBezTo>
                  <a:cubicBezTo>
                    <a:pt x="0" y="304"/>
                    <a:pt x="317" y="798"/>
                    <a:pt x="854" y="1024"/>
                  </a:cubicBezTo>
                  <a:cubicBezTo>
                    <a:pt x="1244" y="1189"/>
                    <a:pt x="1812" y="1193"/>
                    <a:pt x="2168" y="90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25"/>
            <p:cNvSpPr/>
            <p:nvPr/>
          </p:nvSpPr>
          <p:spPr>
            <a:xfrm>
              <a:off x="1062562" y="2197096"/>
              <a:ext cx="301334" cy="374535"/>
            </a:xfrm>
            <a:custGeom>
              <a:avLst/>
              <a:gdLst/>
              <a:ahLst/>
              <a:cxnLst/>
              <a:rect l="l" t="t" r="r" b="b"/>
              <a:pathLst>
                <a:path w="1700" h="2113" extrusionOk="0">
                  <a:moveTo>
                    <a:pt x="612" y="2112"/>
                  </a:moveTo>
                  <a:cubicBezTo>
                    <a:pt x="612" y="2112"/>
                    <a:pt x="1392" y="1974"/>
                    <a:pt x="1548" y="1280"/>
                  </a:cubicBezTo>
                  <a:cubicBezTo>
                    <a:pt x="1700" y="586"/>
                    <a:pt x="1505" y="62"/>
                    <a:pt x="1453" y="31"/>
                  </a:cubicBezTo>
                  <a:cubicBezTo>
                    <a:pt x="1405" y="1"/>
                    <a:pt x="0" y="1193"/>
                    <a:pt x="612" y="211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25"/>
            <p:cNvSpPr/>
            <p:nvPr/>
          </p:nvSpPr>
          <p:spPr>
            <a:xfrm>
              <a:off x="665158" y="1930506"/>
              <a:ext cx="352206" cy="259143"/>
            </a:xfrm>
            <a:custGeom>
              <a:avLst/>
              <a:gdLst/>
              <a:ahLst/>
              <a:cxnLst/>
              <a:rect l="l" t="t" r="r" b="b"/>
              <a:pathLst>
                <a:path w="1987" h="1462" extrusionOk="0">
                  <a:moveTo>
                    <a:pt x="1987" y="1249"/>
                  </a:moveTo>
                  <a:cubicBezTo>
                    <a:pt x="1987" y="1249"/>
                    <a:pt x="1843" y="469"/>
                    <a:pt x="1176" y="235"/>
                  </a:cubicBezTo>
                  <a:cubicBezTo>
                    <a:pt x="508" y="0"/>
                    <a:pt x="57" y="126"/>
                    <a:pt x="22" y="170"/>
                  </a:cubicBezTo>
                  <a:cubicBezTo>
                    <a:pt x="1" y="196"/>
                    <a:pt x="205" y="746"/>
                    <a:pt x="681" y="1089"/>
                  </a:cubicBezTo>
                  <a:cubicBezTo>
                    <a:pt x="1024" y="1332"/>
                    <a:pt x="1575" y="1462"/>
                    <a:pt x="1987" y="12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25"/>
            <p:cNvSpPr/>
            <p:nvPr/>
          </p:nvSpPr>
          <p:spPr>
            <a:xfrm>
              <a:off x="961881" y="1813696"/>
              <a:ext cx="317464" cy="340679"/>
            </a:xfrm>
            <a:custGeom>
              <a:avLst/>
              <a:gdLst/>
              <a:ahLst/>
              <a:cxnLst/>
              <a:rect l="l" t="t" r="r" b="b"/>
              <a:pathLst>
                <a:path w="1791" h="1922" extrusionOk="0">
                  <a:moveTo>
                    <a:pt x="395" y="1886"/>
                  </a:moveTo>
                  <a:cubicBezTo>
                    <a:pt x="395" y="1886"/>
                    <a:pt x="1188" y="1921"/>
                    <a:pt x="1488" y="1279"/>
                  </a:cubicBezTo>
                  <a:cubicBezTo>
                    <a:pt x="1791" y="638"/>
                    <a:pt x="1709" y="83"/>
                    <a:pt x="1670" y="44"/>
                  </a:cubicBezTo>
                  <a:cubicBezTo>
                    <a:pt x="1626" y="0"/>
                    <a:pt x="0" y="859"/>
                    <a:pt x="395" y="188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25"/>
            <p:cNvSpPr/>
            <p:nvPr/>
          </p:nvSpPr>
          <p:spPr>
            <a:xfrm>
              <a:off x="848793" y="1345569"/>
              <a:ext cx="239294" cy="444549"/>
            </a:xfrm>
            <a:custGeom>
              <a:avLst/>
              <a:gdLst/>
              <a:ahLst/>
              <a:cxnLst/>
              <a:rect l="l" t="t" r="r" b="b"/>
              <a:pathLst>
                <a:path w="1350" h="2508" extrusionOk="0">
                  <a:moveTo>
                    <a:pt x="612" y="2507"/>
                  </a:moveTo>
                  <a:cubicBezTo>
                    <a:pt x="612" y="2507"/>
                    <a:pt x="1349" y="2013"/>
                    <a:pt x="1193" y="1237"/>
                  </a:cubicBezTo>
                  <a:cubicBezTo>
                    <a:pt x="1042" y="461"/>
                    <a:pt x="604" y="10"/>
                    <a:pt x="539" y="1"/>
                  </a:cubicBezTo>
                  <a:cubicBezTo>
                    <a:pt x="500" y="1"/>
                    <a:pt x="62" y="621"/>
                    <a:pt x="23" y="1302"/>
                  </a:cubicBezTo>
                  <a:cubicBezTo>
                    <a:pt x="1" y="1744"/>
                    <a:pt x="200" y="2243"/>
                    <a:pt x="612" y="250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25"/>
            <p:cNvSpPr/>
            <p:nvPr/>
          </p:nvSpPr>
          <p:spPr>
            <a:xfrm>
              <a:off x="943447" y="1743681"/>
              <a:ext cx="657262" cy="1627178"/>
            </a:xfrm>
            <a:custGeom>
              <a:avLst/>
              <a:gdLst/>
              <a:ahLst/>
              <a:cxnLst/>
              <a:rect l="l" t="t" r="r" b="b"/>
              <a:pathLst>
                <a:path w="3708" h="9180" extrusionOk="0">
                  <a:moveTo>
                    <a:pt x="113" y="1"/>
                  </a:moveTo>
                  <a:lnTo>
                    <a:pt x="0" y="10"/>
                  </a:lnTo>
                  <a:cubicBezTo>
                    <a:pt x="391" y="4961"/>
                    <a:pt x="3603" y="9167"/>
                    <a:pt x="3616" y="9180"/>
                  </a:cubicBezTo>
                  <a:lnTo>
                    <a:pt x="3707" y="9110"/>
                  </a:lnTo>
                  <a:cubicBezTo>
                    <a:pt x="3699" y="9097"/>
                    <a:pt x="503" y="4918"/>
                    <a:pt x="11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25"/>
            <p:cNvSpPr/>
            <p:nvPr/>
          </p:nvSpPr>
          <p:spPr>
            <a:xfrm>
              <a:off x="3069965" y="3403839"/>
              <a:ext cx="768578" cy="913914"/>
            </a:xfrm>
            <a:custGeom>
              <a:avLst/>
              <a:gdLst/>
              <a:ahLst/>
              <a:cxnLst/>
              <a:rect l="l" t="t" r="r" b="b"/>
              <a:pathLst>
                <a:path w="4336" h="5156" extrusionOk="0">
                  <a:moveTo>
                    <a:pt x="581" y="4774"/>
                  </a:moveTo>
                  <a:cubicBezTo>
                    <a:pt x="581" y="4774"/>
                    <a:pt x="0" y="3776"/>
                    <a:pt x="482" y="2502"/>
                  </a:cubicBezTo>
                  <a:cubicBezTo>
                    <a:pt x="1427" y="0"/>
                    <a:pt x="4336" y="989"/>
                    <a:pt x="2753" y="3776"/>
                  </a:cubicBezTo>
                  <a:cubicBezTo>
                    <a:pt x="1969" y="5155"/>
                    <a:pt x="642" y="4748"/>
                    <a:pt x="581" y="477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25"/>
            <p:cNvSpPr/>
            <p:nvPr/>
          </p:nvSpPr>
          <p:spPr>
            <a:xfrm>
              <a:off x="3182876" y="3684963"/>
              <a:ext cx="389075" cy="472910"/>
            </a:xfrm>
            <a:custGeom>
              <a:avLst/>
              <a:gdLst/>
              <a:ahLst/>
              <a:cxnLst/>
              <a:rect l="l" t="t" r="r" b="b"/>
              <a:pathLst>
                <a:path w="2195" h="2668" extrusionOk="0">
                  <a:moveTo>
                    <a:pt x="239" y="2667"/>
                  </a:moveTo>
                  <a:cubicBezTo>
                    <a:pt x="239" y="2667"/>
                    <a:pt x="287" y="2542"/>
                    <a:pt x="404" y="2294"/>
                  </a:cubicBezTo>
                  <a:cubicBezTo>
                    <a:pt x="386" y="2299"/>
                    <a:pt x="334" y="2286"/>
                    <a:pt x="226" y="2130"/>
                  </a:cubicBezTo>
                  <a:cubicBezTo>
                    <a:pt x="105" y="1948"/>
                    <a:pt x="1" y="1592"/>
                    <a:pt x="1" y="1592"/>
                  </a:cubicBezTo>
                  <a:lnTo>
                    <a:pt x="404" y="2290"/>
                  </a:lnTo>
                  <a:cubicBezTo>
                    <a:pt x="469" y="2160"/>
                    <a:pt x="547" y="1995"/>
                    <a:pt x="655" y="1796"/>
                  </a:cubicBezTo>
                  <a:cubicBezTo>
                    <a:pt x="621" y="1774"/>
                    <a:pt x="573" y="1692"/>
                    <a:pt x="521" y="1488"/>
                  </a:cubicBezTo>
                  <a:cubicBezTo>
                    <a:pt x="438" y="1176"/>
                    <a:pt x="473" y="617"/>
                    <a:pt x="473" y="617"/>
                  </a:cubicBezTo>
                  <a:lnTo>
                    <a:pt x="681" y="1753"/>
                  </a:lnTo>
                  <a:cubicBezTo>
                    <a:pt x="759" y="1609"/>
                    <a:pt x="850" y="1445"/>
                    <a:pt x="954" y="1263"/>
                  </a:cubicBezTo>
                  <a:cubicBezTo>
                    <a:pt x="976" y="1228"/>
                    <a:pt x="998" y="1189"/>
                    <a:pt x="1019" y="1154"/>
                  </a:cubicBezTo>
                  <a:cubicBezTo>
                    <a:pt x="989" y="1111"/>
                    <a:pt x="954" y="1028"/>
                    <a:pt x="911" y="872"/>
                  </a:cubicBezTo>
                  <a:cubicBezTo>
                    <a:pt x="829" y="560"/>
                    <a:pt x="868" y="1"/>
                    <a:pt x="868" y="1"/>
                  </a:cubicBezTo>
                  <a:lnTo>
                    <a:pt x="1063" y="1085"/>
                  </a:lnTo>
                  <a:cubicBezTo>
                    <a:pt x="1553" y="287"/>
                    <a:pt x="1848" y="70"/>
                    <a:pt x="1848" y="70"/>
                  </a:cubicBezTo>
                  <a:cubicBezTo>
                    <a:pt x="1848" y="70"/>
                    <a:pt x="1531" y="526"/>
                    <a:pt x="1102" y="1215"/>
                  </a:cubicBezTo>
                  <a:lnTo>
                    <a:pt x="2194" y="877"/>
                  </a:lnTo>
                  <a:cubicBezTo>
                    <a:pt x="2194" y="877"/>
                    <a:pt x="1713" y="1167"/>
                    <a:pt x="1401" y="1237"/>
                  </a:cubicBezTo>
                  <a:cubicBezTo>
                    <a:pt x="1206" y="1280"/>
                    <a:pt x="1111" y="1276"/>
                    <a:pt x="1072" y="1263"/>
                  </a:cubicBezTo>
                  <a:cubicBezTo>
                    <a:pt x="967" y="1427"/>
                    <a:pt x="855" y="1609"/>
                    <a:pt x="742" y="1796"/>
                  </a:cubicBezTo>
                  <a:lnTo>
                    <a:pt x="1874" y="1605"/>
                  </a:lnTo>
                  <a:cubicBezTo>
                    <a:pt x="1874" y="1605"/>
                    <a:pt x="1358" y="1831"/>
                    <a:pt x="1037" y="1861"/>
                  </a:cubicBezTo>
                  <a:cubicBezTo>
                    <a:pt x="850" y="1878"/>
                    <a:pt x="759" y="1861"/>
                    <a:pt x="716" y="1844"/>
                  </a:cubicBezTo>
                  <a:cubicBezTo>
                    <a:pt x="629" y="1987"/>
                    <a:pt x="543" y="2138"/>
                    <a:pt x="452" y="2290"/>
                  </a:cubicBezTo>
                  <a:lnTo>
                    <a:pt x="1245" y="2446"/>
                  </a:lnTo>
                  <a:cubicBezTo>
                    <a:pt x="1245" y="2446"/>
                    <a:pt x="868" y="2464"/>
                    <a:pt x="660" y="2407"/>
                  </a:cubicBezTo>
                  <a:cubicBezTo>
                    <a:pt x="495" y="2360"/>
                    <a:pt x="452" y="2320"/>
                    <a:pt x="447" y="2299"/>
                  </a:cubicBezTo>
                  <a:cubicBezTo>
                    <a:pt x="378" y="2420"/>
                    <a:pt x="308" y="2542"/>
                    <a:pt x="239" y="2667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25"/>
            <p:cNvSpPr/>
            <p:nvPr/>
          </p:nvSpPr>
          <p:spPr>
            <a:xfrm>
              <a:off x="304800" y="3064752"/>
              <a:ext cx="835580" cy="915509"/>
            </a:xfrm>
            <a:custGeom>
              <a:avLst/>
              <a:gdLst/>
              <a:ahLst/>
              <a:cxnLst/>
              <a:rect l="l" t="t" r="r" b="b"/>
              <a:pathLst>
                <a:path w="4714" h="5165" extrusionOk="0">
                  <a:moveTo>
                    <a:pt x="3677" y="5165"/>
                  </a:moveTo>
                  <a:cubicBezTo>
                    <a:pt x="3677" y="5165"/>
                    <a:pt x="2519" y="5152"/>
                    <a:pt x="1670" y="4090"/>
                  </a:cubicBezTo>
                  <a:cubicBezTo>
                    <a:pt x="0" y="2000"/>
                    <a:pt x="2337" y="1"/>
                    <a:pt x="3928" y="2789"/>
                  </a:cubicBezTo>
                  <a:cubicBezTo>
                    <a:pt x="4713" y="4163"/>
                    <a:pt x="3681" y="5095"/>
                    <a:pt x="3677" y="516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25"/>
            <p:cNvSpPr/>
            <p:nvPr/>
          </p:nvSpPr>
          <p:spPr>
            <a:xfrm>
              <a:off x="554551" y="3407561"/>
              <a:ext cx="406800" cy="479823"/>
            </a:xfrm>
            <a:custGeom>
              <a:avLst/>
              <a:gdLst/>
              <a:ahLst/>
              <a:cxnLst/>
              <a:rect l="l" t="t" r="r" b="b"/>
              <a:pathLst>
                <a:path w="2295" h="2707" extrusionOk="0">
                  <a:moveTo>
                    <a:pt x="1969" y="2706"/>
                  </a:moveTo>
                  <a:cubicBezTo>
                    <a:pt x="1969" y="2706"/>
                    <a:pt x="1886" y="2606"/>
                    <a:pt x="1735" y="2377"/>
                  </a:cubicBezTo>
                  <a:cubicBezTo>
                    <a:pt x="1730" y="2394"/>
                    <a:pt x="1691" y="2433"/>
                    <a:pt x="1501" y="2446"/>
                  </a:cubicBezTo>
                  <a:cubicBezTo>
                    <a:pt x="1284" y="2459"/>
                    <a:pt x="924" y="2364"/>
                    <a:pt x="924" y="2364"/>
                  </a:cubicBezTo>
                  <a:lnTo>
                    <a:pt x="1730" y="2372"/>
                  </a:lnTo>
                  <a:cubicBezTo>
                    <a:pt x="1652" y="2255"/>
                    <a:pt x="1553" y="2104"/>
                    <a:pt x="1436" y="1908"/>
                  </a:cubicBezTo>
                  <a:cubicBezTo>
                    <a:pt x="1397" y="1921"/>
                    <a:pt x="1301" y="1926"/>
                    <a:pt x="1097" y="1865"/>
                  </a:cubicBezTo>
                  <a:cubicBezTo>
                    <a:pt x="790" y="1778"/>
                    <a:pt x="330" y="1462"/>
                    <a:pt x="330" y="1462"/>
                  </a:cubicBezTo>
                  <a:lnTo>
                    <a:pt x="1410" y="1865"/>
                  </a:lnTo>
                  <a:cubicBezTo>
                    <a:pt x="1323" y="1722"/>
                    <a:pt x="1232" y="1562"/>
                    <a:pt x="1128" y="1379"/>
                  </a:cubicBezTo>
                  <a:cubicBezTo>
                    <a:pt x="1110" y="1340"/>
                    <a:pt x="1089" y="1301"/>
                    <a:pt x="1067" y="1262"/>
                  </a:cubicBezTo>
                  <a:cubicBezTo>
                    <a:pt x="1015" y="1267"/>
                    <a:pt x="924" y="1258"/>
                    <a:pt x="772" y="1215"/>
                  </a:cubicBezTo>
                  <a:cubicBezTo>
                    <a:pt x="460" y="1124"/>
                    <a:pt x="0" y="807"/>
                    <a:pt x="0" y="807"/>
                  </a:cubicBezTo>
                  <a:lnTo>
                    <a:pt x="1028" y="1193"/>
                  </a:lnTo>
                  <a:cubicBezTo>
                    <a:pt x="594" y="365"/>
                    <a:pt x="560" y="1"/>
                    <a:pt x="560" y="1"/>
                  </a:cubicBezTo>
                  <a:cubicBezTo>
                    <a:pt x="560" y="1"/>
                    <a:pt x="790" y="508"/>
                    <a:pt x="1158" y="1228"/>
                  </a:cubicBezTo>
                  <a:lnTo>
                    <a:pt x="1431" y="113"/>
                  </a:lnTo>
                  <a:cubicBezTo>
                    <a:pt x="1431" y="113"/>
                    <a:pt x="1431" y="673"/>
                    <a:pt x="1331" y="981"/>
                  </a:cubicBezTo>
                  <a:cubicBezTo>
                    <a:pt x="1271" y="1171"/>
                    <a:pt x="1219" y="1249"/>
                    <a:pt x="1184" y="1280"/>
                  </a:cubicBezTo>
                  <a:cubicBezTo>
                    <a:pt x="1275" y="1453"/>
                    <a:pt x="1375" y="1640"/>
                    <a:pt x="1479" y="1830"/>
                  </a:cubicBezTo>
                  <a:lnTo>
                    <a:pt x="1891" y="764"/>
                  </a:lnTo>
                  <a:cubicBezTo>
                    <a:pt x="1891" y="764"/>
                    <a:pt x="1821" y="1319"/>
                    <a:pt x="1683" y="1609"/>
                  </a:cubicBezTo>
                  <a:cubicBezTo>
                    <a:pt x="1605" y="1778"/>
                    <a:pt x="1544" y="1852"/>
                    <a:pt x="1505" y="1882"/>
                  </a:cubicBezTo>
                  <a:cubicBezTo>
                    <a:pt x="1583" y="2030"/>
                    <a:pt x="1670" y="2182"/>
                    <a:pt x="1756" y="2333"/>
                  </a:cubicBezTo>
                  <a:lnTo>
                    <a:pt x="2294" y="1735"/>
                  </a:lnTo>
                  <a:cubicBezTo>
                    <a:pt x="2294" y="1735"/>
                    <a:pt x="2116" y="2064"/>
                    <a:pt x="1960" y="2216"/>
                  </a:cubicBezTo>
                  <a:cubicBezTo>
                    <a:pt x="1839" y="2333"/>
                    <a:pt x="1782" y="2346"/>
                    <a:pt x="1761" y="2342"/>
                  </a:cubicBezTo>
                  <a:cubicBezTo>
                    <a:pt x="1830" y="2463"/>
                    <a:pt x="1899" y="2585"/>
                    <a:pt x="1969" y="2706"/>
                  </a:cubicBezTo>
                  <a:close/>
                </a:path>
              </a:pathLst>
            </a:custGeom>
            <a:solidFill>
              <a:srgbClr val="0068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25"/>
            <p:cNvSpPr/>
            <p:nvPr/>
          </p:nvSpPr>
          <p:spPr>
            <a:xfrm>
              <a:off x="580607" y="4206798"/>
              <a:ext cx="3327254" cy="523604"/>
            </a:xfrm>
            <a:custGeom>
              <a:avLst/>
              <a:gdLst/>
              <a:ahLst/>
              <a:cxnLst/>
              <a:rect l="l" t="t" r="r" b="b"/>
              <a:pathLst>
                <a:path w="18771" h="2954" extrusionOk="0">
                  <a:moveTo>
                    <a:pt x="9383" y="1"/>
                  </a:moveTo>
                  <a:cubicBezTo>
                    <a:pt x="4202" y="1"/>
                    <a:pt x="1" y="660"/>
                    <a:pt x="1" y="1475"/>
                  </a:cubicBezTo>
                  <a:cubicBezTo>
                    <a:pt x="1" y="2290"/>
                    <a:pt x="4202" y="2953"/>
                    <a:pt x="9383" y="2953"/>
                  </a:cubicBezTo>
                  <a:cubicBezTo>
                    <a:pt x="14569" y="2953"/>
                    <a:pt x="18770" y="2290"/>
                    <a:pt x="18770" y="1475"/>
                  </a:cubicBezTo>
                  <a:cubicBezTo>
                    <a:pt x="18770" y="660"/>
                    <a:pt x="14569" y="1"/>
                    <a:pt x="938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Google Shape;125;p25"/>
            <p:cNvSpPr/>
            <p:nvPr/>
          </p:nvSpPr>
          <p:spPr>
            <a:xfrm>
              <a:off x="1517573" y="1245775"/>
              <a:ext cx="1740112" cy="2987414"/>
            </a:xfrm>
            <a:custGeom>
              <a:avLst/>
              <a:gdLst/>
              <a:ahLst/>
              <a:cxnLst/>
              <a:rect l="l" t="t" r="r" b="b"/>
              <a:pathLst>
                <a:path w="9817" h="16854" extrusionOk="0">
                  <a:moveTo>
                    <a:pt x="724" y="0"/>
                  </a:moveTo>
                  <a:cubicBezTo>
                    <a:pt x="325" y="0"/>
                    <a:pt x="0" y="343"/>
                    <a:pt x="0" y="763"/>
                  </a:cubicBezTo>
                  <a:lnTo>
                    <a:pt x="0" y="16090"/>
                  </a:lnTo>
                  <a:cubicBezTo>
                    <a:pt x="0" y="16511"/>
                    <a:pt x="325" y="16853"/>
                    <a:pt x="724" y="16853"/>
                  </a:cubicBezTo>
                  <a:lnTo>
                    <a:pt x="9088" y="16853"/>
                  </a:lnTo>
                  <a:cubicBezTo>
                    <a:pt x="9491" y="16853"/>
                    <a:pt x="9816" y="16511"/>
                    <a:pt x="9816" y="16090"/>
                  </a:cubicBezTo>
                  <a:lnTo>
                    <a:pt x="9816" y="763"/>
                  </a:lnTo>
                  <a:cubicBezTo>
                    <a:pt x="9816" y="343"/>
                    <a:pt x="9491" y="0"/>
                    <a:pt x="90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" name="Google Shape;126;p25"/>
            <p:cNvSpPr/>
            <p:nvPr/>
          </p:nvSpPr>
          <p:spPr>
            <a:xfrm>
              <a:off x="1596204" y="1571177"/>
              <a:ext cx="1478838" cy="2347887"/>
            </a:xfrm>
            <a:custGeom>
              <a:avLst/>
              <a:gdLst/>
              <a:ahLst/>
              <a:cxnLst/>
              <a:rect l="l" t="t" r="r" b="b"/>
              <a:pathLst>
                <a:path w="8343" h="13246" extrusionOk="0">
                  <a:moveTo>
                    <a:pt x="0" y="0"/>
                  </a:moveTo>
                  <a:lnTo>
                    <a:pt x="0" y="13246"/>
                  </a:lnTo>
                  <a:lnTo>
                    <a:pt x="8342" y="13246"/>
                  </a:lnTo>
                  <a:lnTo>
                    <a:pt x="8342" y="0"/>
                  </a:lnTo>
                  <a:close/>
                </a:path>
              </a:pathLst>
            </a:cu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25"/>
            <p:cNvSpPr/>
            <p:nvPr/>
          </p:nvSpPr>
          <p:spPr>
            <a:xfrm>
              <a:off x="2132999" y="1367194"/>
              <a:ext cx="508190" cy="106174"/>
            </a:xfrm>
            <a:custGeom>
              <a:avLst/>
              <a:gdLst/>
              <a:ahLst/>
              <a:cxnLst/>
              <a:rect l="l" t="t" r="r" b="b"/>
              <a:pathLst>
                <a:path w="2867" h="599" extrusionOk="0">
                  <a:moveTo>
                    <a:pt x="300" y="0"/>
                  </a:moveTo>
                  <a:cubicBezTo>
                    <a:pt x="135" y="0"/>
                    <a:pt x="1" y="135"/>
                    <a:pt x="1" y="300"/>
                  </a:cubicBezTo>
                  <a:cubicBezTo>
                    <a:pt x="1" y="464"/>
                    <a:pt x="135" y="599"/>
                    <a:pt x="300" y="599"/>
                  </a:cubicBezTo>
                  <a:lnTo>
                    <a:pt x="2568" y="599"/>
                  </a:lnTo>
                  <a:cubicBezTo>
                    <a:pt x="2732" y="599"/>
                    <a:pt x="2867" y="464"/>
                    <a:pt x="2867" y="300"/>
                  </a:cubicBezTo>
                  <a:cubicBezTo>
                    <a:pt x="2867" y="135"/>
                    <a:pt x="2732" y="0"/>
                    <a:pt x="2568" y="0"/>
                  </a:cubicBezTo>
                  <a:close/>
                </a:path>
              </a:pathLst>
            </a:custGeom>
            <a:solidFill>
              <a:srgbClr val="E1DC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25"/>
            <p:cNvSpPr/>
            <p:nvPr/>
          </p:nvSpPr>
          <p:spPr>
            <a:xfrm>
              <a:off x="2294478" y="3980090"/>
              <a:ext cx="186118" cy="186292"/>
            </a:xfrm>
            <a:custGeom>
              <a:avLst/>
              <a:gdLst/>
              <a:ahLst/>
              <a:cxnLst/>
              <a:rect l="l" t="t" r="r" b="b"/>
              <a:pathLst>
                <a:path w="1050" h="1051" extrusionOk="0">
                  <a:moveTo>
                    <a:pt x="525" y="1"/>
                  </a:moveTo>
                  <a:cubicBezTo>
                    <a:pt x="235" y="1"/>
                    <a:pt x="0" y="235"/>
                    <a:pt x="0" y="525"/>
                  </a:cubicBezTo>
                  <a:cubicBezTo>
                    <a:pt x="0" y="816"/>
                    <a:pt x="235" y="1050"/>
                    <a:pt x="525" y="1050"/>
                  </a:cubicBezTo>
                  <a:cubicBezTo>
                    <a:pt x="816" y="1050"/>
                    <a:pt x="1050" y="816"/>
                    <a:pt x="1050" y="525"/>
                  </a:cubicBezTo>
                  <a:cubicBezTo>
                    <a:pt x="1050" y="235"/>
                    <a:pt x="816" y="1"/>
                    <a:pt x="525" y="1"/>
                  </a:cubicBezTo>
                  <a:close/>
                </a:path>
              </a:pathLst>
            </a:custGeom>
            <a:solidFill>
              <a:srgbClr val="8F94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25"/>
            <p:cNvSpPr/>
            <p:nvPr/>
          </p:nvSpPr>
          <p:spPr>
            <a:xfrm>
              <a:off x="2304404" y="3990194"/>
              <a:ext cx="166265" cy="166972"/>
            </a:xfrm>
            <a:custGeom>
              <a:avLst/>
              <a:gdLst/>
              <a:ahLst/>
              <a:cxnLst/>
              <a:rect l="l" t="t" r="r" b="b"/>
              <a:pathLst>
                <a:path w="938" h="942" extrusionOk="0">
                  <a:moveTo>
                    <a:pt x="469" y="0"/>
                  </a:moveTo>
                  <a:cubicBezTo>
                    <a:pt x="209" y="0"/>
                    <a:pt x="1" y="213"/>
                    <a:pt x="1" y="468"/>
                  </a:cubicBezTo>
                  <a:cubicBezTo>
                    <a:pt x="1" y="729"/>
                    <a:pt x="209" y="941"/>
                    <a:pt x="469" y="941"/>
                  </a:cubicBezTo>
                  <a:cubicBezTo>
                    <a:pt x="729" y="941"/>
                    <a:pt x="937" y="729"/>
                    <a:pt x="937" y="468"/>
                  </a:cubicBezTo>
                  <a:cubicBezTo>
                    <a:pt x="937" y="213"/>
                    <a:pt x="729" y="0"/>
                    <a:pt x="469" y="0"/>
                  </a:cubicBezTo>
                  <a:close/>
                </a:path>
              </a:pathLst>
            </a:custGeom>
            <a:solidFill>
              <a:srgbClr val="98A4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2171464" y="1383324"/>
              <a:ext cx="425944" cy="74801"/>
            </a:xfrm>
            <a:custGeom>
              <a:avLst/>
              <a:gdLst/>
              <a:ahLst/>
              <a:cxnLst/>
              <a:rect l="l" t="t" r="r" b="b"/>
              <a:pathLst>
                <a:path w="2403" h="422" extrusionOk="0">
                  <a:moveTo>
                    <a:pt x="252" y="0"/>
                  </a:moveTo>
                  <a:cubicBezTo>
                    <a:pt x="114" y="0"/>
                    <a:pt x="1" y="91"/>
                    <a:pt x="1" y="209"/>
                  </a:cubicBezTo>
                  <a:cubicBezTo>
                    <a:pt x="1" y="326"/>
                    <a:pt x="114" y="421"/>
                    <a:pt x="252" y="421"/>
                  </a:cubicBezTo>
                  <a:lnTo>
                    <a:pt x="2151" y="421"/>
                  </a:lnTo>
                  <a:cubicBezTo>
                    <a:pt x="2290" y="421"/>
                    <a:pt x="2403" y="326"/>
                    <a:pt x="2403" y="209"/>
                  </a:cubicBezTo>
                  <a:cubicBezTo>
                    <a:pt x="2403" y="91"/>
                    <a:pt x="2290" y="0"/>
                    <a:pt x="2151" y="0"/>
                  </a:cubicBezTo>
                  <a:close/>
                </a:path>
              </a:pathLst>
            </a:custGeom>
            <a:solidFill>
              <a:srgbClr val="1C242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25"/>
            <p:cNvSpPr/>
            <p:nvPr/>
          </p:nvSpPr>
          <p:spPr>
            <a:xfrm>
              <a:off x="1470092" y="1243059"/>
              <a:ext cx="2123692" cy="284490"/>
            </a:xfrm>
            <a:custGeom>
              <a:avLst/>
              <a:gdLst/>
              <a:ahLst/>
              <a:cxnLst/>
              <a:rect l="l" t="t" r="r" b="b"/>
              <a:pathLst>
                <a:path w="11981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1980" y="1605"/>
                  </a:lnTo>
                  <a:lnTo>
                    <a:pt x="920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5"/>
            <p:cNvSpPr/>
            <p:nvPr/>
          </p:nvSpPr>
          <p:spPr>
            <a:xfrm>
              <a:off x="1271315" y="1256853"/>
              <a:ext cx="638827" cy="284490"/>
            </a:xfrm>
            <a:custGeom>
              <a:avLst/>
              <a:gdLst/>
              <a:ahLst/>
              <a:cxnLst/>
              <a:rect l="l" t="t" r="r" b="b"/>
              <a:pathLst>
                <a:path w="3604" h="1605" extrusionOk="0">
                  <a:moveTo>
                    <a:pt x="2671" y="0"/>
                  </a:moveTo>
                  <a:lnTo>
                    <a:pt x="1" y="1605"/>
                  </a:lnTo>
                  <a:lnTo>
                    <a:pt x="1709" y="1605"/>
                  </a:lnTo>
                  <a:lnTo>
                    <a:pt x="3604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25"/>
            <p:cNvSpPr/>
            <p:nvPr/>
          </p:nvSpPr>
          <p:spPr>
            <a:xfrm>
              <a:off x="1921769" y="1235673"/>
              <a:ext cx="362841" cy="284490"/>
            </a:xfrm>
            <a:custGeom>
              <a:avLst/>
              <a:gdLst/>
              <a:ahLst/>
              <a:cxnLst/>
              <a:rect l="l" t="t" r="r" b="b"/>
              <a:pathLst>
                <a:path w="2047" h="1605" extrusionOk="0">
                  <a:moveTo>
                    <a:pt x="1115" y="0"/>
                  </a:moveTo>
                  <a:lnTo>
                    <a:pt x="0" y="1605"/>
                  </a:lnTo>
                  <a:lnTo>
                    <a:pt x="1713" y="1605"/>
                  </a:lnTo>
                  <a:lnTo>
                    <a:pt x="204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25"/>
            <p:cNvSpPr/>
            <p:nvPr/>
          </p:nvSpPr>
          <p:spPr>
            <a:xfrm>
              <a:off x="2393491" y="1236549"/>
              <a:ext cx="382871" cy="284490"/>
            </a:xfrm>
            <a:custGeom>
              <a:avLst/>
              <a:gdLst/>
              <a:ahLst/>
              <a:cxnLst/>
              <a:rect l="l" t="t" r="r" b="b"/>
              <a:pathLst>
                <a:path w="2160" h="1605" extrusionOk="0">
                  <a:moveTo>
                    <a:pt x="0" y="0"/>
                  </a:moveTo>
                  <a:lnTo>
                    <a:pt x="447" y="1605"/>
                  </a:lnTo>
                  <a:lnTo>
                    <a:pt x="2159" y="1605"/>
                  </a:lnTo>
                  <a:lnTo>
                    <a:pt x="937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25"/>
            <p:cNvSpPr/>
            <p:nvPr/>
          </p:nvSpPr>
          <p:spPr>
            <a:xfrm>
              <a:off x="2653977" y="1231937"/>
              <a:ext cx="658148" cy="284490"/>
            </a:xfrm>
            <a:custGeom>
              <a:avLst/>
              <a:gdLst/>
              <a:ahLst/>
              <a:cxnLst/>
              <a:rect l="l" t="t" r="r" b="b"/>
              <a:pathLst>
                <a:path w="3713" h="1605" extrusionOk="0">
                  <a:moveTo>
                    <a:pt x="1" y="0"/>
                  </a:moveTo>
                  <a:lnTo>
                    <a:pt x="2000" y="1605"/>
                  </a:lnTo>
                  <a:lnTo>
                    <a:pt x="3712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8B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2968398" y="1607727"/>
              <a:ext cx="799597" cy="284490"/>
            </a:xfrm>
            <a:custGeom>
              <a:avLst/>
              <a:gdLst/>
              <a:ahLst/>
              <a:cxnLst/>
              <a:rect l="l" t="t" r="r" b="b"/>
              <a:pathLst>
                <a:path w="4511" h="1605" extrusionOk="0">
                  <a:moveTo>
                    <a:pt x="1" y="0"/>
                  </a:moveTo>
                  <a:lnTo>
                    <a:pt x="2780" y="1605"/>
                  </a:lnTo>
                  <a:lnTo>
                    <a:pt x="4510" y="1605"/>
                  </a:lnTo>
                  <a:lnTo>
                    <a:pt x="93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25"/>
            <p:cNvSpPr/>
            <p:nvPr/>
          </p:nvSpPr>
          <p:spPr>
            <a:xfrm>
              <a:off x="985206" y="1251269"/>
              <a:ext cx="779567" cy="284490"/>
            </a:xfrm>
            <a:custGeom>
              <a:avLst/>
              <a:gdLst/>
              <a:ahLst/>
              <a:cxnLst/>
              <a:rect l="l" t="t" r="r" b="b"/>
              <a:pathLst>
                <a:path w="4398" h="1605" extrusionOk="0">
                  <a:moveTo>
                    <a:pt x="3465" y="0"/>
                  </a:moveTo>
                  <a:lnTo>
                    <a:pt x="1" y="1605"/>
                  </a:lnTo>
                  <a:lnTo>
                    <a:pt x="1714" y="1605"/>
                  </a:lnTo>
                  <a:lnTo>
                    <a:pt x="439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5"/>
            <p:cNvSpPr/>
            <p:nvPr/>
          </p:nvSpPr>
          <p:spPr>
            <a:xfrm>
              <a:off x="1272719" y="2075216"/>
              <a:ext cx="904710" cy="783456"/>
            </a:xfrm>
            <a:custGeom>
              <a:avLst/>
              <a:gdLst/>
              <a:ahLst/>
              <a:cxnLst/>
              <a:rect l="l" t="t" r="r" b="b"/>
              <a:pathLst>
                <a:path w="5104" h="4420" extrusionOk="0">
                  <a:moveTo>
                    <a:pt x="931" y="975"/>
                  </a:moveTo>
                  <a:cubicBezTo>
                    <a:pt x="978" y="975"/>
                    <a:pt x="1024" y="987"/>
                    <a:pt x="1067" y="1012"/>
                  </a:cubicBezTo>
                  <a:cubicBezTo>
                    <a:pt x="1193" y="1090"/>
                    <a:pt x="1236" y="1250"/>
                    <a:pt x="1158" y="1376"/>
                  </a:cubicBezTo>
                  <a:cubicBezTo>
                    <a:pt x="1110" y="1459"/>
                    <a:pt x="1021" y="1506"/>
                    <a:pt x="931" y="1506"/>
                  </a:cubicBezTo>
                  <a:cubicBezTo>
                    <a:pt x="884" y="1506"/>
                    <a:pt x="837" y="1494"/>
                    <a:pt x="794" y="1467"/>
                  </a:cubicBezTo>
                  <a:cubicBezTo>
                    <a:pt x="668" y="1393"/>
                    <a:pt x="629" y="1229"/>
                    <a:pt x="703" y="1103"/>
                  </a:cubicBezTo>
                  <a:cubicBezTo>
                    <a:pt x="755" y="1020"/>
                    <a:pt x="842" y="975"/>
                    <a:pt x="931" y="975"/>
                  </a:cubicBezTo>
                  <a:close/>
                  <a:moveTo>
                    <a:pt x="1327" y="1"/>
                  </a:moveTo>
                  <a:cubicBezTo>
                    <a:pt x="1300" y="1"/>
                    <a:pt x="1273" y="8"/>
                    <a:pt x="1249" y="23"/>
                  </a:cubicBezTo>
                  <a:lnTo>
                    <a:pt x="109" y="652"/>
                  </a:lnTo>
                  <a:cubicBezTo>
                    <a:pt x="57" y="678"/>
                    <a:pt x="27" y="730"/>
                    <a:pt x="27" y="786"/>
                  </a:cubicBezTo>
                  <a:lnTo>
                    <a:pt x="1" y="2091"/>
                  </a:lnTo>
                  <a:cubicBezTo>
                    <a:pt x="1" y="2148"/>
                    <a:pt x="31" y="2200"/>
                    <a:pt x="79" y="2230"/>
                  </a:cubicBezTo>
                  <a:lnTo>
                    <a:pt x="3677" y="4398"/>
                  </a:lnTo>
                  <a:cubicBezTo>
                    <a:pt x="3702" y="4412"/>
                    <a:pt x="3728" y="4419"/>
                    <a:pt x="3755" y="4419"/>
                  </a:cubicBezTo>
                  <a:cubicBezTo>
                    <a:pt x="3809" y="4419"/>
                    <a:pt x="3862" y="4391"/>
                    <a:pt x="3894" y="4342"/>
                  </a:cubicBezTo>
                  <a:lnTo>
                    <a:pt x="5056" y="2408"/>
                  </a:lnTo>
                  <a:cubicBezTo>
                    <a:pt x="5104" y="2334"/>
                    <a:pt x="5078" y="2235"/>
                    <a:pt x="5004" y="2191"/>
                  </a:cubicBezTo>
                  <a:lnTo>
                    <a:pt x="1405" y="23"/>
                  </a:lnTo>
                  <a:cubicBezTo>
                    <a:pt x="1382" y="8"/>
                    <a:pt x="1354" y="1"/>
                    <a:pt x="13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25"/>
            <p:cNvSpPr/>
            <p:nvPr/>
          </p:nvSpPr>
          <p:spPr>
            <a:xfrm>
              <a:off x="3094426" y="2833436"/>
              <a:ext cx="190017" cy="189306"/>
            </a:xfrm>
            <a:custGeom>
              <a:avLst/>
              <a:gdLst/>
              <a:ahLst/>
              <a:cxnLst/>
              <a:rect l="l" t="t" r="r" b="b"/>
              <a:pathLst>
                <a:path w="1072" h="1068" extrusionOk="0">
                  <a:moveTo>
                    <a:pt x="317" y="1"/>
                  </a:moveTo>
                  <a:lnTo>
                    <a:pt x="1" y="313"/>
                  </a:lnTo>
                  <a:lnTo>
                    <a:pt x="755" y="1068"/>
                  </a:lnTo>
                  <a:lnTo>
                    <a:pt x="1072" y="751"/>
                  </a:lnTo>
                  <a:lnTo>
                    <a:pt x="31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2493534" y="2284659"/>
              <a:ext cx="772477" cy="703692"/>
            </a:xfrm>
            <a:custGeom>
              <a:avLst/>
              <a:gdLst/>
              <a:ahLst/>
              <a:cxnLst/>
              <a:rect l="l" t="t" r="r" b="b"/>
              <a:pathLst>
                <a:path w="4358" h="3970" extrusionOk="0">
                  <a:moveTo>
                    <a:pt x="2179" y="248"/>
                  </a:moveTo>
                  <a:cubicBezTo>
                    <a:pt x="2622" y="248"/>
                    <a:pt x="3066" y="417"/>
                    <a:pt x="3404" y="756"/>
                  </a:cubicBezTo>
                  <a:cubicBezTo>
                    <a:pt x="4080" y="1436"/>
                    <a:pt x="4080" y="2533"/>
                    <a:pt x="3404" y="3210"/>
                  </a:cubicBezTo>
                  <a:cubicBezTo>
                    <a:pt x="3066" y="3550"/>
                    <a:pt x="2622" y="3720"/>
                    <a:pt x="2179" y="3720"/>
                  </a:cubicBezTo>
                  <a:cubicBezTo>
                    <a:pt x="1735" y="3720"/>
                    <a:pt x="1290" y="3550"/>
                    <a:pt x="950" y="3210"/>
                  </a:cubicBezTo>
                  <a:cubicBezTo>
                    <a:pt x="274" y="2533"/>
                    <a:pt x="274" y="1436"/>
                    <a:pt x="950" y="756"/>
                  </a:cubicBezTo>
                  <a:cubicBezTo>
                    <a:pt x="1290" y="417"/>
                    <a:pt x="1735" y="248"/>
                    <a:pt x="2179" y="248"/>
                  </a:cubicBezTo>
                  <a:close/>
                  <a:moveTo>
                    <a:pt x="2177" y="0"/>
                  </a:moveTo>
                  <a:cubicBezTo>
                    <a:pt x="1669" y="0"/>
                    <a:pt x="1160" y="194"/>
                    <a:pt x="772" y="582"/>
                  </a:cubicBezTo>
                  <a:cubicBezTo>
                    <a:pt x="0" y="1354"/>
                    <a:pt x="0" y="2611"/>
                    <a:pt x="772" y="3387"/>
                  </a:cubicBezTo>
                  <a:cubicBezTo>
                    <a:pt x="1160" y="3775"/>
                    <a:pt x="1669" y="3969"/>
                    <a:pt x="2177" y="3969"/>
                  </a:cubicBezTo>
                  <a:cubicBezTo>
                    <a:pt x="2685" y="3969"/>
                    <a:pt x="3194" y="3775"/>
                    <a:pt x="3582" y="3387"/>
                  </a:cubicBezTo>
                  <a:cubicBezTo>
                    <a:pt x="4358" y="2611"/>
                    <a:pt x="4358" y="1354"/>
                    <a:pt x="3582" y="582"/>
                  </a:cubicBezTo>
                  <a:cubicBezTo>
                    <a:pt x="3194" y="194"/>
                    <a:pt x="2685" y="0"/>
                    <a:pt x="2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5"/>
            <p:cNvSpPr/>
            <p:nvPr/>
          </p:nvSpPr>
          <p:spPr>
            <a:xfrm>
              <a:off x="2541925" y="2328618"/>
              <a:ext cx="674987" cy="615598"/>
            </a:xfrm>
            <a:custGeom>
              <a:avLst/>
              <a:gdLst/>
              <a:ahLst/>
              <a:cxnLst/>
              <a:rect l="l" t="t" r="r" b="b"/>
              <a:pathLst>
                <a:path w="3808" h="3473" extrusionOk="0">
                  <a:moveTo>
                    <a:pt x="1906" y="0"/>
                  </a:moveTo>
                  <a:cubicBezTo>
                    <a:pt x="1462" y="0"/>
                    <a:pt x="1017" y="169"/>
                    <a:pt x="677" y="508"/>
                  </a:cubicBezTo>
                  <a:cubicBezTo>
                    <a:pt x="1" y="1188"/>
                    <a:pt x="1" y="2285"/>
                    <a:pt x="677" y="2962"/>
                  </a:cubicBezTo>
                  <a:cubicBezTo>
                    <a:pt x="1017" y="3302"/>
                    <a:pt x="1462" y="3472"/>
                    <a:pt x="1906" y="3472"/>
                  </a:cubicBezTo>
                  <a:cubicBezTo>
                    <a:pt x="2349" y="3472"/>
                    <a:pt x="2793" y="3302"/>
                    <a:pt x="3131" y="2962"/>
                  </a:cubicBezTo>
                  <a:cubicBezTo>
                    <a:pt x="3807" y="2285"/>
                    <a:pt x="3807" y="1188"/>
                    <a:pt x="3131" y="508"/>
                  </a:cubicBezTo>
                  <a:cubicBezTo>
                    <a:pt x="2793" y="169"/>
                    <a:pt x="2349" y="0"/>
                    <a:pt x="190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25"/>
            <p:cNvSpPr/>
            <p:nvPr/>
          </p:nvSpPr>
          <p:spPr>
            <a:xfrm>
              <a:off x="3185180" y="2930749"/>
              <a:ext cx="472030" cy="445081"/>
            </a:xfrm>
            <a:custGeom>
              <a:avLst/>
              <a:gdLst/>
              <a:ahLst/>
              <a:cxnLst/>
              <a:rect l="l" t="t" r="r" b="b"/>
              <a:pathLst>
                <a:path w="2663" h="2511" extrusionOk="0">
                  <a:moveTo>
                    <a:pt x="706" y="0"/>
                  </a:moveTo>
                  <a:cubicBezTo>
                    <a:pt x="610" y="0"/>
                    <a:pt x="514" y="37"/>
                    <a:pt x="443" y="111"/>
                  </a:cubicBezTo>
                  <a:lnTo>
                    <a:pt x="148" y="401"/>
                  </a:lnTo>
                  <a:cubicBezTo>
                    <a:pt x="1" y="549"/>
                    <a:pt x="1" y="787"/>
                    <a:pt x="148" y="930"/>
                  </a:cubicBezTo>
                  <a:lnTo>
                    <a:pt x="1696" y="2400"/>
                  </a:lnTo>
                  <a:cubicBezTo>
                    <a:pt x="1767" y="2474"/>
                    <a:pt x="1863" y="2511"/>
                    <a:pt x="1959" y="2511"/>
                  </a:cubicBezTo>
                  <a:cubicBezTo>
                    <a:pt x="2055" y="2511"/>
                    <a:pt x="2151" y="2474"/>
                    <a:pt x="2225" y="2400"/>
                  </a:cubicBezTo>
                  <a:lnTo>
                    <a:pt x="2515" y="2105"/>
                  </a:lnTo>
                  <a:cubicBezTo>
                    <a:pt x="2663" y="1962"/>
                    <a:pt x="2663" y="1724"/>
                    <a:pt x="2515" y="1576"/>
                  </a:cubicBezTo>
                  <a:lnTo>
                    <a:pt x="972" y="111"/>
                  </a:lnTo>
                  <a:cubicBezTo>
                    <a:pt x="898" y="37"/>
                    <a:pt x="802" y="0"/>
                    <a:pt x="7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25"/>
            <p:cNvSpPr/>
            <p:nvPr/>
          </p:nvSpPr>
          <p:spPr>
            <a:xfrm>
              <a:off x="1777250" y="2849389"/>
              <a:ext cx="1252129" cy="1024874"/>
            </a:xfrm>
            <a:custGeom>
              <a:avLst/>
              <a:gdLst/>
              <a:ahLst/>
              <a:cxnLst/>
              <a:rect l="l" t="t" r="r" b="b"/>
              <a:pathLst>
                <a:path w="7064" h="5782" extrusionOk="0">
                  <a:moveTo>
                    <a:pt x="599" y="1741"/>
                  </a:moveTo>
                  <a:lnTo>
                    <a:pt x="4575" y="1801"/>
                  </a:lnTo>
                  <a:lnTo>
                    <a:pt x="6530" y="5261"/>
                  </a:lnTo>
                  <a:lnTo>
                    <a:pt x="599" y="1741"/>
                  </a:lnTo>
                  <a:close/>
                  <a:moveTo>
                    <a:pt x="5337" y="0"/>
                  </a:moveTo>
                  <a:cubicBezTo>
                    <a:pt x="5278" y="0"/>
                    <a:pt x="5219" y="14"/>
                    <a:pt x="5164" y="41"/>
                  </a:cubicBezTo>
                  <a:cubicBezTo>
                    <a:pt x="5151" y="45"/>
                    <a:pt x="5134" y="54"/>
                    <a:pt x="5117" y="67"/>
                  </a:cubicBezTo>
                  <a:cubicBezTo>
                    <a:pt x="5076" y="89"/>
                    <a:pt x="5012" y="122"/>
                    <a:pt x="4976" y="122"/>
                  </a:cubicBezTo>
                  <a:cubicBezTo>
                    <a:pt x="4970" y="122"/>
                    <a:pt x="4965" y="121"/>
                    <a:pt x="4961" y="119"/>
                  </a:cubicBezTo>
                  <a:cubicBezTo>
                    <a:pt x="4955" y="116"/>
                    <a:pt x="4949" y="115"/>
                    <a:pt x="4942" y="115"/>
                  </a:cubicBezTo>
                  <a:cubicBezTo>
                    <a:pt x="4930" y="115"/>
                    <a:pt x="4919" y="120"/>
                    <a:pt x="4913" y="132"/>
                  </a:cubicBezTo>
                  <a:cubicBezTo>
                    <a:pt x="4904" y="154"/>
                    <a:pt x="4909" y="171"/>
                    <a:pt x="4926" y="180"/>
                  </a:cubicBezTo>
                  <a:cubicBezTo>
                    <a:pt x="4943" y="188"/>
                    <a:pt x="4961" y="192"/>
                    <a:pt x="4979" y="192"/>
                  </a:cubicBezTo>
                  <a:cubicBezTo>
                    <a:pt x="5036" y="192"/>
                    <a:pt x="5099" y="157"/>
                    <a:pt x="5151" y="128"/>
                  </a:cubicBezTo>
                  <a:cubicBezTo>
                    <a:pt x="5169" y="119"/>
                    <a:pt x="5182" y="110"/>
                    <a:pt x="5195" y="102"/>
                  </a:cubicBezTo>
                  <a:cubicBezTo>
                    <a:pt x="5239" y="82"/>
                    <a:pt x="5287" y="73"/>
                    <a:pt x="5335" y="73"/>
                  </a:cubicBezTo>
                  <a:cubicBezTo>
                    <a:pt x="5394" y="73"/>
                    <a:pt x="5454" y="88"/>
                    <a:pt x="5507" y="119"/>
                  </a:cubicBezTo>
                  <a:cubicBezTo>
                    <a:pt x="5663" y="210"/>
                    <a:pt x="5715" y="414"/>
                    <a:pt x="5620" y="570"/>
                  </a:cubicBezTo>
                  <a:cubicBezTo>
                    <a:pt x="5533" y="722"/>
                    <a:pt x="5498" y="730"/>
                    <a:pt x="5147" y="817"/>
                  </a:cubicBezTo>
                  <a:lnTo>
                    <a:pt x="5130" y="821"/>
                  </a:lnTo>
                  <a:cubicBezTo>
                    <a:pt x="5112" y="826"/>
                    <a:pt x="5095" y="834"/>
                    <a:pt x="4913" y="1164"/>
                  </a:cubicBezTo>
                  <a:cubicBezTo>
                    <a:pt x="4780" y="1088"/>
                    <a:pt x="4636" y="1052"/>
                    <a:pt x="4494" y="1052"/>
                  </a:cubicBezTo>
                  <a:cubicBezTo>
                    <a:pt x="4419" y="1052"/>
                    <a:pt x="4344" y="1062"/>
                    <a:pt x="4271" y="1082"/>
                  </a:cubicBezTo>
                  <a:cubicBezTo>
                    <a:pt x="4067" y="1137"/>
                    <a:pt x="3333" y="1455"/>
                    <a:pt x="3080" y="1455"/>
                  </a:cubicBezTo>
                  <a:cubicBezTo>
                    <a:pt x="3075" y="1455"/>
                    <a:pt x="3071" y="1455"/>
                    <a:pt x="3066" y="1454"/>
                  </a:cubicBezTo>
                  <a:cubicBezTo>
                    <a:pt x="2654" y="1437"/>
                    <a:pt x="2225" y="1420"/>
                    <a:pt x="1843" y="1398"/>
                  </a:cubicBezTo>
                  <a:cubicBezTo>
                    <a:pt x="1163" y="1359"/>
                    <a:pt x="703" y="1285"/>
                    <a:pt x="677" y="1281"/>
                  </a:cubicBezTo>
                  <a:cubicBezTo>
                    <a:pt x="651" y="1278"/>
                    <a:pt x="624" y="1276"/>
                    <a:pt x="598" y="1276"/>
                  </a:cubicBezTo>
                  <a:cubicBezTo>
                    <a:pt x="386" y="1276"/>
                    <a:pt x="181" y="1383"/>
                    <a:pt x="66" y="1576"/>
                  </a:cubicBezTo>
                  <a:cubicBezTo>
                    <a:pt x="35" y="1628"/>
                    <a:pt x="14" y="1680"/>
                    <a:pt x="1" y="1732"/>
                  </a:cubicBezTo>
                  <a:lnTo>
                    <a:pt x="317" y="1736"/>
                  </a:lnTo>
                  <a:lnTo>
                    <a:pt x="6673" y="5508"/>
                  </a:lnTo>
                  <a:lnTo>
                    <a:pt x="6825" y="5781"/>
                  </a:lnTo>
                  <a:cubicBezTo>
                    <a:pt x="6868" y="5742"/>
                    <a:pt x="6903" y="5699"/>
                    <a:pt x="6933" y="5647"/>
                  </a:cubicBezTo>
                  <a:cubicBezTo>
                    <a:pt x="7063" y="5430"/>
                    <a:pt x="7042" y="5166"/>
                    <a:pt x="6899" y="4971"/>
                  </a:cubicBezTo>
                  <a:cubicBezTo>
                    <a:pt x="6881" y="4949"/>
                    <a:pt x="6600" y="4580"/>
                    <a:pt x="6235" y="4004"/>
                  </a:cubicBezTo>
                  <a:cubicBezTo>
                    <a:pt x="6036" y="3679"/>
                    <a:pt x="5815" y="3314"/>
                    <a:pt x="5598" y="2959"/>
                  </a:cubicBezTo>
                  <a:cubicBezTo>
                    <a:pt x="5477" y="2755"/>
                    <a:pt x="5399" y="1931"/>
                    <a:pt x="5351" y="1723"/>
                  </a:cubicBezTo>
                  <a:cubicBezTo>
                    <a:pt x="5303" y="1511"/>
                    <a:pt x="5173" y="1320"/>
                    <a:pt x="4974" y="1199"/>
                  </a:cubicBezTo>
                  <a:cubicBezTo>
                    <a:pt x="5052" y="1064"/>
                    <a:pt x="5130" y="921"/>
                    <a:pt x="5156" y="891"/>
                  </a:cubicBezTo>
                  <a:lnTo>
                    <a:pt x="5164" y="886"/>
                  </a:lnTo>
                  <a:cubicBezTo>
                    <a:pt x="5524" y="795"/>
                    <a:pt x="5576" y="782"/>
                    <a:pt x="5685" y="605"/>
                  </a:cubicBezTo>
                  <a:cubicBezTo>
                    <a:pt x="5797" y="418"/>
                    <a:pt x="5732" y="171"/>
                    <a:pt x="5542" y="58"/>
                  </a:cubicBezTo>
                  <a:cubicBezTo>
                    <a:pt x="5480" y="20"/>
                    <a:pt x="5408" y="0"/>
                    <a:pt x="5337" y="0"/>
                  </a:cubicBezTo>
                  <a:close/>
                </a:path>
              </a:pathLst>
            </a:custGeom>
            <a:solidFill>
              <a:srgbClr val="FF33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827345" y="3706588"/>
              <a:ext cx="1379753" cy="767149"/>
            </a:xfrm>
            <a:custGeom>
              <a:avLst/>
              <a:gdLst/>
              <a:ahLst/>
              <a:cxnLst/>
              <a:rect l="l" t="t" r="r" b="b"/>
              <a:pathLst>
                <a:path w="7784" h="4328" extrusionOk="0">
                  <a:moveTo>
                    <a:pt x="707" y="486"/>
                  </a:moveTo>
                  <a:cubicBezTo>
                    <a:pt x="829" y="486"/>
                    <a:pt x="924" y="594"/>
                    <a:pt x="924" y="729"/>
                  </a:cubicBezTo>
                  <a:lnTo>
                    <a:pt x="924" y="3460"/>
                  </a:lnTo>
                  <a:cubicBezTo>
                    <a:pt x="924" y="3595"/>
                    <a:pt x="829" y="3703"/>
                    <a:pt x="707" y="3703"/>
                  </a:cubicBezTo>
                  <a:cubicBezTo>
                    <a:pt x="590" y="3703"/>
                    <a:pt x="491" y="3595"/>
                    <a:pt x="491" y="3460"/>
                  </a:cubicBezTo>
                  <a:lnTo>
                    <a:pt x="491" y="729"/>
                  </a:lnTo>
                  <a:cubicBezTo>
                    <a:pt x="491" y="594"/>
                    <a:pt x="590" y="486"/>
                    <a:pt x="707" y="486"/>
                  </a:cubicBezTo>
                  <a:close/>
                  <a:moveTo>
                    <a:pt x="1995" y="486"/>
                  </a:moveTo>
                  <a:cubicBezTo>
                    <a:pt x="2116" y="486"/>
                    <a:pt x="2212" y="594"/>
                    <a:pt x="2212" y="729"/>
                  </a:cubicBezTo>
                  <a:lnTo>
                    <a:pt x="2212" y="3460"/>
                  </a:lnTo>
                  <a:cubicBezTo>
                    <a:pt x="2212" y="3595"/>
                    <a:pt x="2116" y="3703"/>
                    <a:pt x="1995" y="3703"/>
                  </a:cubicBezTo>
                  <a:cubicBezTo>
                    <a:pt x="1874" y="3703"/>
                    <a:pt x="1778" y="3595"/>
                    <a:pt x="1778" y="3460"/>
                  </a:cubicBezTo>
                  <a:lnTo>
                    <a:pt x="1778" y="729"/>
                  </a:lnTo>
                  <a:cubicBezTo>
                    <a:pt x="1778" y="594"/>
                    <a:pt x="1874" y="486"/>
                    <a:pt x="1995" y="486"/>
                  </a:cubicBezTo>
                  <a:close/>
                  <a:moveTo>
                    <a:pt x="3283" y="486"/>
                  </a:moveTo>
                  <a:cubicBezTo>
                    <a:pt x="3400" y="486"/>
                    <a:pt x="3500" y="594"/>
                    <a:pt x="3500" y="729"/>
                  </a:cubicBezTo>
                  <a:lnTo>
                    <a:pt x="3500" y="3460"/>
                  </a:lnTo>
                  <a:cubicBezTo>
                    <a:pt x="3500" y="3595"/>
                    <a:pt x="3400" y="3703"/>
                    <a:pt x="3283" y="3703"/>
                  </a:cubicBezTo>
                  <a:cubicBezTo>
                    <a:pt x="3161" y="3703"/>
                    <a:pt x="3066" y="3595"/>
                    <a:pt x="3066" y="3460"/>
                  </a:cubicBezTo>
                  <a:lnTo>
                    <a:pt x="3066" y="729"/>
                  </a:lnTo>
                  <a:cubicBezTo>
                    <a:pt x="3066" y="594"/>
                    <a:pt x="3161" y="486"/>
                    <a:pt x="3283" y="486"/>
                  </a:cubicBezTo>
                  <a:close/>
                  <a:moveTo>
                    <a:pt x="4566" y="486"/>
                  </a:moveTo>
                  <a:cubicBezTo>
                    <a:pt x="4688" y="486"/>
                    <a:pt x="4783" y="594"/>
                    <a:pt x="4783" y="729"/>
                  </a:cubicBezTo>
                  <a:lnTo>
                    <a:pt x="4783" y="3460"/>
                  </a:lnTo>
                  <a:cubicBezTo>
                    <a:pt x="4783" y="3595"/>
                    <a:pt x="4688" y="3703"/>
                    <a:pt x="4566" y="3703"/>
                  </a:cubicBezTo>
                  <a:cubicBezTo>
                    <a:pt x="4449" y="3703"/>
                    <a:pt x="4349" y="3595"/>
                    <a:pt x="4349" y="3460"/>
                  </a:cubicBezTo>
                  <a:lnTo>
                    <a:pt x="4349" y="729"/>
                  </a:lnTo>
                  <a:cubicBezTo>
                    <a:pt x="4349" y="594"/>
                    <a:pt x="4449" y="486"/>
                    <a:pt x="4566" y="486"/>
                  </a:cubicBezTo>
                  <a:close/>
                  <a:moveTo>
                    <a:pt x="5854" y="486"/>
                  </a:moveTo>
                  <a:cubicBezTo>
                    <a:pt x="5975" y="486"/>
                    <a:pt x="6071" y="594"/>
                    <a:pt x="6071" y="729"/>
                  </a:cubicBezTo>
                  <a:lnTo>
                    <a:pt x="6071" y="3460"/>
                  </a:lnTo>
                  <a:cubicBezTo>
                    <a:pt x="6071" y="3595"/>
                    <a:pt x="5975" y="3703"/>
                    <a:pt x="5854" y="3703"/>
                  </a:cubicBezTo>
                  <a:cubicBezTo>
                    <a:pt x="5732" y="3703"/>
                    <a:pt x="5637" y="3595"/>
                    <a:pt x="5637" y="3460"/>
                  </a:cubicBezTo>
                  <a:lnTo>
                    <a:pt x="5637" y="729"/>
                  </a:lnTo>
                  <a:cubicBezTo>
                    <a:pt x="5637" y="594"/>
                    <a:pt x="5732" y="486"/>
                    <a:pt x="5854" y="486"/>
                  </a:cubicBezTo>
                  <a:close/>
                  <a:moveTo>
                    <a:pt x="7050" y="486"/>
                  </a:moveTo>
                  <a:cubicBezTo>
                    <a:pt x="7168" y="486"/>
                    <a:pt x="7267" y="594"/>
                    <a:pt x="7267" y="729"/>
                  </a:cubicBezTo>
                  <a:lnTo>
                    <a:pt x="7267" y="3460"/>
                  </a:lnTo>
                  <a:cubicBezTo>
                    <a:pt x="7267" y="3595"/>
                    <a:pt x="7168" y="3703"/>
                    <a:pt x="7050" y="3703"/>
                  </a:cubicBezTo>
                  <a:cubicBezTo>
                    <a:pt x="6929" y="3703"/>
                    <a:pt x="6834" y="3595"/>
                    <a:pt x="6834" y="3460"/>
                  </a:cubicBezTo>
                  <a:lnTo>
                    <a:pt x="6834" y="729"/>
                  </a:lnTo>
                  <a:cubicBezTo>
                    <a:pt x="6834" y="594"/>
                    <a:pt x="6929" y="486"/>
                    <a:pt x="7050" y="486"/>
                  </a:cubicBezTo>
                  <a:close/>
                  <a:moveTo>
                    <a:pt x="1" y="0"/>
                  </a:moveTo>
                  <a:lnTo>
                    <a:pt x="1" y="3495"/>
                  </a:lnTo>
                  <a:cubicBezTo>
                    <a:pt x="1" y="3954"/>
                    <a:pt x="373" y="4327"/>
                    <a:pt x="833" y="4327"/>
                  </a:cubicBezTo>
                  <a:lnTo>
                    <a:pt x="6955" y="4327"/>
                  </a:lnTo>
                  <a:cubicBezTo>
                    <a:pt x="7415" y="4327"/>
                    <a:pt x="7783" y="3954"/>
                    <a:pt x="7783" y="3495"/>
                  </a:cubicBezTo>
                  <a:lnTo>
                    <a:pt x="778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25"/>
            <p:cNvSpPr/>
            <p:nvPr/>
          </p:nvSpPr>
          <p:spPr>
            <a:xfrm>
              <a:off x="775942" y="3479881"/>
              <a:ext cx="1483447" cy="226883"/>
            </a:xfrm>
            <a:custGeom>
              <a:avLst/>
              <a:gdLst/>
              <a:ahLst/>
              <a:cxnLst/>
              <a:rect l="l" t="t" r="r" b="b"/>
              <a:pathLst>
                <a:path w="8369" h="1280" extrusionOk="0">
                  <a:moveTo>
                    <a:pt x="0" y="0"/>
                  </a:moveTo>
                  <a:lnTo>
                    <a:pt x="0" y="1279"/>
                  </a:lnTo>
                  <a:lnTo>
                    <a:pt x="8368" y="1279"/>
                  </a:lnTo>
                  <a:lnTo>
                    <a:pt x="8368" y="0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25"/>
            <p:cNvSpPr/>
            <p:nvPr/>
          </p:nvSpPr>
          <p:spPr>
            <a:xfrm>
              <a:off x="827345" y="3706588"/>
              <a:ext cx="1379753" cy="49276"/>
            </a:xfrm>
            <a:custGeom>
              <a:avLst/>
              <a:gdLst/>
              <a:ahLst/>
              <a:cxnLst/>
              <a:rect l="l" t="t" r="r" b="b"/>
              <a:pathLst>
                <a:path w="7784" h="278" extrusionOk="0">
                  <a:moveTo>
                    <a:pt x="1" y="0"/>
                  </a:moveTo>
                  <a:lnTo>
                    <a:pt x="1" y="278"/>
                  </a:lnTo>
                  <a:lnTo>
                    <a:pt x="7783" y="278"/>
                  </a:lnTo>
                  <a:lnTo>
                    <a:pt x="7783" y="0"/>
                  </a:lnTo>
                  <a:close/>
                </a:path>
              </a:pathLst>
            </a:custGeom>
            <a:solidFill>
              <a:srgbClr val="111A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964895" y="3090986"/>
              <a:ext cx="508899" cy="498080"/>
            </a:xfrm>
            <a:custGeom>
              <a:avLst/>
              <a:gdLst/>
              <a:ahLst/>
              <a:cxnLst/>
              <a:rect l="l" t="t" r="r" b="b"/>
              <a:pathLst>
                <a:path w="2871" h="2810" extrusionOk="0">
                  <a:moveTo>
                    <a:pt x="2531" y="0"/>
                  </a:moveTo>
                  <a:cubicBezTo>
                    <a:pt x="2453" y="0"/>
                    <a:pt x="2375" y="31"/>
                    <a:pt x="2316" y="91"/>
                  </a:cubicBezTo>
                  <a:lnTo>
                    <a:pt x="122" y="2285"/>
                  </a:lnTo>
                  <a:cubicBezTo>
                    <a:pt x="1" y="2402"/>
                    <a:pt x="1" y="2597"/>
                    <a:pt x="122" y="2719"/>
                  </a:cubicBezTo>
                  <a:cubicBezTo>
                    <a:pt x="183" y="2780"/>
                    <a:pt x="262" y="2810"/>
                    <a:pt x="341" y="2810"/>
                  </a:cubicBezTo>
                  <a:cubicBezTo>
                    <a:pt x="419" y="2810"/>
                    <a:pt x="497" y="2780"/>
                    <a:pt x="556" y="2719"/>
                  </a:cubicBezTo>
                  <a:lnTo>
                    <a:pt x="2750" y="525"/>
                  </a:lnTo>
                  <a:cubicBezTo>
                    <a:pt x="2871" y="408"/>
                    <a:pt x="2871" y="213"/>
                    <a:pt x="2750" y="91"/>
                  </a:cubicBezTo>
                  <a:cubicBezTo>
                    <a:pt x="2689" y="31"/>
                    <a:pt x="2610" y="0"/>
                    <a:pt x="25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25"/>
            <p:cNvSpPr/>
            <p:nvPr/>
          </p:nvSpPr>
          <p:spPr>
            <a:xfrm>
              <a:off x="1561355" y="3090986"/>
              <a:ext cx="508190" cy="498080"/>
            </a:xfrm>
            <a:custGeom>
              <a:avLst/>
              <a:gdLst/>
              <a:ahLst/>
              <a:cxnLst/>
              <a:rect l="l" t="t" r="r" b="b"/>
              <a:pathLst>
                <a:path w="2867" h="2810" extrusionOk="0">
                  <a:moveTo>
                    <a:pt x="340" y="0"/>
                  </a:moveTo>
                  <a:cubicBezTo>
                    <a:pt x="261" y="0"/>
                    <a:pt x="182" y="31"/>
                    <a:pt x="122" y="91"/>
                  </a:cubicBezTo>
                  <a:cubicBezTo>
                    <a:pt x="0" y="213"/>
                    <a:pt x="0" y="408"/>
                    <a:pt x="122" y="525"/>
                  </a:cubicBezTo>
                  <a:lnTo>
                    <a:pt x="2311" y="2719"/>
                  </a:lnTo>
                  <a:cubicBezTo>
                    <a:pt x="2372" y="2780"/>
                    <a:pt x="2451" y="2810"/>
                    <a:pt x="2530" y="2810"/>
                  </a:cubicBezTo>
                  <a:cubicBezTo>
                    <a:pt x="2609" y="2810"/>
                    <a:pt x="2688" y="2780"/>
                    <a:pt x="2749" y="2719"/>
                  </a:cubicBezTo>
                  <a:cubicBezTo>
                    <a:pt x="2866" y="2597"/>
                    <a:pt x="2866" y="2402"/>
                    <a:pt x="2749" y="2285"/>
                  </a:cubicBezTo>
                  <a:lnTo>
                    <a:pt x="555" y="91"/>
                  </a:lnTo>
                  <a:cubicBezTo>
                    <a:pt x="497" y="31"/>
                    <a:pt x="419" y="0"/>
                    <a:pt x="34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25"/>
            <p:cNvSpPr/>
            <p:nvPr/>
          </p:nvSpPr>
          <p:spPr>
            <a:xfrm>
              <a:off x="2044727" y="3556631"/>
              <a:ext cx="1138332" cy="1033914"/>
            </a:xfrm>
            <a:custGeom>
              <a:avLst/>
              <a:gdLst/>
              <a:ahLst/>
              <a:cxnLst/>
              <a:rect l="l" t="t" r="r" b="b"/>
              <a:pathLst>
                <a:path w="6422" h="5833" extrusionOk="0">
                  <a:moveTo>
                    <a:pt x="516" y="1"/>
                  </a:moveTo>
                  <a:lnTo>
                    <a:pt x="0" y="5832"/>
                  </a:lnTo>
                  <a:lnTo>
                    <a:pt x="6422" y="5832"/>
                  </a:lnTo>
                  <a:lnTo>
                    <a:pt x="594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25"/>
            <p:cNvSpPr/>
            <p:nvPr/>
          </p:nvSpPr>
          <p:spPr>
            <a:xfrm>
              <a:off x="2349781" y="3648094"/>
              <a:ext cx="71611" cy="71610"/>
            </a:xfrm>
            <a:custGeom>
              <a:avLst/>
              <a:gdLst/>
              <a:ahLst/>
              <a:cxnLst/>
              <a:rect l="l" t="t" r="r" b="b"/>
              <a:pathLst>
                <a:path w="404" h="404" extrusionOk="0">
                  <a:moveTo>
                    <a:pt x="200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0" y="404"/>
                  </a:cubicBezTo>
                  <a:cubicBezTo>
                    <a:pt x="313" y="404"/>
                    <a:pt x="404" y="313"/>
                    <a:pt x="404" y="200"/>
                  </a:cubicBezTo>
                  <a:cubicBezTo>
                    <a:pt x="404" y="92"/>
                    <a:pt x="313" y="1"/>
                    <a:pt x="200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25"/>
            <p:cNvSpPr/>
            <p:nvPr/>
          </p:nvSpPr>
          <p:spPr>
            <a:xfrm>
              <a:off x="2837762" y="3648094"/>
              <a:ext cx="71788" cy="71610"/>
            </a:xfrm>
            <a:custGeom>
              <a:avLst/>
              <a:gdLst/>
              <a:ahLst/>
              <a:cxnLst/>
              <a:rect l="l" t="t" r="r" b="b"/>
              <a:pathLst>
                <a:path w="405" h="404" extrusionOk="0">
                  <a:moveTo>
                    <a:pt x="205" y="1"/>
                  </a:moveTo>
                  <a:cubicBezTo>
                    <a:pt x="92" y="1"/>
                    <a:pt x="1" y="92"/>
                    <a:pt x="1" y="200"/>
                  </a:cubicBezTo>
                  <a:cubicBezTo>
                    <a:pt x="1" y="313"/>
                    <a:pt x="92" y="404"/>
                    <a:pt x="205" y="404"/>
                  </a:cubicBezTo>
                  <a:cubicBezTo>
                    <a:pt x="317" y="404"/>
                    <a:pt x="404" y="313"/>
                    <a:pt x="404" y="200"/>
                  </a:cubicBezTo>
                  <a:cubicBezTo>
                    <a:pt x="404" y="92"/>
                    <a:pt x="317" y="1"/>
                    <a:pt x="205" y="1"/>
                  </a:cubicBezTo>
                  <a:close/>
                </a:path>
              </a:pathLst>
            </a:custGeom>
            <a:solidFill>
              <a:srgbClr val="DA623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25"/>
            <p:cNvSpPr/>
            <p:nvPr/>
          </p:nvSpPr>
          <p:spPr>
            <a:xfrm>
              <a:off x="2365202" y="3664224"/>
              <a:ext cx="527334" cy="392969"/>
            </a:xfrm>
            <a:custGeom>
              <a:avLst/>
              <a:gdLst/>
              <a:ahLst/>
              <a:cxnLst/>
              <a:rect l="l" t="t" r="r" b="b"/>
              <a:pathLst>
                <a:path w="2975" h="2217" extrusionOk="0">
                  <a:moveTo>
                    <a:pt x="109" y="1"/>
                  </a:moveTo>
                  <a:cubicBezTo>
                    <a:pt x="48" y="1"/>
                    <a:pt x="0" y="49"/>
                    <a:pt x="0" y="109"/>
                  </a:cubicBezTo>
                  <a:lnTo>
                    <a:pt x="0" y="842"/>
                  </a:lnTo>
                  <a:cubicBezTo>
                    <a:pt x="0" y="1601"/>
                    <a:pt x="560" y="2216"/>
                    <a:pt x="1245" y="2216"/>
                  </a:cubicBezTo>
                  <a:lnTo>
                    <a:pt x="1726" y="2216"/>
                  </a:lnTo>
                  <a:cubicBezTo>
                    <a:pt x="2415" y="2216"/>
                    <a:pt x="2975" y="1601"/>
                    <a:pt x="2975" y="842"/>
                  </a:cubicBezTo>
                  <a:lnTo>
                    <a:pt x="2975" y="109"/>
                  </a:lnTo>
                  <a:cubicBezTo>
                    <a:pt x="2975" y="49"/>
                    <a:pt x="2923" y="1"/>
                    <a:pt x="2862" y="1"/>
                  </a:cubicBezTo>
                  <a:cubicBezTo>
                    <a:pt x="2801" y="1"/>
                    <a:pt x="2754" y="49"/>
                    <a:pt x="2754" y="109"/>
                  </a:cubicBezTo>
                  <a:lnTo>
                    <a:pt x="2754" y="842"/>
                  </a:lnTo>
                  <a:cubicBezTo>
                    <a:pt x="2754" y="1479"/>
                    <a:pt x="2294" y="2000"/>
                    <a:pt x="1726" y="2000"/>
                  </a:cubicBezTo>
                  <a:lnTo>
                    <a:pt x="1245" y="2000"/>
                  </a:lnTo>
                  <a:cubicBezTo>
                    <a:pt x="677" y="2000"/>
                    <a:pt x="217" y="1479"/>
                    <a:pt x="217" y="842"/>
                  </a:cubicBezTo>
                  <a:lnTo>
                    <a:pt x="217" y="109"/>
                  </a:lnTo>
                  <a:cubicBezTo>
                    <a:pt x="217" y="49"/>
                    <a:pt x="169" y="1"/>
                    <a:pt x="109" y="1"/>
                  </a:cubicBezTo>
                  <a:close/>
                </a:path>
              </a:pathLst>
            </a:custGeom>
            <a:solidFill>
              <a:srgbClr val="9E2C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5"/>
            <p:cNvSpPr/>
            <p:nvPr/>
          </p:nvSpPr>
          <p:spPr>
            <a:xfrm>
              <a:off x="2365911" y="3665111"/>
              <a:ext cx="525029" cy="354328"/>
            </a:xfrm>
            <a:custGeom>
              <a:avLst/>
              <a:gdLst/>
              <a:ahLst/>
              <a:cxnLst/>
              <a:rect l="l" t="t" r="r" b="b"/>
              <a:pathLst>
                <a:path w="2962" h="1999" extrusionOk="0">
                  <a:moveTo>
                    <a:pt x="105" y="0"/>
                  </a:moveTo>
                  <a:cubicBezTo>
                    <a:pt x="48" y="0"/>
                    <a:pt x="1" y="48"/>
                    <a:pt x="1" y="104"/>
                  </a:cubicBezTo>
                  <a:lnTo>
                    <a:pt x="1" y="759"/>
                  </a:lnTo>
                  <a:cubicBezTo>
                    <a:pt x="1" y="1444"/>
                    <a:pt x="556" y="1999"/>
                    <a:pt x="1241" y="1999"/>
                  </a:cubicBezTo>
                  <a:lnTo>
                    <a:pt x="1722" y="1999"/>
                  </a:lnTo>
                  <a:cubicBezTo>
                    <a:pt x="2407" y="1999"/>
                    <a:pt x="2962" y="1444"/>
                    <a:pt x="2962" y="759"/>
                  </a:cubicBezTo>
                  <a:lnTo>
                    <a:pt x="2962" y="104"/>
                  </a:lnTo>
                  <a:cubicBezTo>
                    <a:pt x="2962" y="48"/>
                    <a:pt x="2919" y="0"/>
                    <a:pt x="2858" y="0"/>
                  </a:cubicBezTo>
                  <a:cubicBezTo>
                    <a:pt x="2802" y="0"/>
                    <a:pt x="2754" y="48"/>
                    <a:pt x="2754" y="104"/>
                  </a:cubicBezTo>
                  <a:lnTo>
                    <a:pt x="2754" y="759"/>
                  </a:lnTo>
                  <a:cubicBezTo>
                    <a:pt x="2754" y="1331"/>
                    <a:pt x="2294" y="1795"/>
                    <a:pt x="1722" y="1795"/>
                  </a:cubicBezTo>
                  <a:lnTo>
                    <a:pt x="1241" y="1795"/>
                  </a:lnTo>
                  <a:cubicBezTo>
                    <a:pt x="673" y="1795"/>
                    <a:pt x="209" y="1331"/>
                    <a:pt x="209" y="759"/>
                  </a:cubicBezTo>
                  <a:lnTo>
                    <a:pt x="209" y="104"/>
                  </a:lnTo>
                  <a:cubicBezTo>
                    <a:pt x="209" y="48"/>
                    <a:pt x="161" y="0"/>
                    <a:pt x="1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25"/>
            <p:cNvSpPr/>
            <p:nvPr/>
          </p:nvSpPr>
          <p:spPr>
            <a:xfrm>
              <a:off x="2840953" y="4158230"/>
              <a:ext cx="571825" cy="381802"/>
            </a:xfrm>
            <a:custGeom>
              <a:avLst/>
              <a:gdLst/>
              <a:ahLst/>
              <a:cxnLst/>
              <a:rect l="l" t="t" r="r" b="b"/>
              <a:pathLst>
                <a:path w="3226" h="2154" extrusionOk="0">
                  <a:moveTo>
                    <a:pt x="2890" y="0"/>
                  </a:moveTo>
                  <a:cubicBezTo>
                    <a:pt x="2885" y="0"/>
                    <a:pt x="2880" y="1"/>
                    <a:pt x="2875" y="2"/>
                  </a:cubicBezTo>
                  <a:lnTo>
                    <a:pt x="91" y="422"/>
                  </a:lnTo>
                  <a:cubicBezTo>
                    <a:pt x="35" y="431"/>
                    <a:pt x="0" y="479"/>
                    <a:pt x="9" y="531"/>
                  </a:cubicBezTo>
                  <a:lnTo>
                    <a:pt x="239" y="2070"/>
                  </a:lnTo>
                  <a:cubicBezTo>
                    <a:pt x="246" y="2120"/>
                    <a:pt x="289" y="2154"/>
                    <a:pt x="335" y="2154"/>
                  </a:cubicBezTo>
                  <a:cubicBezTo>
                    <a:pt x="341" y="2154"/>
                    <a:pt x="346" y="2153"/>
                    <a:pt x="351" y="2152"/>
                  </a:cubicBezTo>
                  <a:lnTo>
                    <a:pt x="3135" y="1732"/>
                  </a:lnTo>
                  <a:cubicBezTo>
                    <a:pt x="3191" y="1723"/>
                    <a:pt x="3226" y="1675"/>
                    <a:pt x="3217" y="1623"/>
                  </a:cubicBezTo>
                  <a:lnTo>
                    <a:pt x="2988" y="84"/>
                  </a:lnTo>
                  <a:cubicBezTo>
                    <a:pt x="2980" y="37"/>
                    <a:pt x="2940" y="0"/>
                    <a:pt x="289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25"/>
            <p:cNvSpPr/>
            <p:nvPr/>
          </p:nvSpPr>
          <p:spPr>
            <a:xfrm>
              <a:off x="2846270" y="4197581"/>
              <a:ext cx="537437" cy="144638"/>
            </a:xfrm>
            <a:custGeom>
              <a:avLst/>
              <a:gdLst/>
              <a:ahLst/>
              <a:cxnLst/>
              <a:rect l="l" t="t" r="r" b="b"/>
              <a:pathLst>
                <a:path w="3032" h="816" extrusionOk="0">
                  <a:moveTo>
                    <a:pt x="2979" y="1"/>
                  </a:moveTo>
                  <a:lnTo>
                    <a:pt x="1" y="447"/>
                  </a:lnTo>
                  <a:lnTo>
                    <a:pt x="53" y="816"/>
                  </a:lnTo>
                  <a:lnTo>
                    <a:pt x="3031" y="365"/>
                  </a:lnTo>
                  <a:lnTo>
                    <a:pt x="2979" y="1"/>
                  </a:lnTo>
                  <a:close/>
                </a:path>
              </a:pathLst>
            </a:custGeom>
            <a:solidFill>
              <a:srgbClr val="4B4B4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25"/>
            <p:cNvSpPr/>
            <p:nvPr/>
          </p:nvSpPr>
          <p:spPr>
            <a:xfrm>
              <a:off x="3290469" y="4381393"/>
              <a:ext cx="72497" cy="70724"/>
            </a:xfrm>
            <a:custGeom>
              <a:avLst/>
              <a:gdLst/>
              <a:ahLst/>
              <a:cxnLst/>
              <a:rect l="l" t="t" r="r" b="b"/>
              <a:pathLst>
                <a:path w="409" h="399" extrusionOk="0">
                  <a:moveTo>
                    <a:pt x="356" y="0"/>
                  </a:moveTo>
                  <a:lnTo>
                    <a:pt x="1" y="56"/>
                  </a:lnTo>
                  <a:lnTo>
                    <a:pt x="53" y="399"/>
                  </a:lnTo>
                  <a:lnTo>
                    <a:pt x="408" y="343"/>
                  </a:lnTo>
                  <a:lnTo>
                    <a:pt x="3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25"/>
            <p:cNvSpPr/>
            <p:nvPr/>
          </p:nvSpPr>
          <p:spPr>
            <a:xfrm>
              <a:off x="2905473" y="4395219"/>
              <a:ext cx="367450" cy="114682"/>
            </a:xfrm>
            <a:custGeom>
              <a:avLst/>
              <a:gdLst/>
              <a:ahLst/>
              <a:cxnLst/>
              <a:rect l="l" t="t" r="r" b="b"/>
              <a:pathLst>
                <a:path w="2073" h="647" extrusionOk="0">
                  <a:moveTo>
                    <a:pt x="2021" y="0"/>
                  </a:moveTo>
                  <a:lnTo>
                    <a:pt x="0" y="304"/>
                  </a:lnTo>
                  <a:lnTo>
                    <a:pt x="52" y="646"/>
                  </a:lnTo>
                  <a:lnTo>
                    <a:pt x="2073" y="343"/>
                  </a:lnTo>
                  <a:lnTo>
                    <a:pt x="202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25"/>
            <p:cNvSpPr/>
            <p:nvPr/>
          </p:nvSpPr>
          <p:spPr>
            <a:xfrm>
              <a:off x="1015002" y="1527786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8" y="1527"/>
                    <a:pt x="1714" y="1145"/>
                    <a:pt x="1714" y="673"/>
                  </a:cubicBezTo>
                  <a:lnTo>
                    <a:pt x="1714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25"/>
            <p:cNvSpPr/>
            <p:nvPr/>
          </p:nvSpPr>
          <p:spPr>
            <a:xfrm>
              <a:off x="1326315" y="1516427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25"/>
            <p:cNvSpPr/>
            <p:nvPr/>
          </p:nvSpPr>
          <p:spPr>
            <a:xfrm>
              <a:off x="1628535" y="1517366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7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25"/>
            <p:cNvSpPr/>
            <p:nvPr/>
          </p:nvSpPr>
          <p:spPr>
            <a:xfrm>
              <a:off x="1932637" y="1509739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6" y="1527"/>
                    <a:pt x="859" y="1527"/>
                  </a:cubicBezTo>
                  <a:cubicBezTo>
                    <a:pt x="1331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25"/>
            <p:cNvSpPr/>
            <p:nvPr/>
          </p:nvSpPr>
          <p:spPr>
            <a:xfrm>
              <a:off x="2229829" y="1514946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25"/>
            <p:cNvSpPr/>
            <p:nvPr/>
          </p:nvSpPr>
          <p:spPr>
            <a:xfrm>
              <a:off x="2491963" y="1505039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2" y="1527"/>
                    <a:pt x="855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25"/>
            <p:cNvSpPr/>
            <p:nvPr/>
          </p:nvSpPr>
          <p:spPr>
            <a:xfrm>
              <a:off x="2754009" y="1509314"/>
              <a:ext cx="302929" cy="270665"/>
            </a:xfrm>
            <a:custGeom>
              <a:avLst/>
              <a:gdLst/>
              <a:ahLst/>
              <a:cxnLst/>
              <a:rect l="l" t="t" r="r" b="b"/>
              <a:pathLst>
                <a:path w="1709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09" y="1145"/>
                    <a:pt x="1709" y="673"/>
                  </a:cubicBezTo>
                  <a:lnTo>
                    <a:pt x="1709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25"/>
            <p:cNvSpPr/>
            <p:nvPr/>
          </p:nvSpPr>
          <p:spPr>
            <a:xfrm>
              <a:off x="3008986" y="1504493"/>
              <a:ext cx="303815" cy="270665"/>
            </a:xfrm>
            <a:custGeom>
              <a:avLst/>
              <a:gdLst/>
              <a:ahLst/>
              <a:cxnLst/>
              <a:rect l="l" t="t" r="r" b="b"/>
              <a:pathLst>
                <a:path w="1714" h="1527" extrusionOk="0">
                  <a:moveTo>
                    <a:pt x="1" y="1"/>
                  </a:moveTo>
                  <a:lnTo>
                    <a:pt x="1" y="673"/>
                  </a:lnTo>
                  <a:cubicBezTo>
                    <a:pt x="1" y="1145"/>
                    <a:pt x="386" y="1527"/>
                    <a:pt x="859" y="1527"/>
                  </a:cubicBezTo>
                  <a:cubicBezTo>
                    <a:pt x="1332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25"/>
            <p:cNvSpPr/>
            <p:nvPr/>
          </p:nvSpPr>
          <p:spPr>
            <a:xfrm>
              <a:off x="3276097" y="1505039"/>
              <a:ext cx="303638" cy="270665"/>
            </a:xfrm>
            <a:custGeom>
              <a:avLst/>
              <a:gdLst/>
              <a:ahLst/>
              <a:cxnLst/>
              <a:rect l="l" t="t" r="r" b="b"/>
              <a:pathLst>
                <a:path w="1713" h="1527" extrusionOk="0">
                  <a:moveTo>
                    <a:pt x="0" y="1"/>
                  </a:moveTo>
                  <a:lnTo>
                    <a:pt x="0" y="673"/>
                  </a:lnTo>
                  <a:cubicBezTo>
                    <a:pt x="0" y="1145"/>
                    <a:pt x="382" y="1527"/>
                    <a:pt x="854" y="1527"/>
                  </a:cubicBezTo>
                  <a:cubicBezTo>
                    <a:pt x="1327" y="1527"/>
                    <a:pt x="1713" y="1145"/>
                    <a:pt x="1713" y="673"/>
                  </a:cubicBezTo>
                  <a:lnTo>
                    <a:pt x="1713" y="1"/>
                  </a:lnTo>
                  <a:close/>
                </a:path>
              </a:pathLst>
            </a:custGeom>
            <a:solidFill>
              <a:srgbClr val="FFE0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7" name="Google Shape;167;p25"/>
          <p:cNvSpPr txBox="1"/>
          <p:nvPr/>
        </p:nvSpPr>
        <p:spPr>
          <a:xfrm>
            <a:off x="-4" y="70246"/>
            <a:ext cx="5647500" cy="164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3200" b="1" i="1" u="none" strike="noStrike" cap="none" dirty="0" smtClean="0">
                <a:solidFill>
                  <a:srgbClr val="165C7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Welcome to my last project presentation </a:t>
            </a:r>
            <a:endParaRPr sz="3200" b="1" i="1" u="none" strike="noStrike" cap="none" dirty="0">
              <a:solidFill>
                <a:srgbClr val="165C7F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901442" y="1821593"/>
            <a:ext cx="3058319" cy="105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</a:pPr>
            <a:r>
              <a:rPr lang="en-US" sz="2800" b="1" i="0" u="none" strike="noStrike" cap="none" dirty="0" smtClean="0">
                <a:solidFill>
                  <a:srgbClr val="83620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</a:t>
            </a:r>
            <a:r>
              <a:rPr lang="en" sz="2800" b="1" i="0" u="none" strike="noStrike" cap="none" dirty="0" smtClean="0">
                <a:solidFill>
                  <a:srgbClr val="83620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hosen theme </a:t>
            </a:r>
            <a:r>
              <a:rPr lang="en" sz="2800" b="1" i="0" u="none" strike="noStrike" cap="none" dirty="0" smtClean="0">
                <a:solidFill>
                  <a:srgbClr val="165C7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:</a:t>
            </a:r>
            <a:r>
              <a:rPr lang="en" sz="2800" b="1" i="0" u="none" strike="noStrike" cap="none" dirty="0" smtClean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r>
              <a:rPr lang="en" sz="2800" b="1" i="0" u="none" strike="noStrike" cap="none" dirty="0" smtClean="0">
                <a:solidFill>
                  <a:srgbClr val="836202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Barter</a:t>
            </a:r>
            <a:endParaRPr dirty="0"/>
          </a:p>
        </p:txBody>
      </p:sp>
      <p:pic>
        <p:nvPicPr>
          <p:cNvPr id="169" name="Google Shape;169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167134" y="2589979"/>
            <a:ext cx="2255014" cy="255352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5"/>
          <p:cNvSpPr txBox="1">
            <a:spLocks noGrp="1"/>
          </p:cNvSpPr>
          <p:nvPr>
            <p:ph type="ctrTitle" idx="4294967295"/>
          </p:nvPr>
        </p:nvSpPr>
        <p:spPr>
          <a:xfrm rot="1894215">
            <a:off x="5567710" y="2034279"/>
            <a:ext cx="931734" cy="563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</a:pPr>
            <a:r>
              <a:rPr lang="en" sz="2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Tchangi</a:t>
            </a:r>
            <a:endParaRPr sz="2000" b="1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171" name="Google Shape;171;p25"/>
          <p:cNvGrpSpPr/>
          <p:nvPr/>
        </p:nvGrpSpPr>
        <p:grpSpPr>
          <a:xfrm>
            <a:off x="6625771" y="4297231"/>
            <a:ext cx="546506" cy="434632"/>
            <a:chOff x="6671087" y="2009304"/>
            <a:chExt cx="332756" cy="281832"/>
          </a:xfrm>
        </p:grpSpPr>
        <p:sp>
          <p:nvSpPr>
            <p:cNvPr id="172" name="Google Shape;172;p25"/>
            <p:cNvSpPr/>
            <p:nvPr/>
          </p:nvSpPr>
          <p:spPr>
            <a:xfrm>
              <a:off x="6671087" y="2023658"/>
              <a:ext cx="331993" cy="267478"/>
            </a:xfrm>
            <a:custGeom>
              <a:avLst/>
              <a:gdLst/>
              <a:ahLst/>
              <a:cxnLst/>
              <a:rect l="l" t="t" r="r" b="b"/>
              <a:pathLst>
                <a:path w="10431" h="8404" extrusionOk="0">
                  <a:moveTo>
                    <a:pt x="6359" y="2272"/>
                  </a:moveTo>
                  <a:lnTo>
                    <a:pt x="7192" y="2546"/>
                  </a:lnTo>
                  <a:cubicBezTo>
                    <a:pt x="7203" y="2553"/>
                    <a:pt x="7215" y="2556"/>
                    <a:pt x="7228" y="2556"/>
                  </a:cubicBezTo>
                  <a:cubicBezTo>
                    <a:pt x="7261" y="2556"/>
                    <a:pt x="7298" y="2539"/>
                    <a:pt x="7323" y="2522"/>
                  </a:cubicBezTo>
                  <a:lnTo>
                    <a:pt x="7585" y="2332"/>
                  </a:lnTo>
                  <a:lnTo>
                    <a:pt x="9419" y="4725"/>
                  </a:lnTo>
                  <a:lnTo>
                    <a:pt x="9109" y="4951"/>
                  </a:lnTo>
                  <a:cubicBezTo>
                    <a:pt x="9097" y="4927"/>
                    <a:pt x="9061" y="4915"/>
                    <a:pt x="9050" y="4903"/>
                  </a:cubicBezTo>
                  <a:lnTo>
                    <a:pt x="5882" y="3177"/>
                  </a:lnTo>
                  <a:lnTo>
                    <a:pt x="6002" y="2987"/>
                  </a:lnTo>
                  <a:cubicBezTo>
                    <a:pt x="6049" y="2903"/>
                    <a:pt x="6025" y="2820"/>
                    <a:pt x="5954" y="2772"/>
                  </a:cubicBezTo>
                  <a:cubicBezTo>
                    <a:pt x="5929" y="2755"/>
                    <a:pt x="5900" y="2747"/>
                    <a:pt x="5873" y="2747"/>
                  </a:cubicBezTo>
                  <a:cubicBezTo>
                    <a:pt x="5822" y="2747"/>
                    <a:pt x="5775" y="2774"/>
                    <a:pt x="5752" y="2820"/>
                  </a:cubicBezTo>
                  <a:lnTo>
                    <a:pt x="5418" y="3356"/>
                  </a:lnTo>
                  <a:cubicBezTo>
                    <a:pt x="5406" y="3379"/>
                    <a:pt x="5382" y="3415"/>
                    <a:pt x="5382" y="3427"/>
                  </a:cubicBezTo>
                  <a:lnTo>
                    <a:pt x="5382" y="4725"/>
                  </a:lnTo>
                  <a:cubicBezTo>
                    <a:pt x="5382" y="4987"/>
                    <a:pt x="5168" y="5213"/>
                    <a:pt x="4894" y="5213"/>
                  </a:cubicBezTo>
                  <a:cubicBezTo>
                    <a:pt x="4632" y="5213"/>
                    <a:pt x="4406" y="4987"/>
                    <a:pt x="4406" y="4725"/>
                  </a:cubicBezTo>
                  <a:lnTo>
                    <a:pt x="4406" y="3439"/>
                  </a:lnTo>
                  <a:lnTo>
                    <a:pt x="4704" y="2272"/>
                  </a:lnTo>
                  <a:close/>
                  <a:moveTo>
                    <a:pt x="2692" y="1796"/>
                  </a:moveTo>
                  <a:lnTo>
                    <a:pt x="2930" y="1927"/>
                  </a:lnTo>
                  <a:lnTo>
                    <a:pt x="929" y="5392"/>
                  </a:lnTo>
                  <a:lnTo>
                    <a:pt x="691" y="5261"/>
                  </a:lnTo>
                  <a:lnTo>
                    <a:pt x="2692" y="1796"/>
                  </a:lnTo>
                  <a:close/>
                  <a:moveTo>
                    <a:pt x="3215" y="4844"/>
                  </a:moveTo>
                  <a:cubicBezTo>
                    <a:pt x="3323" y="4844"/>
                    <a:pt x="3406" y="4892"/>
                    <a:pt x="3489" y="4975"/>
                  </a:cubicBezTo>
                  <a:cubicBezTo>
                    <a:pt x="3608" y="5130"/>
                    <a:pt x="3561" y="5344"/>
                    <a:pt x="3406" y="5451"/>
                  </a:cubicBezTo>
                  <a:lnTo>
                    <a:pt x="2323" y="6213"/>
                  </a:lnTo>
                  <a:cubicBezTo>
                    <a:pt x="2266" y="6255"/>
                    <a:pt x="2199" y="6275"/>
                    <a:pt x="2131" y="6275"/>
                  </a:cubicBezTo>
                  <a:cubicBezTo>
                    <a:pt x="2027" y="6275"/>
                    <a:pt x="1923" y="6228"/>
                    <a:pt x="1858" y="6142"/>
                  </a:cubicBezTo>
                  <a:cubicBezTo>
                    <a:pt x="1763" y="5987"/>
                    <a:pt x="1787" y="5785"/>
                    <a:pt x="1942" y="5677"/>
                  </a:cubicBezTo>
                  <a:lnTo>
                    <a:pt x="3025" y="4903"/>
                  </a:lnTo>
                  <a:cubicBezTo>
                    <a:pt x="3085" y="4856"/>
                    <a:pt x="3156" y="4844"/>
                    <a:pt x="3215" y="4844"/>
                  </a:cubicBezTo>
                  <a:close/>
                  <a:moveTo>
                    <a:pt x="3811" y="5606"/>
                  </a:moveTo>
                  <a:cubicBezTo>
                    <a:pt x="3918" y="5606"/>
                    <a:pt x="4001" y="5665"/>
                    <a:pt x="4061" y="5737"/>
                  </a:cubicBezTo>
                  <a:cubicBezTo>
                    <a:pt x="4180" y="5880"/>
                    <a:pt x="4144" y="6106"/>
                    <a:pt x="3989" y="6213"/>
                  </a:cubicBezTo>
                  <a:lnTo>
                    <a:pt x="3156" y="6820"/>
                  </a:lnTo>
                  <a:cubicBezTo>
                    <a:pt x="3100" y="6863"/>
                    <a:pt x="3032" y="6883"/>
                    <a:pt x="2964" y="6883"/>
                  </a:cubicBezTo>
                  <a:cubicBezTo>
                    <a:pt x="2861" y="6883"/>
                    <a:pt x="2756" y="6835"/>
                    <a:pt x="2692" y="6749"/>
                  </a:cubicBezTo>
                  <a:cubicBezTo>
                    <a:pt x="2573" y="6594"/>
                    <a:pt x="2620" y="6380"/>
                    <a:pt x="2775" y="6273"/>
                  </a:cubicBezTo>
                  <a:lnTo>
                    <a:pt x="3573" y="5689"/>
                  </a:lnTo>
                  <a:cubicBezTo>
                    <a:pt x="3608" y="5677"/>
                    <a:pt x="3632" y="5642"/>
                    <a:pt x="3668" y="5630"/>
                  </a:cubicBezTo>
                  <a:cubicBezTo>
                    <a:pt x="3704" y="5618"/>
                    <a:pt x="3763" y="5606"/>
                    <a:pt x="3811" y="5606"/>
                  </a:cubicBezTo>
                  <a:close/>
                  <a:moveTo>
                    <a:pt x="4415" y="6386"/>
                  </a:moveTo>
                  <a:cubicBezTo>
                    <a:pt x="4516" y="6386"/>
                    <a:pt x="4617" y="6431"/>
                    <a:pt x="4680" y="6523"/>
                  </a:cubicBezTo>
                  <a:cubicBezTo>
                    <a:pt x="4799" y="6666"/>
                    <a:pt x="4751" y="6892"/>
                    <a:pt x="4597" y="6999"/>
                  </a:cubicBezTo>
                  <a:lnTo>
                    <a:pt x="4001" y="7416"/>
                  </a:lnTo>
                  <a:cubicBezTo>
                    <a:pt x="3946" y="7462"/>
                    <a:pt x="3883" y="7479"/>
                    <a:pt x="3814" y="7479"/>
                  </a:cubicBezTo>
                  <a:cubicBezTo>
                    <a:pt x="3793" y="7479"/>
                    <a:pt x="3773" y="7478"/>
                    <a:pt x="3751" y="7475"/>
                  </a:cubicBezTo>
                  <a:cubicBezTo>
                    <a:pt x="3668" y="7463"/>
                    <a:pt x="3585" y="7416"/>
                    <a:pt x="3525" y="7344"/>
                  </a:cubicBezTo>
                  <a:cubicBezTo>
                    <a:pt x="3430" y="7189"/>
                    <a:pt x="3454" y="6987"/>
                    <a:pt x="3608" y="6880"/>
                  </a:cubicBezTo>
                  <a:lnTo>
                    <a:pt x="4180" y="6463"/>
                  </a:lnTo>
                  <a:lnTo>
                    <a:pt x="4216" y="6451"/>
                  </a:lnTo>
                  <a:cubicBezTo>
                    <a:pt x="4274" y="6407"/>
                    <a:pt x="4344" y="6386"/>
                    <a:pt x="4415" y="6386"/>
                  </a:cubicBezTo>
                  <a:close/>
                  <a:moveTo>
                    <a:pt x="2894" y="2594"/>
                  </a:moveTo>
                  <a:lnTo>
                    <a:pt x="3168" y="2760"/>
                  </a:lnTo>
                  <a:cubicBezTo>
                    <a:pt x="3193" y="2769"/>
                    <a:pt x="3212" y="2777"/>
                    <a:pt x="3234" y="2777"/>
                  </a:cubicBezTo>
                  <a:cubicBezTo>
                    <a:pt x="3243" y="2777"/>
                    <a:pt x="3253" y="2776"/>
                    <a:pt x="3263" y="2772"/>
                  </a:cubicBezTo>
                  <a:lnTo>
                    <a:pt x="3977" y="2677"/>
                  </a:lnTo>
                  <a:lnTo>
                    <a:pt x="4239" y="2784"/>
                  </a:lnTo>
                  <a:lnTo>
                    <a:pt x="4097" y="3379"/>
                  </a:lnTo>
                  <a:lnTo>
                    <a:pt x="4097" y="3415"/>
                  </a:lnTo>
                  <a:lnTo>
                    <a:pt x="4097" y="4701"/>
                  </a:lnTo>
                  <a:cubicBezTo>
                    <a:pt x="4097" y="5154"/>
                    <a:pt x="4454" y="5511"/>
                    <a:pt x="4894" y="5511"/>
                  </a:cubicBezTo>
                  <a:cubicBezTo>
                    <a:pt x="5347" y="5511"/>
                    <a:pt x="5704" y="5154"/>
                    <a:pt x="5704" y="4701"/>
                  </a:cubicBezTo>
                  <a:lnTo>
                    <a:pt x="5704" y="3439"/>
                  </a:lnTo>
                  <a:lnTo>
                    <a:pt x="5728" y="3391"/>
                  </a:lnTo>
                  <a:lnTo>
                    <a:pt x="8919" y="5118"/>
                  </a:lnTo>
                  <a:cubicBezTo>
                    <a:pt x="9061" y="5261"/>
                    <a:pt x="9121" y="5463"/>
                    <a:pt x="9038" y="5630"/>
                  </a:cubicBezTo>
                  <a:cubicBezTo>
                    <a:pt x="8973" y="5742"/>
                    <a:pt x="8860" y="5806"/>
                    <a:pt x="8742" y="5806"/>
                  </a:cubicBezTo>
                  <a:cubicBezTo>
                    <a:pt x="8685" y="5806"/>
                    <a:pt x="8627" y="5792"/>
                    <a:pt x="8573" y="5761"/>
                  </a:cubicBezTo>
                  <a:lnTo>
                    <a:pt x="6799" y="4796"/>
                  </a:lnTo>
                  <a:cubicBezTo>
                    <a:pt x="6777" y="4781"/>
                    <a:pt x="6753" y="4775"/>
                    <a:pt x="6730" y="4775"/>
                  </a:cubicBezTo>
                  <a:cubicBezTo>
                    <a:pt x="6679" y="4775"/>
                    <a:pt x="6630" y="4807"/>
                    <a:pt x="6597" y="4856"/>
                  </a:cubicBezTo>
                  <a:cubicBezTo>
                    <a:pt x="6549" y="4927"/>
                    <a:pt x="6585" y="5023"/>
                    <a:pt x="6656" y="5058"/>
                  </a:cubicBezTo>
                  <a:lnTo>
                    <a:pt x="8133" y="5868"/>
                  </a:lnTo>
                  <a:cubicBezTo>
                    <a:pt x="8288" y="5951"/>
                    <a:pt x="8347" y="6166"/>
                    <a:pt x="8264" y="6332"/>
                  </a:cubicBezTo>
                  <a:cubicBezTo>
                    <a:pt x="8198" y="6439"/>
                    <a:pt x="8080" y="6501"/>
                    <a:pt x="7959" y="6501"/>
                  </a:cubicBezTo>
                  <a:cubicBezTo>
                    <a:pt x="7905" y="6501"/>
                    <a:pt x="7851" y="6489"/>
                    <a:pt x="7799" y="6463"/>
                  </a:cubicBezTo>
                  <a:lnTo>
                    <a:pt x="6299" y="5642"/>
                  </a:lnTo>
                  <a:cubicBezTo>
                    <a:pt x="6277" y="5627"/>
                    <a:pt x="6252" y="5620"/>
                    <a:pt x="6227" y="5620"/>
                  </a:cubicBezTo>
                  <a:cubicBezTo>
                    <a:pt x="6173" y="5620"/>
                    <a:pt x="6118" y="5652"/>
                    <a:pt x="6085" y="5701"/>
                  </a:cubicBezTo>
                  <a:cubicBezTo>
                    <a:pt x="6049" y="5773"/>
                    <a:pt x="6073" y="5868"/>
                    <a:pt x="6144" y="5916"/>
                  </a:cubicBezTo>
                  <a:lnTo>
                    <a:pt x="7371" y="6570"/>
                  </a:lnTo>
                  <a:cubicBezTo>
                    <a:pt x="7537" y="6654"/>
                    <a:pt x="7597" y="6868"/>
                    <a:pt x="7502" y="7023"/>
                  </a:cubicBezTo>
                  <a:cubicBezTo>
                    <a:pt x="7444" y="7139"/>
                    <a:pt x="7322" y="7203"/>
                    <a:pt x="7197" y="7203"/>
                  </a:cubicBezTo>
                  <a:cubicBezTo>
                    <a:pt x="7143" y="7203"/>
                    <a:pt x="7088" y="7191"/>
                    <a:pt x="7037" y="7166"/>
                  </a:cubicBezTo>
                  <a:lnTo>
                    <a:pt x="5775" y="6463"/>
                  </a:lnTo>
                  <a:cubicBezTo>
                    <a:pt x="5753" y="6448"/>
                    <a:pt x="5728" y="6442"/>
                    <a:pt x="5704" y="6442"/>
                  </a:cubicBezTo>
                  <a:cubicBezTo>
                    <a:pt x="5650" y="6442"/>
                    <a:pt x="5597" y="6474"/>
                    <a:pt x="5573" y="6523"/>
                  </a:cubicBezTo>
                  <a:cubicBezTo>
                    <a:pt x="5525" y="6594"/>
                    <a:pt x="5549" y="6689"/>
                    <a:pt x="5632" y="6725"/>
                  </a:cubicBezTo>
                  <a:lnTo>
                    <a:pt x="6609" y="7261"/>
                  </a:lnTo>
                  <a:cubicBezTo>
                    <a:pt x="6775" y="7356"/>
                    <a:pt x="6835" y="7559"/>
                    <a:pt x="6740" y="7725"/>
                  </a:cubicBezTo>
                  <a:cubicBezTo>
                    <a:pt x="6683" y="7838"/>
                    <a:pt x="6567" y="7902"/>
                    <a:pt x="6450" y="7902"/>
                  </a:cubicBezTo>
                  <a:cubicBezTo>
                    <a:pt x="6394" y="7902"/>
                    <a:pt x="6337" y="7887"/>
                    <a:pt x="6287" y="7856"/>
                  </a:cubicBezTo>
                  <a:lnTo>
                    <a:pt x="5597" y="7487"/>
                  </a:lnTo>
                  <a:cubicBezTo>
                    <a:pt x="5597" y="7344"/>
                    <a:pt x="5549" y="7201"/>
                    <a:pt x="5466" y="7082"/>
                  </a:cubicBezTo>
                  <a:cubicBezTo>
                    <a:pt x="5347" y="6939"/>
                    <a:pt x="5168" y="6844"/>
                    <a:pt x="4990" y="6832"/>
                  </a:cubicBezTo>
                  <a:cubicBezTo>
                    <a:pt x="4990" y="6820"/>
                    <a:pt x="4990" y="6808"/>
                    <a:pt x="5001" y="6785"/>
                  </a:cubicBezTo>
                  <a:cubicBezTo>
                    <a:pt x="5037" y="6606"/>
                    <a:pt x="4990" y="6451"/>
                    <a:pt x="4882" y="6308"/>
                  </a:cubicBezTo>
                  <a:cubicBezTo>
                    <a:pt x="4763" y="6166"/>
                    <a:pt x="4585" y="6070"/>
                    <a:pt x="4406" y="6058"/>
                  </a:cubicBezTo>
                  <a:cubicBezTo>
                    <a:pt x="4406" y="6046"/>
                    <a:pt x="4406" y="6035"/>
                    <a:pt x="4418" y="6011"/>
                  </a:cubicBezTo>
                  <a:cubicBezTo>
                    <a:pt x="4454" y="5832"/>
                    <a:pt x="4406" y="5677"/>
                    <a:pt x="4299" y="5535"/>
                  </a:cubicBezTo>
                  <a:cubicBezTo>
                    <a:pt x="4180" y="5392"/>
                    <a:pt x="4001" y="5296"/>
                    <a:pt x="3823" y="5284"/>
                  </a:cubicBezTo>
                  <a:cubicBezTo>
                    <a:pt x="3823" y="5273"/>
                    <a:pt x="3823" y="5261"/>
                    <a:pt x="3847" y="5237"/>
                  </a:cubicBezTo>
                  <a:cubicBezTo>
                    <a:pt x="3870" y="5058"/>
                    <a:pt x="3823" y="4903"/>
                    <a:pt x="3727" y="4761"/>
                  </a:cubicBezTo>
                  <a:cubicBezTo>
                    <a:pt x="3600" y="4597"/>
                    <a:pt x="3413" y="4515"/>
                    <a:pt x="3222" y="4515"/>
                  </a:cubicBezTo>
                  <a:cubicBezTo>
                    <a:pt x="3093" y="4515"/>
                    <a:pt x="2962" y="4553"/>
                    <a:pt x="2846" y="4630"/>
                  </a:cubicBezTo>
                  <a:lnTo>
                    <a:pt x="1775" y="5404"/>
                  </a:lnTo>
                  <a:lnTo>
                    <a:pt x="1382" y="5201"/>
                  </a:lnTo>
                  <a:lnTo>
                    <a:pt x="2894" y="2594"/>
                  </a:lnTo>
                  <a:close/>
                  <a:moveTo>
                    <a:pt x="5009" y="7159"/>
                  </a:moveTo>
                  <a:cubicBezTo>
                    <a:pt x="5109" y="7159"/>
                    <a:pt x="5207" y="7205"/>
                    <a:pt x="5263" y="7297"/>
                  </a:cubicBezTo>
                  <a:cubicBezTo>
                    <a:pt x="5311" y="7356"/>
                    <a:pt x="5347" y="7451"/>
                    <a:pt x="5335" y="7535"/>
                  </a:cubicBezTo>
                  <a:cubicBezTo>
                    <a:pt x="5311" y="7630"/>
                    <a:pt x="5263" y="7701"/>
                    <a:pt x="5192" y="7761"/>
                  </a:cubicBezTo>
                  <a:lnTo>
                    <a:pt x="4835" y="8011"/>
                  </a:lnTo>
                  <a:cubicBezTo>
                    <a:pt x="4778" y="8053"/>
                    <a:pt x="4711" y="8073"/>
                    <a:pt x="4643" y="8073"/>
                  </a:cubicBezTo>
                  <a:cubicBezTo>
                    <a:pt x="4539" y="8073"/>
                    <a:pt x="4435" y="8026"/>
                    <a:pt x="4370" y="7940"/>
                  </a:cubicBezTo>
                  <a:cubicBezTo>
                    <a:pt x="4275" y="7785"/>
                    <a:pt x="4299" y="7582"/>
                    <a:pt x="4454" y="7475"/>
                  </a:cubicBezTo>
                  <a:lnTo>
                    <a:pt x="4775" y="7237"/>
                  </a:lnTo>
                  <a:lnTo>
                    <a:pt x="4811" y="7225"/>
                  </a:lnTo>
                  <a:cubicBezTo>
                    <a:pt x="4869" y="7181"/>
                    <a:pt x="4940" y="7159"/>
                    <a:pt x="5009" y="7159"/>
                  </a:cubicBezTo>
                  <a:close/>
                  <a:moveTo>
                    <a:pt x="182" y="0"/>
                  </a:moveTo>
                  <a:cubicBezTo>
                    <a:pt x="131" y="0"/>
                    <a:pt x="81" y="32"/>
                    <a:pt x="48" y="81"/>
                  </a:cubicBezTo>
                  <a:cubicBezTo>
                    <a:pt x="1" y="153"/>
                    <a:pt x="25" y="248"/>
                    <a:pt x="108" y="284"/>
                  </a:cubicBezTo>
                  <a:lnTo>
                    <a:pt x="2430" y="1629"/>
                  </a:lnTo>
                  <a:lnTo>
                    <a:pt x="418" y="5094"/>
                  </a:lnTo>
                  <a:lnTo>
                    <a:pt x="251" y="5011"/>
                  </a:lnTo>
                  <a:cubicBezTo>
                    <a:pt x="226" y="4994"/>
                    <a:pt x="200" y="4986"/>
                    <a:pt x="175" y="4986"/>
                  </a:cubicBezTo>
                  <a:cubicBezTo>
                    <a:pt x="126" y="4986"/>
                    <a:pt x="80" y="5015"/>
                    <a:pt x="48" y="5070"/>
                  </a:cubicBezTo>
                  <a:cubicBezTo>
                    <a:pt x="1" y="5142"/>
                    <a:pt x="25" y="5225"/>
                    <a:pt x="108" y="5273"/>
                  </a:cubicBezTo>
                  <a:lnTo>
                    <a:pt x="906" y="5737"/>
                  </a:lnTo>
                  <a:cubicBezTo>
                    <a:pt x="932" y="5752"/>
                    <a:pt x="958" y="5759"/>
                    <a:pt x="983" y="5759"/>
                  </a:cubicBezTo>
                  <a:cubicBezTo>
                    <a:pt x="1038" y="5759"/>
                    <a:pt x="1087" y="5726"/>
                    <a:pt x="1120" y="5677"/>
                  </a:cubicBezTo>
                  <a:lnTo>
                    <a:pt x="1239" y="5463"/>
                  </a:lnTo>
                  <a:lnTo>
                    <a:pt x="1561" y="5642"/>
                  </a:lnTo>
                  <a:cubicBezTo>
                    <a:pt x="1465" y="5856"/>
                    <a:pt x="1465" y="6106"/>
                    <a:pt x="1608" y="6320"/>
                  </a:cubicBezTo>
                  <a:cubicBezTo>
                    <a:pt x="1727" y="6499"/>
                    <a:pt x="1942" y="6582"/>
                    <a:pt x="2132" y="6582"/>
                  </a:cubicBezTo>
                  <a:cubicBezTo>
                    <a:pt x="2192" y="6582"/>
                    <a:pt x="2263" y="6570"/>
                    <a:pt x="2323" y="6558"/>
                  </a:cubicBezTo>
                  <a:cubicBezTo>
                    <a:pt x="2323" y="6689"/>
                    <a:pt x="2370" y="6820"/>
                    <a:pt x="2442" y="6928"/>
                  </a:cubicBezTo>
                  <a:cubicBezTo>
                    <a:pt x="2561" y="7094"/>
                    <a:pt x="2751" y="7178"/>
                    <a:pt x="2965" y="7178"/>
                  </a:cubicBezTo>
                  <a:cubicBezTo>
                    <a:pt x="3025" y="7178"/>
                    <a:pt x="3096" y="7166"/>
                    <a:pt x="3156" y="7154"/>
                  </a:cubicBezTo>
                  <a:cubicBezTo>
                    <a:pt x="3156" y="7285"/>
                    <a:pt x="3204" y="7404"/>
                    <a:pt x="3275" y="7523"/>
                  </a:cubicBezTo>
                  <a:cubicBezTo>
                    <a:pt x="3382" y="7654"/>
                    <a:pt x="3525" y="7749"/>
                    <a:pt x="3692" y="7773"/>
                  </a:cubicBezTo>
                  <a:cubicBezTo>
                    <a:pt x="3716" y="7773"/>
                    <a:pt x="3763" y="7785"/>
                    <a:pt x="3799" y="7785"/>
                  </a:cubicBezTo>
                  <a:cubicBezTo>
                    <a:pt x="3858" y="7785"/>
                    <a:pt x="3930" y="7773"/>
                    <a:pt x="3989" y="7761"/>
                  </a:cubicBezTo>
                  <a:cubicBezTo>
                    <a:pt x="3989" y="7892"/>
                    <a:pt x="4037" y="8011"/>
                    <a:pt x="4108" y="8130"/>
                  </a:cubicBezTo>
                  <a:cubicBezTo>
                    <a:pt x="4216" y="8261"/>
                    <a:pt x="4358" y="8356"/>
                    <a:pt x="4525" y="8380"/>
                  </a:cubicBezTo>
                  <a:cubicBezTo>
                    <a:pt x="4549" y="8380"/>
                    <a:pt x="4597" y="8404"/>
                    <a:pt x="4632" y="8404"/>
                  </a:cubicBezTo>
                  <a:cubicBezTo>
                    <a:pt x="4763" y="8404"/>
                    <a:pt x="4894" y="8356"/>
                    <a:pt x="5001" y="8285"/>
                  </a:cubicBezTo>
                  <a:lnTo>
                    <a:pt x="5359" y="8023"/>
                  </a:lnTo>
                  <a:cubicBezTo>
                    <a:pt x="5430" y="7963"/>
                    <a:pt x="5490" y="7904"/>
                    <a:pt x="5537" y="7820"/>
                  </a:cubicBezTo>
                  <a:lnTo>
                    <a:pt x="6156" y="8166"/>
                  </a:lnTo>
                  <a:cubicBezTo>
                    <a:pt x="6252" y="8201"/>
                    <a:pt x="6359" y="8237"/>
                    <a:pt x="6478" y="8237"/>
                  </a:cubicBezTo>
                  <a:cubicBezTo>
                    <a:pt x="6537" y="8237"/>
                    <a:pt x="6597" y="8225"/>
                    <a:pt x="6656" y="8201"/>
                  </a:cubicBezTo>
                  <a:cubicBezTo>
                    <a:pt x="6811" y="8166"/>
                    <a:pt x="6954" y="8047"/>
                    <a:pt x="7037" y="7892"/>
                  </a:cubicBezTo>
                  <a:cubicBezTo>
                    <a:pt x="7097" y="7773"/>
                    <a:pt x="7133" y="7642"/>
                    <a:pt x="7109" y="7523"/>
                  </a:cubicBezTo>
                  <a:cubicBezTo>
                    <a:pt x="7156" y="7523"/>
                    <a:pt x="7192" y="7535"/>
                    <a:pt x="7228" y="7535"/>
                  </a:cubicBezTo>
                  <a:cubicBezTo>
                    <a:pt x="7454" y="7535"/>
                    <a:pt x="7680" y="7416"/>
                    <a:pt x="7799" y="7213"/>
                  </a:cubicBezTo>
                  <a:cubicBezTo>
                    <a:pt x="7859" y="7094"/>
                    <a:pt x="7883" y="6951"/>
                    <a:pt x="7871" y="6832"/>
                  </a:cubicBezTo>
                  <a:cubicBezTo>
                    <a:pt x="7918" y="6832"/>
                    <a:pt x="7942" y="6856"/>
                    <a:pt x="7990" y="6856"/>
                  </a:cubicBezTo>
                  <a:cubicBezTo>
                    <a:pt x="8216" y="6856"/>
                    <a:pt x="8442" y="6737"/>
                    <a:pt x="8561" y="6523"/>
                  </a:cubicBezTo>
                  <a:cubicBezTo>
                    <a:pt x="8621" y="6404"/>
                    <a:pt x="8645" y="6273"/>
                    <a:pt x="8633" y="6154"/>
                  </a:cubicBezTo>
                  <a:cubicBezTo>
                    <a:pt x="8680" y="6154"/>
                    <a:pt x="8704" y="6166"/>
                    <a:pt x="8752" y="6166"/>
                  </a:cubicBezTo>
                  <a:cubicBezTo>
                    <a:pt x="8811" y="6166"/>
                    <a:pt x="8871" y="6154"/>
                    <a:pt x="8930" y="6142"/>
                  </a:cubicBezTo>
                  <a:cubicBezTo>
                    <a:pt x="9097" y="6094"/>
                    <a:pt x="9228" y="5975"/>
                    <a:pt x="9311" y="5820"/>
                  </a:cubicBezTo>
                  <a:cubicBezTo>
                    <a:pt x="9407" y="5677"/>
                    <a:pt x="9419" y="5499"/>
                    <a:pt x="9359" y="5332"/>
                  </a:cubicBezTo>
                  <a:cubicBezTo>
                    <a:pt x="9347" y="5284"/>
                    <a:pt x="9335" y="5261"/>
                    <a:pt x="9311" y="5213"/>
                  </a:cubicBezTo>
                  <a:lnTo>
                    <a:pt x="9585" y="5023"/>
                  </a:lnTo>
                  <a:lnTo>
                    <a:pt x="9728" y="5201"/>
                  </a:lnTo>
                  <a:cubicBezTo>
                    <a:pt x="9756" y="5236"/>
                    <a:pt x="9804" y="5254"/>
                    <a:pt x="9853" y="5254"/>
                  </a:cubicBezTo>
                  <a:cubicBezTo>
                    <a:pt x="9889" y="5254"/>
                    <a:pt x="9925" y="5245"/>
                    <a:pt x="9954" y="5225"/>
                  </a:cubicBezTo>
                  <a:lnTo>
                    <a:pt x="10371" y="4903"/>
                  </a:lnTo>
                  <a:cubicBezTo>
                    <a:pt x="10431" y="4808"/>
                    <a:pt x="10431" y="4725"/>
                    <a:pt x="10395" y="4653"/>
                  </a:cubicBezTo>
                  <a:cubicBezTo>
                    <a:pt x="10350" y="4616"/>
                    <a:pt x="10300" y="4592"/>
                    <a:pt x="10254" y="4592"/>
                  </a:cubicBezTo>
                  <a:cubicBezTo>
                    <a:pt x="10228" y="4592"/>
                    <a:pt x="10202" y="4600"/>
                    <a:pt x="10181" y="4618"/>
                  </a:cubicBezTo>
                  <a:lnTo>
                    <a:pt x="9883" y="4856"/>
                  </a:lnTo>
                  <a:lnTo>
                    <a:pt x="7454" y="1689"/>
                  </a:lnTo>
                  <a:lnTo>
                    <a:pt x="8835" y="796"/>
                  </a:lnTo>
                  <a:cubicBezTo>
                    <a:pt x="8919" y="748"/>
                    <a:pt x="8930" y="665"/>
                    <a:pt x="8883" y="582"/>
                  </a:cubicBezTo>
                  <a:cubicBezTo>
                    <a:pt x="8854" y="539"/>
                    <a:pt x="8813" y="517"/>
                    <a:pt x="8769" y="517"/>
                  </a:cubicBezTo>
                  <a:cubicBezTo>
                    <a:pt x="8740" y="517"/>
                    <a:pt x="8709" y="527"/>
                    <a:pt x="8680" y="546"/>
                  </a:cubicBezTo>
                  <a:lnTo>
                    <a:pt x="7156" y="1522"/>
                  </a:lnTo>
                  <a:cubicBezTo>
                    <a:pt x="7085" y="1570"/>
                    <a:pt x="7073" y="1677"/>
                    <a:pt x="7109" y="1748"/>
                  </a:cubicBezTo>
                  <a:lnTo>
                    <a:pt x="7395" y="2106"/>
                  </a:lnTo>
                  <a:lnTo>
                    <a:pt x="7204" y="2248"/>
                  </a:lnTo>
                  <a:lnTo>
                    <a:pt x="6418" y="1998"/>
                  </a:lnTo>
                  <a:cubicBezTo>
                    <a:pt x="6406" y="1998"/>
                    <a:pt x="6383" y="1986"/>
                    <a:pt x="6371" y="1986"/>
                  </a:cubicBezTo>
                  <a:lnTo>
                    <a:pt x="4585" y="1986"/>
                  </a:lnTo>
                  <a:cubicBezTo>
                    <a:pt x="4513" y="1986"/>
                    <a:pt x="4454" y="2034"/>
                    <a:pt x="4442" y="2106"/>
                  </a:cubicBezTo>
                  <a:lnTo>
                    <a:pt x="4335" y="2510"/>
                  </a:lnTo>
                  <a:lnTo>
                    <a:pt x="4073" y="2403"/>
                  </a:lnTo>
                  <a:cubicBezTo>
                    <a:pt x="4049" y="2391"/>
                    <a:pt x="4037" y="2391"/>
                    <a:pt x="4001" y="2391"/>
                  </a:cubicBezTo>
                  <a:lnTo>
                    <a:pt x="3287" y="2475"/>
                  </a:lnTo>
                  <a:lnTo>
                    <a:pt x="3049" y="2344"/>
                  </a:lnTo>
                  <a:lnTo>
                    <a:pt x="3275" y="1939"/>
                  </a:lnTo>
                  <a:cubicBezTo>
                    <a:pt x="3323" y="1867"/>
                    <a:pt x="3287" y="1772"/>
                    <a:pt x="3215" y="1736"/>
                  </a:cubicBezTo>
                  <a:lnTo>
                    <a:pt x="251" y="22"/>
                  </a:lnTo>
                  <a:cubicBezTo>
                    <a:pt x="228" y="7"/>
                    <a:pt x="205" y="0"/>
                    <a:pt x="18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5"/>
            <p:cNvSpPr/>
            <p:nvPr/>
          </p:nvSpPr>
          <p:spPr>
            <a:xfrm>
              <a:off x="6965173" y="2009304"/>
              <a:ext cx="38670" cy="27181"/>
            </a:xfrm>
            <a:custGeom>
              <a:avLst/>
              <a:gdLst/>
              <a:ahLst/>
              <a:cxnLst/>
              <a:rect l="l" t="t" r="r" b="b"/>
              <a:pathLst>
                <a:path w="1215" h="854" extrusionOk="0">
                  <a:moveTo>
                    <a:pt x="1023" y="1"/>
                  </a:moveTo>
                  <a:cubicBezTo>
                    <a:pt x="995" y="1"/>
                    <a:pt x="966" y="8"/>
                    <a:pt x="941" y="20"/>
                  </a:cubicBezTo>
                  <a:lnTo>
                    <a:pt x="95" y="580"/>
                  </a:lnTo>
                  <a:cubicBezTo>
                    <a:pt x="12" y="616"/>
                    <a:pt x="0" y="711"/>
                    <a:pt x="48" y="782"/>
                  </a:cubicBezTo>
                  <a:cubicBezTo>
                    <a:pt x="83" y="830"/>
                    <a:pt x="119" y="854"/>
                    <a:pt x="179" y="854"/>
                  </a:cubicBezTo>
                  <a:cubicBezTo>
                    <a:pt x="214" y="854"/>
                    <a:pt x="238" y="842"/>
                    <a:pt x="274" y="830"/>
                  </a:cubicBezTo>
                  <a:lnTo>
                    <a:pt x="1119" y="282"/>
                  </a:lnTo>
                  <a:cubicBezTo>
                    <a:pt x="1179" y="235"/>
                    <a:pt x="1214" y="140"/>
                    <a:pt x="1155" y="68"/>
                  </a:cubicBezTo>
                  <a:cubicBezTo>
                    <a:pt x="1124" y="22"/>
                    <a:pt x="1074" y="1"/>
                    <a:pt x="102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4" name="Google Shape;174;p25"/>
          <p:cNvSpPr/>
          <p:nvPr/>
        </p:nvSpPr>
        <p:spPr>
          <a:xfrm flipH="1">
            <a:off x="7012964" y="2120421"/>
            <a:ext cx="774094" cy="771774"/>
          </a:xfrm>
          <a:custGeom>
            <a:avLst/>
            <a:gdLst/>
            <a:ahLst/>
            <a:cxnLst/>
            <a:rect l="l" t="t" r="r" b="b"/>
            <a:pathLst>
              <a:path w="6227" h="6227" extrusionOk="0">
                <a:moveTo>
                  <a:pt x="3113" y="0"/>
                </a:moveTo>
                <a:cubicBezTo>
                  <a:pt x="1392" y="0"/>
                  <a:pt x="0" y="1392"/>
                  <a:pt x="0" y="3113"/>
                </a:cubicBezTo>
                <a:cubicBezTo>
                  <a:pt x="0" y="4835"/>
                  <a:pt x="1392" y="6226"/>
                  <a:pt x="3113" y="6226"/>
                </a:cubicBezTo>
                <a:cubicBezTo>
                  <a:pt x="4830" y="6226"/>
                  <a:pt x="6226" y="4835"/>
                  <a:pt x="6226" y="3113"/>
                </a:cubicBezTo>
                <a:cubicBezTo>
                  <a:pt x="6226" y="1392"/>
                  <a:pt x="4830" y="0"/>
                  <a:pt x="3113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5"/>
          <p:cNvSpPr/>
          <p:nvPr/>
        </p:nvSpPr>
        <p:spPr>
          <a:xfrm>
            <a:off x="7240895" y="2177049"/>
            <a:ext cx="316888" cy="601977"/>
          </a:xfrm>
          <a:custGeom>
            <a:avLst/>
            <a:gdLst/>
            <a:ahLst/>
            <a:cxnLst/>
            <a:rect l="l" t="t" r="r" b="b"/>
            <a:pathLst>
              <a:path w="2694" h="4857" extrusionOk="0">
                <a:moveTo>
                  <a:pt x="1237" y="924"/>
                </a:moveTo>
                <a:lnTo>
                  <a:pt x="1237" y="2216"/>
                </a:lnTo>
                <a:cubicBezTo>
                  <a:pt x="812" y="2108"/>
                  <a:pt x="465" y="1965"/>
                  <a:pt x="465" y="1570"/>
                </a:cubicBezTo>
                <a:cubicBezTo>
                  <a:pt x="465" y="1245"/>
                  <a:pt x="703" y="972"/>
                  <a:pt x="1237" y="924"/>
                </a:cubicBezTo>
                <a:close/>
                <a:moveTo>
                  <a:pt x="1497" y="2646"/>
                </a:moveTo>
                <a:cubicBezTo>
                  <a:pt x="1939" y="2754"/>
                  <a:pt x="2316" y="2893"/>
                  <a:pt x="2316" y="3300"/>
                </a:cubicBezTo>
                <a:cubicBezTo>
                  <a:pt x="2316" y="3634"/>
                  <a:pt x="2065" y="3894"/>
                  <a:pt x="1497" y="3938"/>
                </a:cubicBezTo>
                <a:lnTo>
                  <a:pt x="1497" y="2646"/>
                </a:lnTo>
                <a:close/>
                <a:moveTo>
                  <a:pt x="1237" y="1"/>
                </a:moveTo>
                <a:lnTo>
                  <a:pt x="1237" y="595"/>
                </a:lnTo>
                <a:cubicBezTo>
                  <a:pt x="447" y="656"/>
                  <a:pt x="88" y="1085"/>
                  <a:pt x="88" y="1583"/>
                </a:cubicBezTo>
                <a:cubicBezTo>
                  <a:pt x="88" y="2264"/>
                  <a:pt x="669" y="2438"/>
                  <a:pt x="1237" y="2581"/>
                </a:cubicBezTo>
                <a:lnTo>
                  <a:pt x="1237" y="3938"/>
                </a:lnTo>
                <a:cubicBezTo>
                  <a:pt x="803" y="3912"/>
                  <a:pt x="391" y="3734"/>
                  <a:pt x="153" y="3504"/>
                </a:cubicBezTo>
                <a:lnTo>
                  <a:pt x="1" y="3799"/>
                </a:lnTo>
                <a:cubicBezTo>
                  <a:pt x="257" y="4055"/>
                  <a:pt x="729" y="4241"/>
                  <a:pt x="1237" y="4267"/>
                </a:cubicBezTo>
                <a:lnTo>
                  <a:pt x="1237" y="4857"/>
                </a:lnTo>
                <a:lnTo>
                  <a:pt x="1497" y="4857"/>
                </a:lnTo>
                <a:lnTo>
                  <a:pt x="1497" y="4263"/>
                </a:lnTo>
                <a:cubicBezTo>
                  <a:pt x="2316" y="4215"/>
                  <a:pt x="2693" y="3782"/>
                  <a:pt x="2693" y="3279"/>
                </a:cubicBezTo>
                <a:cubicBezTo>
                  <a:pt x="2693" y="2589"/>
                  <a:pt x="2078" y="2425"/>
                  <a:pt x="1497" y="2286"/>
                </a:cubicBezTo>
                <a:lnTo>
                  <a:pt x="1497" y="916"/>
                </a:lnTo>
                <a:cubicBezTo>
                  <a:pt x="1796" y="929"/>
                  <a:pt x="2125" y="1028"/>
                  <a:pt x="2416" y="1215"/>
                </a:cubicBezTo>
                <a:lnTo>
                  <a:pt x="2542" y="911"/>
                </a:lnTo>
                <a:cubicBezTo>
                  <a:pt x="2268" y="721"/>
                  <a:pt x="1883" y="604"/>
                  <a:pt x="1497" y="591"/>
                </a:cubicBezTo>
                <a:lnTo>
                  <a:pt x="1497" y="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5"/>
          <p:cNvSpPr/>
          <p:nvPr/>
        </p:nvSpPr>
        <p:spPr>
          <a:xfrm flipH="1">
            <a:off x="6967428" y="2084144"/>
            <a:ext cx="850963" cy="854566"/>
          </a:xfrm>
          <a:custGeom>
            <a:avLst/>
            <a:gdLst/>
            <a:ahLst/>
            <a:cxnLst/>
            <a:rect l="l" t="t" r="r" b="b"/>
            <a:pathLst>
              <a:path w="6895" h="6895" extrusionOk="0">
                <a:moveTo>
                  <a:pt x="3447" y="334"/>
                </a:moveTo>
                <a:cubicBezTo>
                  <a:pt x="5164" y="334"/>
                  <a:pt x="6560" y="1726"/>
                  <a:pt x="6560" y="3447"/>
                </a:cubicBezTo>
                <a:cubicBezTo>
                  <a:pt x="6560" y="5169"/>
                  <a:pt x="5164" y="6560"/>
                  <a:pt x="3447" y="6560"/>
                </a:cubicBezTo>
                <a:cubicBezTo>
                  <a:pt x="1726" y="6560"/>
                  <a:pt x="334" y="5169"/>
                  <a:pt x="334" y="3447"/>
                </a:cubicBezTo>
                <a:cubicBezTo>
                  <a:pt x="334" y="1726"/>
                  <a:pt x="1726" y="334"/>
                  <a:pt x="3447" y="334"/>
                </a:cubicBezTo>
                <a:close/>
                <a:moveTo>
                  <a:pt x="3447" y="0"/>
                </a:moveTo>
                <a:cubicBezTo>
                  <a:pt x="1544" y="0"/>
                  <a:pt x="0" y="1544"/>
                  <a:pt x="0" y="3447"/>
                </a:cubicBezTo>
                <a:cubicBezTo>
                  <a:pt x="0" y="5351"/>
                  <a:pt x="1544" y="6894"/>
                  <a:pt x="3447" y="6894"/>
                </a:cubicBezTo>
                <a:cubicBezTo>
                  <a:pt x="5351" y="6894"/>
                  <a:pt x="6894" y="5351"/>
                  <a:pt x="6894" y="3447"/>
                </a:cubicBezTo>
                <a:cubicBezTo>
                  <a:pt x="6894" y="1544"/>
                  <a:pt x="5351" y="0"/>
                  <a:pt x="3447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1872" y="2100447"/>
            <a:ext cx="838769" cy="83876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/>
          <p:nvPr/>
        </p:nvSpPr>
        <p:spPr>
          <a:xfrm>
            <a:off x="3767180" y="3287959"/>
            <a:ext cx="559200" cy="492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SzPts val="3500"/>
            </a:pPr>
            <a:r>
              <a:rPr lang="en" sz="4400" i="1" u="sng" dirty="0">
                <a:solidFill>
                  <a:srgbClr val="165C7F"/>
                </a:solidFill>
              </a:rPr>
              <a:t>table of Content</a:t>
            </a:r>
            <a:endParaRPr sz="4400" i="1" u="sng" dirty="0">
              <a:solidFill>
                <a:srgbClr val="165C7F"/>
              </a:solidFill>
            </a:endParaRPr>
          </a:p>
        </p:txBody>
      </p:sp>
      <p:grpSp>
        <p:nvGrpSpPr>
          <p:cNvPr id="183" name="Google Shape;183;p26"/>
          <p:cNvGrpSpPr/>
          <p:nvPr/>
        </p:nvGrpSpPr>
        <p:grpSpPr>
          <a:xfrm>
            <a:off x="606435" y="3051006"/>
            <a:ext cx="3876900" cy="963600"/>
            <a:chOff x="620950" y="2484950"/>
            <a:chExt cx="3876900" cy="963600"/>
          </a:xfrm>
        </p:grpSpPr>
        <p:sp>
          <p:nvSpPr>
            <p:cNvPr id="184" name="Google Shape;184;p26"/>
            <p:cNvSpPr/>
            <p:nvPr/>
          </p:nvSpPr>
          <p:spPr>
            <a:xfrm>
              <a:off x="620950" y="248495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5" name="Google Shape;185;p26"/>
            <p:cNvGrpSpPr/>
            <p:nvPr/>
          </p:nvGrpSpPr>
          <p:grpSpPr>
            <a:xfrm>
              <a:off x="1397326" y="2585438"/>
              <a:ext cx="2556593" cy="754294"/>
              <a:chOff x="2770001" y="1581985"/>
              <a:chExt cx="2556593" cy="754294"/>
            </a:xfrm>
          </p:grpSpPr>
          <p:sp>
            <p:nvSpPr>
              <p:cNvPr id="186" name="Google Shape;186;p26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1" i="0" u="none" strike="noStrike" cap="none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Video </a:t>
                </a:r>
                <a:endParaRPr sz="1800" b="1" i="0" u="none" strike="noStrike" cap="none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187" name="Google Shape;187;p26"/>
              <p:cNvSpPr txBox="1"/>
              <p:nvPr/>
            </p:nvSpPr>
            <p:spPr>
              <a:xfrm>
                <a:off x="2770001" y="1807379"/>
                <a:ext cx="2556593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2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</a:t>
                </a:r>
                <a:r>
                  <a:rPr lang="en" sz="1200" dirty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 </a:t>
                </a:r>
                <a:r>
                  <a:rPr lang="en" sz="12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screen recoord on how the website works for </a:t>
                </a:r>
                <a:r>
                  <a:rPr lang="en-US" sz="1200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advertisements </a:t>
                </a:r>
                <a:endParaRPr sz="1200" b="0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188" name="Google Shape;188;p26"/>
            <p:cNvSpPr/>
            <p:nvPr/>
          </p:nvSpPr>
          <p:spPr>
            <a:xfrm>
              <a:off x="3676451" y="25972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26"/>
            <p:cNvSpPr/>
            <p:nvPr/>
          </p:nvSpPr>
          <p:spPr>
            <a:xfrm>
              <a:off x="703449" y="25972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36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3</a:t>
              </a: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90" name="Google Shape;190;p26"/>
          <p:cNvCxnSpPr>
            <a:stCxn id="191" idx="3"/>
            <a:endCxn id="192" idx="1"/>
          </p:cNvCxnSpPr>
          <p:nvPr/>
        </p:nvCxnSpPr>
        <p:spPr>
          <a:xfrm>
            <a:off x="4483335" y="2408656"/>
            <a:ext cx="15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grpSp>
        <p:nvGrpSpPr>
          <p:cNvPr id="193" name="Google Shape;193;p26"/>
          <p:cNvGrpSpPr/>
          <p:nvPr/>
        </p:nvGrpSpPr>
        <p:grpSpPr>
          <a:xfrm>
            <a:off x="4633704" y="3051006"/>
            <a:ext cx="3876900" cy="963600"/>
            <a:chOff x="4648219" y="2484950"/>
            <a:chExt cx="3876900" cy="963600"/>
          </a:xfrm>
        </p:grpSpPr>
        <p:sp>
          <p:nvSpPr>
            <p:cNvPr id="194" name="Google Shape;194;p26"/>
            <p:cNvSpPr/>
            <p:nvPr/>
          </p:nvSpPr>
          <p:spPr>
            <a:xfrm>
              <a:off x="4648219" y="248495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26"/>
            <p:cNvSpPr txBox="1"/>
            <p:nvPr/>
          </p:nvSpPr>
          <p:spPr>
            <a:xfrm>
              <a:off x="5511474" y="2739093"/>
              <a:ext cx="22188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 i="0" u="none" strike="noStrike" cap="none" dirty="0" smtClean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Poster</a:t>
              </a:r>
              <a:endParaRPr sz="18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96" name="Google Shape;196;p26"/>
            <p:cNvSpPr/>
            <p:nvPr/>
          </p:nvSpPr>
          <p:spPr>
            <a:xfrm>
              <a:off x="7703720" y="25972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26"/>
            <p:cNvSpPr/>
            <p:nvPr/>
          </p:nvSpPr>
          <p:spPr>
            <a:xfrm>
              <a:off x="4730718" y="25972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36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4</a:t>
              </a: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98" name="Google Shape;198;p26"/>
          <p:cNvGrpSpPr/>
          <p:nvPr/>
        </p:nvGrpSpPr>
        <p:grpSpPr>
          <a:xfrm>
            <a:off x="606435" y="1926856"/>
            <a:ext cx="3876900" cy="963600"/>
            <a:chOff x="620950" y="1360800"/>
            <a:chExt cx="3876900" cy="963600"/>
          </a:xfrm>
        </p:grpSpPr>
        <p:sp>
          <p:nvSpPr>
            <p:cNvPr id="191" name="Google Shape;191;p26"/>
            <p:cNvSpPr/>
            <p:nvPr/>
          </p:nvSpPr>
          <p:spPr>
            <a:xfrm>
              <a:off x="620950" y="136080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9" name="Google Shape;199;p26"/>
            <p:cNvGrpSpPr/>
            <p:nvPr/>
          </p:nvGrpSpPr>
          <p:grpSpPr>
            <a:xfrm>
              <a:off x="1453342" y="1461288"/>
              <a:ext cx="2219888" cy="647783"/>
              <a:chOff x="2826017" y="1581985"/>
              <a:chExt cx="2219888" cy="647783"/>
            </a:xfrm>
          </p:grpSpPr>
          <p:sp>
            <p:nvSpPr>
              <p:cNvPr id="200" name="Google Shape;200;p26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1" i="0" u="none" strike="noStrike" cap="none" dirty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Introduction</a:t>
                </a:r>
                <a:endParaRPr dirty="0"/>
              </a:p>
            </p:txBody>
          </p:sp>
          <p:sp>
            <p:nvSpPr>
              <p:cNvPr id="201" name="Google Shape;201;p26"/>
              <p:cNvSpPr txBox="1"/>
              <p:nvPr/>
            </p:nvSpPr>
            <p:spPr>
              <a:xfrm>
                <a:off x="2826017" y="1915860"/>
                <a:ext cx="2218800" cy="31390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" sz="1200" b="0" i="0" u="none" strike="noStrike" cap="none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Chosen theme</a:t>
                </a:r>
                <a:endParaRPr sz="1200" b="0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2" name="Google Shape;202;p26"/>
            <p:cNvSpPr/>
            <p:nvPr/>
          </p:nvSpPr>
          <p:spPr>
            <a:xfrm>
              <a:off x="3676451" y="14849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03449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36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1</a:t>
              </a: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04" name="Google Shape;204;p26"/>
          <p:cNvGrpSpPr/>
          <p:nvPr/>
        </p:nvGrpSpPr>
        <p:grpSpPr>
          <a:xfrm>
            <a:off x="4633704" y="1926856"/>
            <a:ext cx="3876900" cy="963600"/>
            <a:chOff x="4648219" y="1360800"/>
            <a:chExt cx="3876900" cy="963600"/>
          </a:xfrm>
        </p:grpSpPr>
        <p:sp>
          <p:nvSpPr>
            <p:cNvPr id="192" name="Google Shape;192;p26"/>
            <p:cNvSpPr/>
            <p:nvPr/>
          </p:nvSpPr>
          <p:spPr>
            <a:xfrm>
              <a:off x="4648219" y="1360800"/>
              <a:ext cx="3876900" cy="963600"/>
            </a:xfrm>
            <a:prstGeom prst="roundRect">
              <a:avLst>
                <a:gd name="adj" fmla="val 5000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5" name="Google Shape;205;p26"/>
            <p:cNvGrpSpPr/>
            <p:nvPr/>
          </p:nvGrpSpPr>
          <p:grpSpPr>
            <a:xfrm>
              <a:off x="5481693" y="1461288"/>
              <a:ext cx="2254939" cy="642996"/>
              <a:chOff x="2827105" y="1581985"/>
              <a:chExt cx="2254939" cy="642996"/>
            </a:xfrm>
          </p:grpSpPr>
          <p:sp>
            <p:nvSpPr>
              <p:cNvPr id="206" name="Google Shape;206;p26"/>
              <p:cNvSpPr txBox="1"/>
              <p:nvPr/>
            </p:nvSpPr>
            <p:spPr>
              <a:xfrm>
                <a:off x="2827105" y="1581985"/>
                <a:ext cx="2218800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1" i="0" u="none" strike="noStrike" cap="none" dirty="0" smtClean="0">
                    <a:solidFill>
                      <a:schemeClr val="lt1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Website overall idea</a:t>
                </a:r>
                <a:endParaRPr sz="1800" b="1" i="0" u="none" strike="noStrike" cap="none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207" name="Google Shape;207;p26"/>
              <p:cNvSpPr txBox="1"/>
              <p:nvPr/>
            </p:nvSpPr>
            <p:spPr>
              <a:xfrm>
                <a:off x="2863244" y="1696081"/>
                <a:ext cx="2218800" cy="528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 sz="1200" b="0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-US" sz="1200" b="0" i="0" u="none" strike="noStrike" cap="none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T</a:t>
                </a:r>
                <a:r>
                  <a:rPr lang="en" sz="1200" b="0" i="0" u="none" strike="noStrike" cap="none" dirty="0" smtClean="0">
                    <a:solidFill>
                      <a:schemeClr val="lt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 global idea of Tchangi </a:t>
                </a:r>
                <a:endParaRPr sz="1200" b="0" i="0" u="none" strike="noStrike" cap="none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sp>
          <p:nvSpPr>
            <p:cNvPr id="208" name="Google Shape;208;p26"/>
            <p:cNvSpPr/>
            <p:nvPr/>
          </p:nvSpPr>
          <p:spPr>
            <a:xfrm>
              <a:off x="7703720" y="1484988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26"/>
            <p:cNvSpPr/>
            <p:nvPr/>
          </p:nvSpPr>
          <p:spPr>
            <a:xfrm>
              <a:off x="4730718" y="1484987"/>
              <a:ext cx="738900" cy="738900"/>
            </a:xfrm>
            <a:prstGeom prst="ellipse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600"/>
                <a:buFont typeface="Arial"/>
                <a:buNone/>
              </a:pPr>
              <a:r>
                <a:rPr lang="en" sz="3600" b="1" i="0" u="none" strike="noStrike" cap="none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2</a:t>
              </a:r>
              <a:endParaRPr sz="3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26"/>
          <p:cNvGrpSpPr/>
          <p:nvPr/>
        </p:nvGrpSpPr>
        <p:grpSpPr>
          <a:xfrm>
            <a:off x="3829581" y="2186982"/>
            <a:ext cx="403612" cy="467011"/>
            <a:chOff x="-2030440" y="3755737"/>
            <a:chExt cx="760528" cy="879991"/>
          </a:xfrm>
        </p:grpSpPr>
        <p:sp>
          <p:nvSpPr>
            <p:cNvPr id="211" name="Google Shape;211;p26"/>
            <p:cNvSpPr/>
            <p:nvPr/>
          </p:nvSpPr>
          <p:spPr>
            <a:xfrm>
              <a:off x="-1822846" y="3755737"/>
              <a:ext cx="552934" cy="856276"/>
            </a:xfrm>
            <a:custGeom>
              <a:avLst/>
              <a:gdLst/>
              <a:ahLst/>
              <a:cxnLst/>
              <a:rect l="l" t="t" r="r" b="b"/>
              <a:pathLst>
                <a:path w="5082" h="7870" extrusionOk="0">
                  <a:moveTo>
                    <a:pt x="0" y="1"/>
                  </a:moveTo>
                  <a:lnTo>
                    <a:pt x="0" y="7870"/>
                  </a:lnTo>
                  <a:lnTo>
                    <a:pt x="5082" y="7870"/>
                  </a:lnTo>
                  <a:lnTo>
                    <a:pt x="50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26"/>
            <p:cNvSpPr/>
            <p:nvPr/>
          </p:nvSpPr>
          <p:spPr>
            <a:xfrm>
              <a:off x="-1774211" y="3798713"/>
              <a:ext cx="455774" cy="89218"/>
            </a:xfrm>
            <a:custGeom>
              <a:avLst/>
              <a:gdLst/>
              <a:ahLst/>
              <a:cxnLst/>
              <a:rect l="l" t="t" r="r" b="b"/>
              <a:pathLst>
                <a:path w="4189" h="820" extrusionOk="0">
                  <a:moveTo>
                    <a:pt x="0" y="0"/>
                  </a:moveTo>
                  <a:lnTo>
                    <a:pt x="0" y="820"/>
                  </a:lnTo>
                  <a:lnTo>
                    <a:pt x="4188" y="82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13" name="Google Shape;213;p26"/>
            <p:cNvGrpSpPr/>
            <p:nvPr/>
          </p:nvGrpSpPr>
          <p:grpSpPr>
            <a:xfrm>
              <a:off x="-1774211" y="3923727"/>
              <a:ext cx="455774" cy="641606"/>
              <a:chOff x="-1774211" y="3923727"/>
              <a:chExt cx="455774" cy="641606"/>
            </a:xfrm>
          </p:grpSpPr>
          <p:sp>
            <p:nvSpPr>
              <p:cNvPr id="214" name="Google Shape;214;p26"/>
              <p:cNvSpPr/>
              <p:nvPr/>
            </p:nvSpPr>
            <p:spPr>
              <a:xfrm>
                <a:off x="-1774211" y="3923727"/>
                <a:ext cx="96290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884" y="885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26"/>
              <p:cNvSpPr/>
              <p:nvPr/>
            </p:nvSpPr>
            <p:spPr>
              <a:xfrm>
                <a:off x="-1654420" y="3923727"/>
                <a:ext cx="96290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85" extrusionOk="0">
                    <a:moveTo>
                      <a:pt x="0" y="0"/>
                    </a:moveTo>
                    <a:lnTo>
                      <a:pt x="0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26"/>
              <p:cNvSpPr/>
              <p:nvPr/>
            </p:nvSpPr>
            <p:spPr>
              <a:xfrm>
                <a:off x="-1534630" y="3923727"/>
                <a:ext cx="96399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85" extrusionOk="0">
                    <a:moveTo>
                      <a:pt x="1" y="0"/>
                    </a:moveTo>
                    <a:lnTo>
                      <a:pt x="1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26"/>
              <p:cNvSpPr/>
              <p:nvPr/>
            </p:nvSpPr>
            <p:spPr>
              <a:xfrm>
                <a:off x="-1414839" y="3923727"/>
                <a:ext cx="96399" cy="96290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85" extrusionOk="0">
                    <a:moveTo>
                      <a:pt x="1" y="0"/>
                    </a:moveTo>
                    <a:lnTo>
                      <a:pt x="1" y="885"/>
                    </a:lnTo>
                    <a:lnTo>
                      <a:pt x="885" y="885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26"/>
              <p:cNvSpPr/>
              <p:nvPr/>
            </p:nvSpPr>
            <p:spPr>
              <a:xfrm>
                <a:off x="-1774211" y="4050590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0"/>
                    </a:moveTo>
                    <a:lnTo>
                      <a:pt x="0" y="889"/>
                    </a:lnTo>
                    <a:lnTo>
                      <a:pt x="884" y="889"/>
                    </a:lnTo>
                    <a:lnTo>
                      <a:pt x="88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26"/>
              <p:cNvSpPr/>
              <p:nvPr/>
            </p:nvSpPr>
            <p:spPr>
              <a:xfrm>
                <a:off x="-1654420" y="4050590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0"/>
                    </a:moveTo>
                    <a:lnTo>
                      <a:pt x="0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26"/>
              <p:cNvSpPr/>
              <p:nvPr/>
            </p:nvSpPr>
            <p:spPr>
              <a:xfrm>
                <a:off x="-1534630" y="4050590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0"/>
                    </a:moveTo>
                    <a:lnTo>
                      <a:pt x="1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26"/>
              <p:cNvSpPr/>
              <p:nvPr/>
            </p:nvSpPr>
            <p:spPr>
              <a:xfrm>
                <a:off x="-1414839" y="4050590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0"/>
                    </a:moveTo>
                    <a:lnTo>
                      <a:pt x="1" y="889"/>
                    </a:lnTo>
                    <a:lnTo>
                      <a:pt x="885" y="889"/>
                    </a:lnTo>
                    <a:lnTo>
                      <a:pt x="88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26"/>
              <p:cNvSpPr/>
              <p:nvPr/>
            </p:nvSpPr>
            <p:spPr>
              <a:xfrm>
                <a:off x="-1774211" y="4177453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4" y="890"/>
                    </a:lnTo>
                    <a:lnTo>
                      <a:pt x="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3" name="Google Shape;223;p26"/>
              <p:cNvSpPr/>
              <p:nvPr/>
            </p:nvSpPr>
            <p:spPr>
              <a:xfrm>
                <a:off x="-1654420" y="4177453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4" name="Google Shape;224;p26"/>
              <p:cNvSpPr/>
              <p:nvPr/>
            </p:nvSpPr>
            <p:spPr>
              <a:xfrm>
                <a:off x="-1534630" y="4177453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26"/>
              <p:cNvSpPr/>
              <p:nvPr/>
            </p:nvSpPr>
            <p:spPr>
              <a:xfrm>
                <a:off x="-1414839" y="4177453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26"/>
              <p:cNvSpPr/>
              <p:nvPr/>
            </p:nvSpPr>
            <p:spPr>
              <a:xfrm>
                <a:off x="-1774211" y="4304316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4" y="890"/>
                    </a:lnTo>
                    <a:lnTo>
                      <a:pt x="884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26"/>
              <p:cNvSpPr/>
              <p:nvPr/>
            </p:nvSpPr>
            <p:spPr>
              <a:xfrm>
                <a:off x="-1654420" y="4304316"/>
                <a:ext cx="96290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5" h="890" extrusionOk="0">
                    <a:moveTo>
                      <a:pt x="0" y="1"/>
                    </a:moveTo>
                    <a:lnTo>
                      <a:pt x="0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26"/>
              <p:cNvSpPr/>
              <p:nvPr/>
            </p:nvSpPr>
            <p:spPr>
              <a:xfrm>
                <a:off x="-1534630" y="4304316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26"/>
              <p:cNvSpPr/>
              <p:nvPr/>
            </p:nvSpPr>
            <p:spPr>
              <a:xfrm>
                <a:off x="-1414839" y="4304316"/>
                <a:ext cx="96399" cy="96834"/>
              </a:xfrm>
              <a:custGeom>
                <a:avLst/>
                <a:gdLst/>
                <a:ahLst/>
                <a:cxnLst/>
                <a:rect l="l" t="t" r="r" b="b"/>
                <a:pathLst>
                  <a:path w="886" h="890" extrusionOk="0">
                    <a:moveTo>
                      <a:pt x="1" y="1"/>
                    </a:moveTo>
                    <a:lnTo>
                      <a:pt x="1" y="890"/>
                    </a:lnTo>
                    <a:lnTo>
                      <a:pt x="885" y="890"/>
                    </a:lnTo>
                    <a:lnTo>
                      <a:pt x="88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26"/>
              <p:cNvSpPr/>
              <p:nvPr/>
            </p:nvSpPr>
            <p:spPr>
              <a:xfrm>
                <a:off x="-1774211" y="4436946"/>
                <a:ext cx="455774" cy="28397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1" extrusionOk="0">
                    <a:moveTo>
                      <a:pt x="0" y="0"/>
                    </a:moveTo>
                    <a:lnTo>
                      <a:pt x="0" y="260"/>
                    </a:lnTo>
                    <a:lnTo>
                      <a:pt x="4188" y="260"/>
                    </a:lnTo>
                    <a:lnTo>
                      <a:pt x="41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26"/>
              <p:cNvSpPr/>
              <p:nvPr/>
            </p:nvSpPr>
            <p:spPr>
              <a:xfrm>
                <a:off x="-1774211" y="4486886"/>
                <a:ext cx="455774" cy="28506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2" extrusionOk="0">
                    <a:moveTo>
                      <a:pt x="0" y="1"/>
                    </a:moveTo>
                    <a:lnTo>
                      <a:pt x="0" y="261"/>
                    </a:lnTo>
                    <a:lnTo>
                      <a:pt x="4188" y="261"/>
                    </a:lnTo>
                    <a:lnTo>
                      <a:pt x="4188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26"/>
              <p:cNvSpPr/>
              <p:nvPr/>
            </p:nvSpPr>
            <p:spPr>
              <a:xfrm>
                <a:off x="-1774211" y="4536500"/>
                <a:ext cx="455774" cy="28833"/>
              </a:xfrm>
              <a:custGeom>
                <a:avLst/>
                <a:gdLst/>
                <a:ahLst/>
                <a:cxnLst/>
                <a:rect l="l" t="t" r="r" b="b"/>
                <a:pathLst>
                  <a:path w="4189" h="265" extrusionOk="0">
                    <a:moveTo>
                      <a:pt x="0" y="0"/>
                    </a:moveTo>
                    <a:lnTo>
                      <a:pt x="0" y="265"/>
                    </a:lnTo>
                    <a:lnTo>
                      <a:pt x="4188" y="265"/>
                    </a:lnTo>
                    <a:lnTo>
                      <a:pt x="41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3" name="Google Shape;233;p26"/>
            <p:cNvSpPr/>
            <p:nvPr/>
          </p:nvSpPr>
          <p:spPr>
            <a:xfrm>
              <a:off x="-1993121" y="3912303"/>
              <a:ext cx="499621" cy="438039"/>
            </a:xfrm>
            <a:custGeom>
              <a:avLst/>
              <a:gdLst/>
              <a:ahLst/>
              <a:cxnLst/>
              <a:rect l="l" t="t" r="r" b="b"/>
              <a:pathLst>
                <a:path w="4592" h="4026" extrusionOk="0">
                  <a:moveTo>
                    <a:pt x="2299" y="0"/>
                  </a:moveTo>
                  <a:cubicBezTo>
                    <a:pt x="1572" y="0"/>
                    <a:pt x="870" y="396"/>
                    <a:pt x="512" y="1085"/>
                  </a:cubicBezTo>
                  <a:cubicBezTo>
                    <a:pt x="0" y="2073"/>
                    <a:pt x="382" y="3287"/>
                    <a:pt x="1370" y="3799"/>
                  </a:cubicBezTo>
                  <a:cubicBezTo>
                    <a:pt x="1666" y="3953"/>
                    <a:pt x="1982" y="4025"/>
                    <a:pt x="2293" y="4025"/>
                  </a:cubicBezTo>
                  <a:cubicBezTo>
                    <a:pt x="3020" y="4025"/>
                    <a:pt x="3722" y="3630"/>
                    <a:pt x="4080" y="2941"/>
                  </a:cubicBezTo>
                  <a:cubicBezTo>
                    <a:pt x="4592" y="1952"/>
                    <a:pt x="4210" y="738"/>
                    <a:pt x="3222" y="226"/>
                  </a:cubicBezTo>
                  <a:cubicBezTo>
                    <a:pt x="2926" y="73"/>
                    <a:pt x="2610" y="0"/>
                    <a:pt x="22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26"/>
            <p:cNvSpPr/>
            <p:nvPr/>
          </p:nvSpPr>
          <p:spPr>
            <a:xfrm>
              <a:off x="-1936544" y="3962025"/>
              <a:ext cx="386902" cy="338702"/>
            </a:xfrm>
            <a:custGeom>
              <a:avLst/>
              <a:gdLst/>
              <a:ahLst/>
              <a:cxnLst/>
              <a:rect l="l" t="t" r="r" b="b"/>
              <a:pathLst>
                <a:path w="3556" h="3113" extrusionOk="0">
                  <a:moveTo>
                    <a:pt x="1776" y="0"/>
                  </a:moveTo>
                  <a:cubicBezTo>
                    <a:pt x="1214" y="0"/>
                    <a:pt x="671" y="307"/>
                    <a:pt x="395" y="840"/>
                  </a:cubicBezTo>
                  <a:cubicBezTo>
                    <a:pt x="1" y="1603"/>
                    <a:pt x="295" y="2540"/>
                    <a:pt x="1058" y="2939"/>
                  </a:cubicBezTo>
                  <a:cubicBezTo>
                    <a:pt x="1287" y="3057"/>
                    <a:pt x="1531" y="3113"/>
                    <a:pt x="1772" y="3113"/>
                  </a:cubicBezTo>
                  <a:cubicBezTo>
                    <a:pt x="2336" y="3113"/>
                    <a:pt x="2880" y="2806"/>
                    <a:pt x="3157" y="2271"/>
                  </a:cubicBezTo>
                  <a:cubicBezTo>
                    <a:pt x="3556" y="1512"/>
                    <a:pt x="3257" y="572"/>
                    <a:pt x="2494" y="177"/>
                  </a:cubicBezTo>
                  <a:cubicBezTo>
                    <a:pt x="2264" y="57"/>
                    <a:pt x="2018" y="0"/>
                    <a:pt x="177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26"/>
            <p:cNvSpPr/>
            <p:nvPr/>
          </p:nvSpPr>
          <p:spPr>
            <a:xfrm>
              <a:off x="-1918156" y="4300617"/>
              <a:ext cx="100642" cy="141661"/>
            </a:xfrm>
            <a:custGeom>
              <a:avLst/>
              <a:gdLst/>
              <a:ahLst/>
              <a:cxnLst/>
              <a:rect l="l" t="t" r="r" b="b"/>
              <a:pathLst>
                <a:path w="925" h="1302" extrusionOk="0">
                  <a:moveTo>
                    <a:pt x="586" y="0"/>
                  </a:moveTo>
                  <a:lnTo>
                    <a:pt x="1" y="1128"/>
                  </a:lnTo>
                  <a:lnTo>
                    <a:pt x="334" y="1301"/>
                  </a:lnTo>
                  <a:lnTo>
                    <a:pt x="924" y="174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26"/>
            <p:cNvSpPr/>
            <p:nvPr/>
          </p:nvSpPr>
          <p:spPr>
            <a:xfrm>
              <a:off x="-2030440" y="4398974"/>
              <a:ext cx="174193" cy="236754"/>
            </a:xfrm>
            <a:custGeom>
              <a:avLst/>
              <a:gdLst/>
              <a:ahLst/>
              <a:cxnLst/>
              <a:rect l="l" t="t" r="r" b="b"/>
              <a:pathLst>
                <a:path w="1601" h="2176" extrusionOk="0">
                  <a:moveTo>
                    <a:pt x="1063" y="1"/>
                  </a:moveTo>
                  <a:cubicBezTo>
                    <a:pt x="992" y="1"/>
                    <a:pt x="923" y="40"/>
                    <a:pt x="890" y="107"/>
                  </a:cubicBezTo>
                  <a:lnTo>
                    <a:pt x="96" y="1633"/>
                  </a:lnTo>
                  <a:cubicBezTo>
                    <a:pt x="1" y="1815"/>
                    <a:pt x="74" y="2040"/>
                    <a:pt x="257" y="2136"/>
                  </a:cubicBezTo>
                  <a:cubicBezTo>
                    <a:pt x="311" y="2163"/>
                    <a:pt x="368" y="2176"/>
                    <a:pt x="426" y="2176"/>
                  </a:cubicBezTo>
                  <a:cubicBezTo>
                    <a:pt x="561" y="2176"/>
                    <a:pt x="691" y="2103"/>
                    <a:pt x="755" y="1975"/>
                  </a:cubicBezTo>
                  <a:lnTo>
                    <a:pt x="1549" y="449"/>
                  </a:lnTo>
                  <a:cubicBezTo>
                    <a:pt x="1601" y="354"/>
                    <a:pt x="1562" y="232"/>
                    <a:pt x="1466" y="185"/>
                  </a:cubicBezTo>
                  <a:lnTo>
                    <a:pt x="1154" y="24"/>
                  </a:lnTo>
                  <a:cubicBezTo>
                    <a:pt x="1125" y="8"/>
                    <a:pt x="1094" y="1"/>
                    <a:pt x="106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26"/>
            <p:cNvSpPr/>
            <p:nvPr/>
          </p:nvSpPr>
          <p:spPr>
            <a:xfrm>
              <a:off x="-1877138" y="4042430"/>
              <a:ext cx="267654" cy="221522"/>
            </a:xfrm>
            <a:custGeom>
              <a:avLst/>
              <a:gdLst/>
              <a:ahLst/>
              <a:cxnLst/>
              <a:rect l="l" t="t" r="r" b="b"/>
              <a:pathLst>
                <a:path w="2460" h="2036" extrusionOk="0">
                  <a:moveTo>
                    <a:pt x="674" y="1"/>
                  </a:moveTo>
                  <a:cubicBezTo>
                    <a:pt x="518" y="1"/>
                    <a:pt x="361" y="60"/>
                    <a:pt x="239" y="179"/>
                  </a:cubicBezTo>
                  <a:cubicBezTo>
                    <a:pt x="1" y="418"/>
                    <a:pt x="1" y="808"/>
                    <a:pt x="239" y="1047"/>
                  </a:cubicBezTo>
                  <a:lnTo>
                    <a:pt x="365" y="1168"/>
                  </a:lnTo>
                  <a:lnTo>
                    <a:pt x="1232" y="2035"/>
                  </a:lnTo>
                  <a:lnTo>
                    <a:pt x="2095" y="1168"/>
                  </a:lnTo>
                  <a:lnTo>
                    <a:pt x="2221" y="1047"/>
                  </a:lnTo>
                  <a:cubicBezTo>
                    <a:pt x="2459" y="808"/>
                    <a:pt x="2459" y="418"/>
                    <a:pt x="2221" y="179"/>
                  </a:cubicBezTo>
                  <a:cubicBezTo>
                    <a:pt x="2101" y="60"/>
                    <a:pt x="1944" y="1"/>
                    <a:pt x="1787" y="1"/>
                  </a:cubicBezTo>
                  <a:cubicBezTo>
                    <a:pt x="1630" y="1"/>
                    <a:pt x="1473" y="60"/>
                    <a:pt x="1354" y="179"/>
                  </a:cubicBezTo>
                  <a:lnTo>
                    <a:pt x="1232" y="305"/>
                  </a:lnTo>
                  <a:lnTo>
                    <a:pt x="1106" y="179"/>
                  </a:lnTo>
                  <a:cubicBezTo>
                    <a:pt x="987" y="60"/>
                    <a:pt x="831" y="1"/>
                    <a:pt x="67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238" name="Google Shape;238;p26"/>
          <p:cNvCxnSpPr/>
          <p:nvPr/>
        </p:nvCxnSpPr>
        <p:spPr>
          <a:xfrm>
            <a:off x="4483335" y="3535955"/>
            <a:ext cx="150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239" name="Google Shape;239;p26"/>
          <p:cNvSpPr/>
          <p:nvPr/>
        </p:nvSpPr>
        <p:spPr>
          <a:xfrm>
            <a:off x="3767728" y="3283812"/>
            <a:ext cx="559200" cy="492600"/>
          </a:xfrm>
          <a:prstGeom prst="roundRect">
            <a:avLst>
              <a:gd name="adj" fmla="val 16667"/>
            </a:avLst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1" i="0" u="none" strike="noStrike" cap="none">
              <a:solidFill>
                <a:schemeClr val="l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240" name="Google Shape;240;p26"/>
          <p:cNvGrpSpPr/>
          <p:nvPr/>
        </p:nvGrpSpPr>
        <p:grpSpPr>
          <a:xfrm>
            <a:off x="3859017" y="3345157"/>
            <a:ext cx="356221" cy="355451"/>
            <a:chOff x="-13512225" y="4080275"/>
            <a:chExt cx="353675" cy="352875"/>
          </a:xfrm>
        </p:grpSpPr>
        <p:sp>
          <p:nvSpPr>
            <p:cNvPr id="241" name="Google Shape;241;p26"/>
            <p:cNvSpPr/>
            <p:nvPr/>
          </p:nvSpPr>
          <p:spPr>
            <a:xfrm>
              <a:off x="-13512225" y="4203925"/>
              <a:ext cx="353675" cy="229225"/>
            </a:xfrm>
            <a:custGeom>
              <a:avLst/>
              <a:gdLst/>
              <a:ahLst/>
              <a:cxnLst/>
              <a:rect l="l" t="t" r="r" b="b"/>
              <a:pathLst>
                <a:path w="14147" h="9169" extrusionOk="0">
                  <a:moveTo>
                    <a:pt x="5407" y="1717"/>
                  </a:moveTo>
                  <a:cubicBezTo>
                    <a:pt x="5482" y="1717"/>
                    <a:pt x="5561" y="1733"/>
                    <a:pt x="5640" y="1765"/>
                  </a:cubicBezTo>
                  <a:lnTo>
                    <a:pt x="9767" y="4254"/>
                  </a:lnTo>
                  <a:cubicBezTo>
                    <a:pt x="9893" y="4348"/>
                    <a:pt x="9987" y="4443"/>
                    <a:pt x="9987" y="4600"/>
                  </a:cubicBezTo>
                  <a:cubicBezTo>
                    <a:pt x="9987" y="4758"/>
                    <a:pt x="9893" y="4915"/>
                    <a:pt x="9767" y="5010"/>
                  </a:cubicBezTo>
                  <a:lnTo>
                    <a:pt x="5640" y="7499"/>
                  </a:lnTo>
                  <a:cubicBezTo>
                    <a:pt x="5577" y="7530"/>
                    <a:pt x="5506" y="7546"/>
                    <a:pt x="5431" y="7546"/>
                  </a:cubicBezTo>
                  <a:cubicBezTo>
                    <a:pt x="5356" y="7546"/>
                    <a:pt x="5277" y="7530"/>
                    <a:pt x="5199" y="7499"/>
                  </a:cubicBezTo>
                  <a:cubicBezTo>
                    <a:pt x="5104" y="7404"/>
                    <a:pt x="5010" y="7278"/>
                    <a:pt x="5010" y="7121"/>
                  </a:cubicBezTo>
                  <a:lnTo>
                    <a:pt x="5010" y="2143"/>
                  </a:lnTo>
                  <a:cubicBezTo>
                    <a:pt x="5010" y="1985"/>
                    <a:pt x="5104" y="1859"/>
                    <a:pt x="5199" y="1765"/>
                  </a:cubicBezTo>
                  <a:cubicBezTo>
                    <a:pt x="5262" y="1733"/>
                    <a:pt x="5333" y="1717"/>
                    <a:pt x="5407" y="1717"/>
                  </a:cubicBezTo>
                  <a:close/>
                  <a:moveTo>
                    <a:pt x="63" y="0"/>
                  </a:moveTo>
                  <a:lnTo>
                    <a:pt x="63" y="7971"/>
                  </a:lnTo>
                  <a:cubicBezTo>
                    <a:pt x="0" y="8633"/>
                    <a:pt x="568" y="9168"/>
                    <a:pt x="1261" y="9168"/>
                  </a:cubicBezTo>
                  <a:lnTo>
                    <a:pt x="12886" y="9168"/>
                  </a:lnTo>
                  <a:cubicBezTo>
                    <a:pt x="13548" y="9168"/>
                    <a:pt x="14146" y="8633"/>
                    <a:pt x="14146" y="7908"/>
                  </a:cubicBezTo>
                  <a:lnTo>
                    <a:pt x="1414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26"/>
            <p:cNvSpPr/>
            <p:nvPr/>
          </p:nvSpPr>
          <p:spPr>
            <a:xfrm>
              <a:off x="-13366525" y="4275600"/>
              <a:ext cx="73275" cy="88225"/>
            </a:xfrm>
            <a:custGeom>
              <a:avLst/>
              <a:gdLst/>
              <a:ahLst/>
              <a:cxnLst/>
              <a:rect l="l" t="t" r="r" b="b"/>
              <a:pathLst>
                <a:path w="2931" h="3529" extrusionOk="0">
                  <a:moveTo>
                    <a:pt x="1" y="0"/>
                  </a:moveTo>
                  <a:lnTo>
                    <a:pt x="1" y="3529"/>
                  </a:lnTo>
                  <a:lnTo>
                    <a:pt x="2931" y="173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26"/>
            <p:cNvSpPr/>
            <p:nvPr/>
          </p:nvSpPr>
          <p:spPr>
            <a:xfrm>
              <a:off x="-13398800" y="4143275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512" y="1639"/>
                  </a:lnTo>
                  <a:lnTo>
                    <a:pt x="26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26"/>
            <p:cNvSpPr/>
            <p:nvPr/>
          </p:nvSpPr>
          <p:spPr>
            <a:xfrm>
              <a:off x="-13336575" y="4143275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1481" y="1639"/>
                  </a:lnTo>
                  <a:lnTo>
                    <a:pt x="258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26"/>
            <p:cNvSpPr/>
            <p:nvPr/>
          </p:nvSpPr>
          <p:spPr>
            <a:xfrm>
              <a:off x="-13398800" y="4081050"/>
              <a:ext cx="65375" cy="40975"/>
            </a:xfrm>
            <a:custGeom>
              <a:avLst/>
              <a:gdLst/>
              <a:ahLst/>
              <a:cxnLst/>
              <a:rect l="l" t="t" r="r" b="b"/>
              <a:pathLst>
                <a:path w="261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615" y="1639"/>
                  </a:lnTo>
                  <a:lnTo>
                    <a:pt x="15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26"/>
            <p:cNvSpPr/>
            <p:nvPr/>
          </p:nvSpPr>
          <p:spPr>
            <a:xfrm>
              <a:off x="-13274375" y="4143275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104" y="1"/>
                  </a:moveTo>
                  <a:lnTo>
                    <a:pt x="1" y="1639"/>
                  </a:lnTo>
                  <a:lnTo>
                    <a:pt x="1482" y="1639"/>
                  </a:lnTo>
                  <a:lnTo>
                    <a:pt x="258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26"/>
            <p:cNvSpPr/>
            <p:nvPr/>
          </p:nvSpPr>
          <p:spPr>
            <a:xfrm>
              <a:off x="-13212925" y="4081050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174" y="1639"/>
                  </a:lnTo>
                  <a:lnTo>
                    <a:pt x="2174" y="820"/>
                  </a:lnTo>
                  <a:cubicBezTo>
                    <a:pt x="2174" y="347"/>
                    <a:pt x="1796" y="1"/>
                    <a:pt x="13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26"/>
            <p:cNvSpPr/>
            <p:nvPr/>
          </p:nvSpPr>
          <p:spPr>
            <a:xfrm>
              <a:off x="-13212925" y="4143275"/>
              <a:ext cx="54375" cy="40975"/>
            </a:xfrm>
            <a:custGeom>
              <a:avLst/>
              <a:gdLst/>
              <a:ahLst/>
              <a:cxnLst/>
              <a:rect l="l" t="t" r="r" b="b"/>
              <a:pathLst>
                <a:path w="2175" h="1639" extrusionOk="0">
                  <a:moveTo>
                    <a:pt x="1103" y="1"/>
                  </a:moveTo>
                  <a:lnTo>
                    <a:pt x="0" y="1639"/>
                  </a:lnTo>
                  <a:lnTo>
                    <a:pt x="2174" y="1639"/>
                  </a:lnTo>
                  <a:lnTo>
                    <a:pt x="217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26"/>
            <p:cNvSpPr/>
            <p:nvPr/>
          </p:nvSpPr>
          <p:spPr>
            <a:xfrm>
              <a:off x="-13274375" y="4081050"/>
              <a:ext cx="64625" cy="40975"/>
            </a:xfrm>
            <a:custGeom>
              <a:avLst/>
              <a:gdLst/>
              <a:ahLst/>
              <a:cxnLst/>
              <a:rect l="l" t="t" r="r" b="b"/>
              <a:pathLst>
                <a:path w="2585" h="1639" extrusionOk="0">
                  <a:moveTo>
                    <a:pt x="1" y="1"/>
                  </a:moveTo>
                  <a:lnTo>
                    <a:pt x="1104" y="1639"/>
                  </a:lnTo>
                  <a:lnTo>
                    <a:pt x="2584" y="1639"/>
                  </a:lnTo>
                  <a:lnTo>
                    <a:pt x="148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26"/>
            <p:cNvSpPr/>
            <p:nvPr/>
          </p:nvSpPr>
          <p:spPr>
            <a:xfrm>
              <a:off x="-13336575" y="4081050"/>
              <a:ext cx="64600" cy="40975"/>
            </a:xfrm>
            <a:custGeom>
              <a:avLst/>
              <a:gdLst/>
              <a:ahLst/>
              <a:cxnLst/>
              <a:rect l="l" t="t" r="r" b="b"/>
              <a:pathLst>
                <a:path w="2584" h="1639" extrusionOk="0">
                  <a:moveTo>
                    <a:pt x="0" y="1"/>
                  </a:moveTo>
                  <a:lnTo>
                    <a:pt x="1103" y="1639"/>
                  </a:lnTo>
                  <a:lnTo>
                    <a:pt x="2583" y="1639"/>
                  </a:lnTo>
                  <a:lnTo>
                    <a:pt x="148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-13512225" y="4080275"/>
              <a:ext cx="123675" cy="103200"/>
            </a:xfrm>
            <a:custGeom>
              <a:avLst/>
              <a:gdLst/>
              <a:ahLst/>
              <a:cxnLst/>
              <a:rect l="l" t="t" r="r" b="b"/>
              <a:pathLst>
                <a:path w="4947" h="4128" extrusionOk="0">
                  <a:moveTo>
                    <a:pt x="2489" y="1260"/>
                  </a:moveTo>
                  <a:cubicBezTo>
                    <a:pt x="2962" y="1260"/>
                    <a:pt x="3371" y="1607"/>
                    <a:pt x="3371" y="2080"/>
                  </a:cubicBezTo>
                  <a:cubicBezTo>
                    <a:pt x="3371" y="2552"/>
                    <a:pt x="2962" y="2899"/>
                    <a:pt x="2489" y="2899"/>
                  </a:cubicBezTo>
                  <a:cubicBezTo>
                    <a:pt x="2017" y="2899"/>
                    <a:pt x="1670" y="2552"/>
                    <a:pt x="1670" y="2080"/>
                  </a:cubicBezTo>
                  <a:cubicBezTo>
                    <a:pt x="1670" y="1607"/>
                    <a:pt x="2017" y="1260"/>
                    <a:pt x="2489" y="1260"/>
                  </a:cubicBezTo>
                  <a:close/>
                  <a:moveTo>
                    <a:pt x="1261" y="0"/>
                  </a:moveTo>
                  <a:cubicBezTo>
                    <a:pt x="599" y="0"/>
                    <a:pt x="0" y="536"/>
                    <a:pt x="0" y="1260"/>
                  </a:cubicBezTo>
                  <a:lnTo>
                    <a:pt x="0" y="4127"/>
                  </a:lnTo>
                  <a:lnTo>
                    <a:pt x="3560" y="4127"/>
                  </a:lnTo>
                  <a:lnTo>
                    <a:pt x="4947" y="2080"/>
                  </a:lnTo>
                  <a:lnTo>
                    <a:pt x="356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2" name="Google Shape;252;p26"/>
          <p:cNvSpPr/>
          <p:nvPr/>
        </p:nvSpPr>
        <p:spPr>
          <a:xfrm>
            <a:off x="7593936" y="3082503"/>
            <a:ext cx="883577" cy="883577"/>
          </a:xfrm>
          <a:custGeom>
            <a:avLst/>
            <a:gdLst/>
            <a:ahLst/>
            <a:cxnLst/>
            <a:rect l="l" t="t" r="r" b="b"/>
            <a:pathLst>
              <a:path w="7073" h="7073" extrusionOk="0">
                <a:moveTo>
                  <a:pt x="3539" y="1"/>
                </a:moveTo>
                <a:cubicBezTo>
                  <a:pt x="1583" y="1"/>
                  <a:pt x="1" y="1583"/>
                  <a:pt x="1" y="3539"/>
                </a:cubicBezTo>
                <a:cubicBezTo>
                  <a:pt x="1" y="5490"/>
                  <a:pt x="1583" y="7072"/>
                  <a:pt x="3539" y="7072"/>
                </a:cubicBezTo>
                <a:cubicBezTo>
                  <a:pt x="5490" y="7072"/>
                  <a:pt x="7073" y="5490"/>
                  <a:pt x="7073" y="3539"/>
                </a:cubicBezTo>
                <a:cubicBezTo>
                  <a:pt x="7073" y="1583"/>
                  <a:pt x="5490" y="1"/>
                  <a:pt x="3539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3" name="Google Shape;253;p26"/>
          <p:cNvGrpSpPr/>
          <p:nvPr/>
        </p:nvGrpSpPr>
        <p:grpSpPr>
          <a:xfrm>
            <a:off x="7617948" y="3173754"/>
            <a:ext cx="702070" cy="694694"/>
            <a:chOff x="5699377" y="2548056"/>
            <a:chExt cx="702070" cy="694694"/>
          </a:xfrm>
        </p:grpSpPr>
        <p:sp>
          <p:nvSpPr>
            <p:cNvPr id="254" name="Google Shape;254;p26"/>
            <p:cNvSpPr/>
            <p:nvPr/>
          </p:nvSpPr>
          <p:spPr>
            <a:xfrm>
              <a:off x="5699377" y="2596401"/>
              <a:ext cx="652720" cy="646349"/>
            </a:xfrm>
            <a:custGeom>
              <a:avLst/>
              <a:gdLst/>
              <a:ahLst/>
              <a:cxnLst/>
              <a:rect l="l" t="t" r="r" b="b"/>
              <a:pathLst>
                <a:path w="5225" h="5174" extrusionOk="0">
                  <a:moveTo>
                    <a:pt x="4561" y="399"/>
                  </a:moveTo>
                  <a:cubicBezTo>
                    <a:pt x="4629" y="399"/>
                    <a:pt x="4696" y="424"/>
                    <a:pt x="4748" y="474"/>
                  </a:cubicBezTo>
                  <a:cubicBezTo>
                    <a:pt x="4848" y="578"/>
                    <a:pt x="4848" y="742"/>
                    <a:pt x="4748" y="846"/>
                  </a:cubicBezTo>
                  <a:cubicBezTo>
                    <a:pt x="4696" y="898"/>
                    <a:pt x="4629" y="924"/>
                    <a:pt x="4561" y="924"/>
                  </a:cubicBezTo>
                  <a:cubicBezTo>
                    <a:pt x="4494" y="924"/>
                    <a:pt x="4427" y="898"/>
                    <a:pt x="4375" y="846"/>
                  </a:cubicBezTo>
                  <a:cubicBezTo>
                    <a:pt x="4275" y="742"/>
                    <a:pt x="4275" y="578"/>
                    <a:pt x="4375" y="474"/>
                  </a:cubicBezTo>
                  <a:cubicBezTo>
                    <a:pt x="4427" y="424"/>
                    <a:pt x="4494" y="399"/>
                    <a:pt x="4561" y="399"/>
                  </a:cubicBezTo>
                  <a:close/>
                  <a:moveTo>
                    <a:pt x="3200" y="1"/>
                  </a:moveTo>
                  <a:cubicBezTo>
                    <a:pt x="3066" y="1"/>
                    <a:pt x="2940" y="53"/>
                    <a:pt x="2844" y="144"/>
                  </a:cubicBezTo>
                  <a:lnTo>
                    <a:pt x="191" y="2797"/>
                  </a:lnTo>
                  <a:cubicBezTo>
                    <a:pt x="0" y="2988"/>
                    <a:pt x="0" y="3300"/>
                    <a:pt x="191" y="3491"/>
                  </a:cubicBezTo>
                  <a:lnTo>
                    <a:pt x="1730" y="5030"/>
                  </a:lnTo>
                  <a:cubicBezTo>
                    <a:pt x="1826" y="5126"/>
                    <a:pt x="1951" y="5173"/>
                    <a:pt x="2077" y="5173"/>
                  </a:cubicBezTo>
                  <a:cubicBezTo>
                    <a:pt x="2203" y="5173"/>
                    <a:pt x="2328" y="5126"/>
                    <a:pt x="2424" y="5030"/>
                  </a:cubicBezTo>
                  <a:lnTo>
                    <a:pt x="5077" y="2377"/>
                  </a:lnTo>
                  <a:cubicBezTo>
                    <a:pt x="5173" y="2282"/>
                    <a:pt x="5225" y="2156"/>
                    <a:pt x="5220" y="2021"/>
                  </a:cubicBezTo>
                  <a:lnTo>
                    <a:pt x="5199" y="504"/>
                  </a:lnTo>
                  <a:cubicBezTo>
                    <a:pt x="5194" y="239"/>
                    <a:pt x="4982" y="27"/>
                    <a:pt x="4717" y="23"/>
                  </a:cubicBezTo>
                  <a:lnTo>
                    <a:pt x="320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5773581" y="2658114"/>
              <a:ext cx="516804" cy="519678"/>
            </a:xfrm>
            <a:custGeom>
              <a:avLst/>
              <a:gdLst/>
              <a:ahLst/>
              <a:cxnLst/>
              <a:rect l="l" t="t" r="r" b="b"/>
              <a:pathLst>
                <a:path w="4137" h="4160" extrusionOk="0">
                  <a:moveTo>
                    <a:pt x="2758" y="1"/>
                  </a:moveTo>
                  <a:cubicBezTo>
                    <a:pt x="2736" y="1"/>
                    <a:pt x="2719" y="14"/>
                    <a:pt x="2719" y="36"/>
                  </a:cubicBezTo>
                  <a:cubicBezTo>
                    <a:pt x="2719" y="58"/>
                    <a:pt x="2736" y="71"/>
                    <a:pt x="2753" y="71"/>
                  </a:cubicBezTo>
                  <a:cubicBezTo>
                    <a:pt x="2775" y="71"/>
                    <a:pt x="2792" y="58"/>
                    <a:pt x="2792" y="36"/>
                  </a:cubicBezTo>
                  <a:cubicBezTo>
                    <a:pt x="2792" y="19"/>
                    <a:pt x="2775" y="1"/>
                    <a:pt x="2758" y="1"/>
                  </a:cubicBezTo>
                  <a:close/>
                  <a:moveTo>
                    <a:pt x="2612" y="0"/>
                  </a:moveTo>
                  <a:cubicBezTo>
                    <a:pt x="2603" y="0"/>
                    <a:pt x="2593" y="3"/>
                    <a:pt x="2584" y="10"/>
                  </a:cubicBezTo>
                  <a:cubicBezTo>
                    <a:pt x="2571" y="27"/>
                    <a:pt x="2571" y="49"/>
                    <a:pt x="2584" y="62"/>
                  </a:cubicBezTo>
                  <a:cubicBezTo>
                    <a:pt x="2593" y="71"/>
                    <a:pt x="2602" y="75"/>
                    <a:pt x="2610" y="75"/>
                  </a:cubicBezTo>
                  <a:cubicBezTo>
                    <a:pt x="2619" y="75"/>
                    <a:pt x="2632" y="71"/>
                    <a:pt x="2636" y="62"/>
                  </a:cubicBezTo>
                  <a:cubicBezTo>
                    <a:pt x="2649" y="49"/>
                    <a:pt x="2649" y="27"/>
                    <a:pt x="2636" y="10"/>
                  </a:cubicBezTo>
                  <a:cubicBezTo>
                    <a:pt x="2630" y="3"/>
                    <a:pt x="2621" y="0"/>
                    <a:pt x="2612" y="0"/>
                  </a:cubicBezTo>
                  <a:close/>
                  <a:moveTo>
                    <a:pt x="2901" y="1"/>
                  </a:moveTo>
                  <a:cubicBezTo>
                    <a:pt x="2879" y="1"/>
                    <a:pt x="2862" y="19"/>
                    <a:pt x="2862" y="36"/>
                  </a:cubicBezTo>
                  <a:cubicBezTo>
                    <a:pt x="2862" y="58"/>
                    <a:pt x="2879" y="75"/>
                    <a:pt x="2901" y="75"/>
                  </a:cubicBezTo>
                  <a:cubicBezTo>
                    <a:pt x="2918" y="75"/>
                    <a:pt x="2935" y="58"/>
                    <a:pt x="2935" y="40"/>
                  </a:cubicBezTo>
                  <a:cubicBezTo>
                    <a:pt x="2935" y="19"/>
                    <a:pt x="2918" y="1"/>
                    <a:pt x="2901" y="1"/>
                  </a:cubicBezTo>
                  <a:close/>
                  <a:moveTo>
                    <a:pt x="3044" y="6"/>
                  </a:moveTo>
                  <a:cubicBezTo>
                    <a:pt x="3026" y="6"/>
                    <a:pt x="3009" y="19"/>
                    <a:pt x="3009" y="40"/>
                  </a:cubicBezTo>
                  <a:cubicBezTo>
                    <a:pt x="3009" y="62"/>
                    <a:pt x="3022" y="75"/>
                    <a:pt x="3044" y="75"/>
                  </a:cubicBezTo>
                  <a:cubicBezTo>
                    <a:pt x="3066" y="75"/>
                    <a:pt x="3079" y="62"/>
                    <a:pt x="3079" y="40"/>
                  </a:cubicBezTo>
                  <a:cubicBezTo>
                    <a:pt x="3079" y="23"/>
                    <a:pt x="3066" y="6"/>
                    <a:pt x="3044" y="6"/>
                  </a:cubicBezTo>
                  <a:close/>
                  <a:moveTo>
                    <a:pt x="3191" y="6"/>
                  </a:moveTo>
                  <a:cubicBezTo>
                    <a:pt x="3170" y="6"/>
                    <a:pt x="3157" y="19"/>
                    <a:pt x="3152" y="36"/>
                  </a:cubicBezTo>
                  <a:cubicBezTo>
                    <a:pt x="3152" y="36"/>
                    <a:pt x="3152" y="40"/>
                    <a:pt x="3152" y="40"/>
                  </a:cubicBezTo>
                  <a:cubicBezTo>
                    <a:pt x="3148" y="58"/>
                    <a:pt x="3161" y="79"/>
                    <a:pt x="3183" y="79"/>
                  </a:cubicBezTo>
                  <a:lnTo>
                    <a:pt x="3187" y="79"/>
                  </a:lnTo>
                  <a:cubicBezTo>
                    <a:pt x="3204" y="79"/>
                    <a:pt x="3222" y="71"/>
                    <a:pt x="3222" y="53"/>
                  </a:cubicBezTo>
                  <a:cubicBezTo>
                    <a:pt x="3222" y="53"/>
                    <a:pt x="3222" y="53"/>
                    <a:pt x="3226" y="49"/>
                  </a:cubicBezTo>
                  <a:cubicBezTo>
                    <a:pt x="3226" y="49"/>
                    <a:pt x="3226" y="45"/>
                    <a:pt x="3226" y="45"/>
                  </a:cubicBezTo>
                  <a:cubicBezTo>
                    <a:pt x="3226" y="23"/>
                    <a:pt x="3209" y="6"/>
                    <a:pt x="3191" y="6"/>
                  </a:cubicBezTo>
                  <a:close/>
                  <a:moveTo>
                    <a:pt x="2509" y="104"/>
                  </a:moveTo>
                  <a:cubicBezTo>
                    <a:pt x="2500" y="104"/>
                    <a:pt x="2491" y="107"/>
                    <a:pt x="2485" y="114"/>
                  </a:cubicBezTo>
                  <a:cubicBezTo>
                    <a:pt x="2472" y="127"/>
                    <a:pt x="2472" y="149"/>
                    <a:pt x="2485" y="166"/>
                  </a:cubicBezTo>
                  <a:cubicBezTo>
                    <a:pt x="2489" y="170"/>
                    <a:pt x="2502" y="175"/>
                    <a:pt x="2511" y="175"/>
                  </a:cubicBezTo>
                  <a:cubicBezTo>
                    <a:pt x="2519" y="175"/>
                    <a:pt x="2528" y="170"/>
                    <a:pt x="2537" y="166"/>
                  </a:cubicBezTo>
                  <a:cubicBezTo>
                    <a:pt x="2550" y="149"/>
                    <a:pt x="2550" y="127"/>
                    <a:pt x="2537" y="114"/>
                  </a:cubicBezTo>
                  <a:cubicBezTo>
                    <a:pt x="2528" y="107"/>
                    <a:pt x="2518" y="104"/>
                    <a:pt x="2509" y="104"/>
                  </a:cubicBezTo>
                  <a:close/>
                  <a:moveTo>
                    <a:pt x="3178" y="153"/>
                  </a:moveTo>
                  <a:cubicBezTo>
                    <a:pt x="3157" y="153"/>
                    <a:pt x="3144" y="170"/>
                    <a:pt x="3144" y="192"/>
                  </a:cubicBezTo>
                  <a:cubicBezTo>
                    <a:pt x="3144" y="209"/>
                    <a:pt x="3161" y="227"/>
                    <a:pt x="3178" y="227"/>
                  </a:cubicBezTo>
                  <a:cubicBezTo>
                    <a:pt x="3200" y="227"/>
                    <a:pt x="3217" y="209"/>
                    <a:pt x="3217" y="188"/>
                  </a:cubicBezTo>
                  <a:cubicBezTo>
                    <a:pt x="3213" y="170"/>
                    <a:pt x="3200" y="153"/>
                    <a:pt x="3178" y="153"/>
                  </a:cubicBezTo>
                  <a:close/>
                  <a:moveTo>
                    <a:pt x="2408" y="204"/>
                  </a:moveTo>
                  <a:cubicBezTo>
                    <a:pt x="2399" y="204"/>
                    <a:pt x="2389" y="207"/>
                    <a:pt x="2380" y="214"/>
                  </a:cubicBezTo>
                  <a:cubicBezTo>
                    <a:pt x="2367" y="231"/>
                    <a:pt x="2367" y="253"/>
                    <a:pt x="2380" y="266"/>
                  </a:cubicBezTo>
                  <a:cubicBezTo>
                    <a:pt x="2389" y="274"/>
                    <a:pt x="2398" y="279"/>
                    <a:pt x="2406" y="279"/>
                  </a:cubicBezTo>
                  <a:cubicBezTo>
                    <a:pt x="2415" y="279"/>
                    <a:pt x="2424" y="274"/>
                    <a:pt x="2433" y="266"/>
                  </a:cubicBezTo>
                  <a:cubicBezTo>
                    <a:pt x="2446" y="253"/>
                    <a:pt x="2446" y="231"/>
                    <a:pt x="2433" y="214"/>
                  </a:cubicBezTo>
                  <a:cubicBezTo>
                    <a:pt x="2426" y="207"/>
                    <a:pt x="2417" y="204"/>
                    <a:pt x="2408" y="204"/>
                  </a:cubicBezTo>
                  <a:close/>
                  <a:moveTo>
                    <a:pt x="3195" y="295"/>
                  </a:moveTo>
                  <a:cubicBezTo>
                    <a:pt x="3192" y="295"/>
                    <a:pt x="3190" y="295"/>
                    <a:pt x="3187" y="296"/>
                  </a:cubicBezTo>
                  <a:cubicBezTo>
                    <a:pt x="3170" y="300"/>
                    <a:pt x="3157" y="322"/>
                    <a:pt x="3161" y="339"/>
                  </a:cubicBezTo>
                  <a:cubicBezTo>
                    <a:pt x="3165" y="357"/>
                    <a:pt x="3178" y="370"/>
                    <a:pt x="3196" y="370"/>
                  </a:cubicBezTo>
                  <a:lnTo>
                    <a:pt x="3204" y="370"/>
                  </a:lnTo>
                  <a:cubicBezTo>
                    <a:pt x="3222" y="365"/>
                    <a:pt x="3235" y="344"/>
                    <a:pt x="3230" y="326"/>
                  </a:cubicBezTo>
                  <a:cubicBezTo>
                    <a:pt x="3226" y="308"/>
                    <a:pt x="3213" y="295"/>
                    <a:pt x="3195" y="295"/>
                  </a:cubicBezTo>
                  <a:close/>
                  <a:moveTo>
                    <a:pt x="2305" y="308"/>
                  </a:moveTo>
                  <a:cubicBezTo>
                    <a:pt x="2296" y="308"/>
                    <a:pt x="2287" y="311"/>
                    <a:pt x="2281" y="318"/>
                  </a:cubicBezTo>
                  <a:cubicBezTo>
                    <a:pt x="2263" y="331"/>
                    <a:pt x="2263" y="357"/>
                    <a:pt x="2281" y="370"/>
                  </a:cubicBezTo>
                  <a:cubicBezTo>
                    <a:pt x="2285" y="374"/>
                    <a:pt x="2294" y="378"/>
                    <a:pt x="2307" y="378"/>
                  </a:cubicBezTo>
                  <a:cubicBezTo>
                    <a:pt x="2315" y="378"/>
                    <a:pt x="2324" y="374"/>
                    <a:pt x="2328" y="370"/>
                  </a:cubicBezTo>
                  <a:cubicBezTo>
                    <a:pt x="2346" y="357"/>
                    <a:pt x="2346" y="331"/>
                    <a:pt x="2328" y="318"/>
                  </a:cubicBezTo>
                  <a:cubicBezTo>
                    <a:pt x="2322" y="311"/>
                    <a:pt x="2313" y="308"/>
                    <a:pt x="2305" y="308"/>
                  </a:cubicBezTo>
                  <a:close/>
                  <a:moveTo>
                    <a:pt x="2203" y="409"/>
                  </a:moveTo>
                  <a:cubicBezTo>
                    <a:pt x="2193" y="409"/>
                    <a:pt x="2183" y="413"/>
                    <a:pt x="2177" y="422"/>
                  </a:cubicBezTo>
                  <a:cubicBezTo>
                    <a:pt x="2164" y="435"/>
                    <a:pt x="2164" y="456"/>
                    <a:pt x="2177" y="469"/>
                  </a:cubicBezTo>
                  <a:cubicBezTo>
                    <a:pt x="2185" y="478"/>
                    <a:pt x="2194" y="482"/>
                    <a:pt x="2203" y="482"/>
                  </a:cubicBezTo>
                  <a:cubicBezTo>
                    <a:pt x="2211" y="482"/>
                    <a:pt x="2220" y="478"/>
                    <a:pt x="2229" y="469"/>
                  </a:cubicBezTo>
                  <a:cubicBezTo>
                    <a:pt x="2242" y="456"/>
                    <a:pt x="2242" y="435"/>
                    <a:pt x="2229" y="422"/>
                  </a:cubicBezTo>
                  <a:cubicBezTo>
                    <a:pt x="2222" y="413"/>
                    <a:pt x="2212" y="409"/>
                    <a:pt x="2203" y="409"/>
                  </a:cubicBezTo>
                  <a:close/>
                  <a:moveTo>
                    <a:pt x="3235" y="434"/>
                  </a:moveTo>
                  <a:cubicBezTo>
                    <a:pt x="3232" y="434"/>
                    <a:pt x="3229" y="434"/>
                    <a:pt x="3226" y="435"/>
                  </a:cubicBezTo>
                  <a:cubicBezTo>
                    <a:pt x="3209" y="443"/>
                    <a:pt x="3200" y="465"/>
                    <a:pt x="3204" y="482"/>
                  </a:cubicBezTo>
                  <a:cubicBezTo>
                    <a:pt x="3213" y="500"/>
                    <a:pt x="3226" y="509"/>
                    <a:pt x="3239" y="509"/>
                  </a:cubicBezTo>
                  <a:cubicBezTo>
                    <a:pt x="3243" y="509"/>
                    <a:pt x="3248" y="504"/>
                    <a:pt x="3252" y="504"/>
                  </a:cubicBezTo>
                  <a:cubicBezTo>
                    <a:pt x="3274" y="495"/>
                    <a:pt x="3282" y="474"/>
                    <a:pt x="3274" y="456"/>
                  </a:cubicBezTo>
                  <a:cubicBezTo>
                    <a:pt x="3266" y="442"/>
                    <a:pt x="3250" y="434"/>
                    <a:pt x="3235" y="434"/>
                  </a:cubicBezTo>
                  <a:close/>
                  <a:moveTo>
                    <a:pt x="2101" y="512"/>
                  </a:moveTo>
                  <a:cubicBezTo>
                    <a:pt x="2092" y="512"/>
                    <a:pt x="2083" y="515"/>
                    <a:pt x="2077" y="522"/>
                  </a:cubicBezTo>
                  <a:cubicBezTo>
                    <a:pt x="2060" y="535"/>
                    <a:pt x="2060" y="561"/>
                    <a:pt x="2077" y="574"/>
                  </a:cubicBezTo>
                  <a:cubicBezTo>
                    <a:pt x="2081" y="582"/>
                    <a:pt x="2090" y="582"/>
                    <a:pt x="2099" y="582"/>
                  </a:cubicBezTo>
                  <a:cubicBezTo>
                    <a:pt x="2112" y="582"/>
                    <a:pt x="2120" y="582"/>
                    <a:pt x="2125" y="574"/>
                  </a:cubicBezTo>
                  <a:cubicBezTo>
                    <a:pt x="2142" y="561"/>
                    <a:pt x="2142" y="535"/>
                    <a:pt x="2125" y="522"/>
                  </a:cubicBezTo>
                  <a:cubicBezTo>
                    <a:pt x="2118" y="515"/>
                    <a:pt x="2109" y="512"/>
                    <a:pt x="2101" y="512"/>
                  </a:cubicBezTo>
                  <a:close/>
                  <a:moveTo>
                    <a:pt x="3308" y="562"/>
                  </a:moveTo>
                  <a:cubicBezTo>
                    <a:pt x="3301" y="562"/>
                    <a:pt x="3293" y="564"/>
                    <a:pt x="3287" y="569"/>
                  </a:cubicBezTo>
                  <a:cubicBezTo>
                    <a:pt x="3269" y="578"/>
                    <a:pt x="3265" y="600"/>
                    <a:pt x="3278" y="617"/>
                  </a:cubicBezTo>
                  <a:cubicBezTo>
                    <a:pt x="3282" y="630"/>
                    <a:pt x="3295" y="634"/>
                    <a:pt x="3308" y="634"/>
                  </a:cubicBezTo>
                  <a:cubicBezTo>
                    <a:pt x="3313" y="634"/>
                    <a:pt x="3321" y="634"/>
                    <a:pt x="3326" y="630"/>
                  </a:cubicBezTo>
                  <a:cubicBezTo>
                    <a:pt x="3343" y="617"/>
                    <a:pt x="3347" y="595"/>
                    <a:pt x="3339" y="578"/>
                  </a:cubicBezTo>
                  <a:cubicBezTo>
                    <a:pt x="3331" y="567"/>
                    <a:pt x="3320" y="562"/>
                    <a:pt x="3308" y="562"/>
                  </a:cubicBezTo>
                  <a:close/>
                  <a:moveTo>
                    <a:pt x="1999" y="613"/>
                  </a:moveTo>
                  <a:cubicBezTo>
                    <a:pt x="1989" y="613"/>
                    <a:pt x="1979" y="617"/>
                    <a:pt x="1973" y="626"/>
                  </a:cubicBezTo>
                  <a:cubicBezTo>
                    <a:pt x="1960" y="639"/>
                    <a:pt x="1960" y="660"/>
                    <a:pt x="1973" y="673"/>
                  </a:cubicBezTo>
                  <a:cubicBezTo>
                    <a:pt x="1982" y="682"/>
                    <a:pt x="1990" y="686"/>
                    <a:pt x="1999" y="686"/>
                  </a:cubicBezTo>
                  <a:cubicBezTo>
                    <a:pt x="2008" y="686"/>
                    <a:pt x="2016" y="682"/>
                    <a:pt x="2025" y="673"/>
                  </a:cubicBezTo>
                  <a:cubicBezTo>
                    <a:pt x="2038" y="660"/>
                    <a:pt x="2038" y="639"/>
                    <a:pt x="2025" y="626"/>
                  </a:cubicBezTo>
                  <a:cubicBezTo>
                    <a:pt x="2018" y="617"/>
                    <a:pt x="2009" y="613"/>
                    <a:pt x="1999" y="613"/>
                  </a:cubicBezTo>
                  <a:close/>
                  <a:moveTo>
                    <a:pt x="3397" y="677"/>
                  </a:moveTo>
                  <a:cubicBezTo>
                    <a:pt x="3389" y="677"/>
                    <a:pt x="3380" y="680"/>
                    <a:pt x="3373" y="686"/>
                  </a:cubicBezTo>
                  <a:cubicBezTo>
                    <a:pt x="3356" y="699"/>
                    <a:pt x="3356" y="721"/>
                    <a:pt x="3369" y="734"/>
                  </a:cubicBezTo>
                  <a:cubicBezTo>
                    <a:pt x="3378" y="743"/>
                    <a:pt x="3386" y="747"/>
                    <a:pt x="3395" y="747"/>
                  </a:cubicBezTo>
                  <a:cubicBezTo>
                    <a:pt x="3404" y="747"/>
                    <a:pt x="3412" y="743"/>
                    <a:pt x="3421" y="738"/>
                  </a:cubicBezTo>
                  <a:cubicBezTo>
                    <a:pt x="3434" y="725"/>
                    <a:pt x="3438" y="699"/>
                    <a:pt x="3421" y="686"/>
                  </a:cubicBezTo>
                  <a:cubicBezTo>
                    <a:pt x="3415" y="680"/>
                    <a:pt x="3406" y="677"/>
                    <a:pt x="3397" y="677"/>
                  </a:cubicBezTo>
                  <a:close/>
                  <a:moveTo>
                    <a:pt x="1896" y="716"/>
                  </a:moveTo>
                  <a:cubicBezTo>
                    <a:pt x="1887" y="716"/>
                    <a:pt x="1878" y="719"/>
                    <a:pt x="1869" y="725"/>
                  </a:cubicBezTo>
                  <a:cubicBezTo>
                    <a:pt x="1856" y="738"/>
                    <a:pt x="1856" y="764"/>
                    <a:pt x="1869" y="777"/>
                  </a:cubicBezTo>
                  <a:cubicBezTo>
                    <a:pt x="1878" y="786"/>
                    <a:pt x="1886" y="786"/>
                    <a:pt x="1895" y="786"/>
                  </a:cubicBezTo>
                  <a:cubicBezTo>
                    <a:pt x="1904" y="786"/>
                    <a:pt x="1917" y="786"/>
                    <a:pt x="1921" y="777"/>
                  </a:cubicBezTo>
                  <a:cubicBezTo>
                    <a:pt x="1934" y="764"/>
                    <a:pt x="1934" y="738"/>
                    <a:pt x="1921" y="725"/>
                  </a:cubicBezTo>
                  <a:cubicBezTo>
                    <a:pt x="1914" y="719"/>
                    <a:pt x="1906" y="716"/>
                    <a:pt x="1896" y="716"/>
                  </a:cubicBezTo>
                  <a:close/>
                  <a:moveTo>
                    <a:pt x="3506" y="770"/>
                  </a:moveTo>
                  <a:cubicBezTo>
                    <a:pt x="3494" y="770"/>
                    <a:pt x="3483" y="775"/>
                    <a:pt x="3477" y="786"/>
                  </a:cubicBezTo>
                  <a:cubicBezTo>
                    <a:pt x="3464" y="799"/>
                    <a:pt x="3469" y="825"/>
                    <a:pt x="3482" y="834"/>
                  </a:cubicBezTo>
                  <a:cubicBezTo>
                    <a:pt x="3490" y="838"/>
                    <a:pt x="3499" y="842"/>
                    <a:pt x="3503" y="842"/>
                  </a:cubicBezTo>
                  <a:cubicBezTo>
                    <a:pt x="3516" y="842"/>
                    <a:pt x="3525" y="838"/>
                    <a:pt x="3534" y="825"/>
                  </a:cubicBezTo>
                  <a:cubicBezTo>
                    <a:pt x="3547" y="812"/>
                    <a:pt x="3542" y="790"/>
                    <a:pt x="3525" y="777"/>
                  </a:cubicBezTo>
                  <a:cubicBezTo>
                    <a:pt x="3520" y="772"/>
                    <a:pt x="3513" y="770"/>
                    <a:pt x="3506" y="770"/>
                  </a:cubicBezTo>
                  <a:close/>
                  <a:moveTo>
                    <a:pt x="1794" y="820"/>
                  </a:moveTo>
                  <a:cubicBezTo>
                    <a:pt x="1784" y="820"/>
                    <a:pt x="1776" y="823"/>
                    <a:pt x="1769" y="829"/>
                  </a:cubicBezTo>
                  <a:cubicBezTo>
                    <a:pt x="1756" y="842"/>
                    <a:pt x="1756" y="864"/>
                    <a:pt x="1769" y="881"/>
                  </a:cubicBezTo>
                  <a:cubicBezTo>
                    <a:pt x="1773" y="886"/>
                    <a:pt x="1786" y="890"/>
                    <a:pt x="1795" y="890"/>
                  </a:cubicBezTo>
                  <a:cubicBezTo>
                    <a:pt x="1804" y="890"/>
                    <a:pt x="1812" y="886"/>
                    <a:pt x="1821" y="881"/>
                  </a:cubicBezTo>
                  <a:cubicBezTo>
                    <a:pt x="1834" y="864"/>
                    <a:pt x="1834" y="842"/>
                    <a:pt x="1821" y="829"/>
                  </a:cubicBezTo>
                  <a:cubicBezTo>
                    <a:pt x="1812" y="823"/>
                    <a:pt x="1803" y="820"/>
                    <a:pt x="1794" y="820"/>
                  </a:cubicBezTo>
                  <a:close/>
                  <a:moveTo>
                    <a:pt x="3629" y="843"/>
                  </a:moveTo>
                  <a:cubicBezTo>
                    <a:pt x="3614" y="843"/>
                    <a:pt x="3601" y="851"/>
                    <a:pt x="3594" y="864"/>
                  </a:cubicBezTo>
                  <a:cubicBezTo>
                    <a:pt x="3586" y="881"/>
                    <a:pt x="3594" y="903"/>
                    <a:pt x="3612" y="912"/>
                  </a:cubicBezTo>
                  <a:cubicBezTo>
                    <a:pt x="3620" y="916"/>
                    <a:pt x="3625" y="916"/>
                    <a:pt x="3629" y="916"/>
                  </a:cubicBezTo>
                  <a:cubicBezTo>
                    <a:pt x="3642" y="916"/>
                    <a:pt x="3655" y="907"/>
                    <a:pt x="3660" y="894"/>
                  </a:cubicBezTo>
                  <a:cubicBezTo>
                    <a:pt x="3668" y="877"/>
                    <a:pt x="3664" y="855"/>
                    <a:pt x="3647" y="847"/>
                  </a:cubicBezTo>
                  <a:cubicBezTo>
                    <a:pt x="3641" y="844"/>
                    <a:pt x="3635" y="843"/>
                    <a:pt x="3629" y="843"/>
                  </a:cubicBezTo>
                  <a:close/>
                  <a:moveTo>
                    <a:pt x="3763" y="893"/>
                  </a:moveTo>
                  <a:cubicBezTo>
                    <a:pt x="3748" y="893"/>
                    <a:pt x="3732" y="902"/>
                    <a:pt x="3729" y="920"/>
                  </a:cubicBezTo>
                  <a:cubicBezTo>
                    <a:pt x="3725" y="938"/>
                    <a:pt x="3738" y="959"/>
                    <a:pt x="3755" y="964"/>
                  </a:cubicBezTo>
                  <a:lnTo>
                    <a:pt x="3764" y="964"/>
                  </a:lnTo>
                  <a:cubicBezTo>
                    <a:pt x="3781" y="964"/>
                    <a:pt x="3794" y="955"/>
                    <a:pt x="3798" y="938"/>
                  </a:cubicBezTo>
                  <a:cubicBezTo>
                    <a:pt x="3803" y="920"/>
                    <a:pt x="3794" y="899"/>
                    <a:pt x="3772" y="894"/>
                  </a:cubicBezTo>
                  <a:cubicBezTo>
                    <a:pt x="3769" y="894"/>
                    <a:pt x="3766" y="893"/>
                    <a:pt x="3763" y="893"/>
                  </a:cubicBezTo>
                  <a:close/>
                  <a:moveTo>
                    <a:pt x="4052" y="915"/>
                  </a:moveTo>
                  <a:cubicBezTo>
                    <a:pt x="4050" y="915"/>
                    <a:pt x="4048" y="916"/>
                    <a:pt x="4045" y="916"/>
                  </a:cubicBezTo>
                  <a:cubicBezTo>
                    <a:pt x="4028" y="916"/>
                    <a:pt x="4015" y="933"/>
                    <a:pt x="4015" y="955"/>
                  </a:cubicBezTo>
                  <a:cubicBezTo>
                    <a:pt x="4015" y="972"/>
                    <a:pt x="4032" y="985"/>
                    <a:pt x="4050" y="985"/>
                  </a:cubicBezTo>
                  <a:lnTo>
                    <a:pt x="4054" y="985"/>
                  </a:lnTo>
                  <a:cubicBezTo>
                    <a:pt x="4076" y="985"/>
                    <a:pt x="4089" y="968"/>
                    <a:pt x="4089" y="946"/>
                  </a:cubicBezTo>
                  <a:cubicBezTo>
                    <a:pt x="4085" y="931"/>
                    <a:pt x="4071" y="915"/>
                    <a:pt x="4052" y="915"/>
                  </a:cubicBezTo>
                  <a:close/>
                  <a:moveTo>
                    <a:pt x="3911" y="916"/>
                  </a:moveTo>
                  <a:cubicBezTo>
                    <a:pt x="3889" y="916"/>
                    <a:pt x="3872" y="929"/>
                    <a:pt x="3872" y="951"/>
                  </a:cubicBezTo>
                  <a:cubicBezTo>
                    <a:pt x="3868" y="968"/>
                    <a:pt x="3885" y="985"/>
                    <a:pt x="3902" y="990"/>
                  </a:cubicBezTo>
                  <a:lnTo>
                    <a:pt x="3907" y="990"/>
                  </a:lnTo>
                  <a:cubicBezTo>
                    <a:pt x="3924" y="990"/>
                    <a:pt x="3941" y="977"/>
                    <a:pt x="3941" y="955"/>
                  </a:cubicBezTo>
                  <a:cubicBezTo>
                    <a:pt x="3946" y="938"/>
                    <a:pt x="3928" y="920"/>
                    <a:pt x="3911" y="916"/>
                  </a:cubicBezTo>
                  <a:close/>
                  <a:moveTo>
                    <a:pt x="1693" y="919"/>
                  </a:moveTo>
                  <a:cubicBezTo>
                    <a:pt x="1684" y="919"/>
                    <a:pt x="1674" y="923"/>
                    <a:pt x="1665" y="929"/>
                  </a:cubicBezTo>
                  <a:cubicBezTo>
                    <a:pt x="1652" y="946"/>
                    <a:pt x="1652" y="968"/>
                    <a:pt x="1665" y="981"/>
                  </a:cubicBezTo>
                  <a:cubicBezTo>
                    <a:pt x="1674" y="990"/>
                    <a:pt x="1682" y="994"/>
                    <a:pt x="1691" y="994"/>
                  </a:cubicBezTo>
                  <a:cubicBezTo>
                    <a:pt x="1700" y="994"/>
                    <a:pt x="1708" y="990"/>
                    <a:pt x="1717" y="981"/>
                  </a:cubicBezTo>
                  <a:cubicBezTo>
                    <a:pt x="1730" y="968"/>
                    <a:pt x="1730" y="946"/>
                    <a:pt x="1717" y="929"/>
                  </a:cubicBezTo>
                  <a:cubicBezTo>
                    <a:pt x="1711" y="923"/>
                    <a:pt x="1702" y="919"/>
                    <a:pt x="1693" y="919"/>
                  </a:cubicBezTo>
                  <a:close/>
                  <a:moveTo>
                    <a:pt x="4093" y="1011"/>
                  </a:moveTo>
                  <a:cubicBezTo>
                    <a:pt x="4071" y="1011"/>
                    <a:pt x="4058" y="1029"/>
                    <a:pt x="4058" y="1050"/>
                  </a:cubicBezTo>
                  <a:cubicBezTo>
                    <a:pt x="4058" y="1068"/>
                    <a:pt x="4071" y="1085"/>
                    <a:pt x="4093" y="1085"/>
                  </a:cubicBezTo>
                  <a:cubicBezTo>
                    <a:pt x="4115" y="1085"/>
                    <a:pt x="4128" y="1068"/>
                    <a:pt x="4128" y="1050"/>
                  </a:cubicBezTo>
                  <a:cubicBezTo>
                    <a:pt x="4128" y="1029"/>
                    <a:pt x="4110" y="1011"/>
                    <a:pt x="4093" y="1011"/>
                  </a:cubicBezTo>
                  <a:close/>
                  <a:moveTo>
                    <a:pt x="1589" y="1023"/>
                  </a:moveTo>
                  <a:cubicBezTo>
                    <a:pt x="1581" y="1023"/>
                    <a:pt x="1572" y="1027"/>
                    <a:pt x="1565" y="1033"/>
                  </a:cubicBezTo>
                  <a:cubicBezTo>
                    <a:pt x="1548" y="1046"/>
                    <a:pt x="1548" y="1068"/>
                    <a:pt x="1565" y="1085"/>
                  </a:cubicBezTo>
                  <a:cubicBezTo>
                    <a:pt x="1570" y="1089"/>
                    <a:pt x="1578" y="1094"/>
                    <a:pt x="1591" y="1094"/>
                  </a:cubicBezTo>
                  <a:cubicBezTo>
                    <a:pt x="1600" y="1094"/>
                    <a:pt x="1609" y="1089"/>
                    <a:pt x="1613" y="1085"/>
                  </a:cubicBezTo>
                  <a:cubicBezTo>
                    <a:pt x="1630" y="1068"/>
                    <a:pt x="1630" y="1046"/>
                    <a:pt x="1613" y="1033"/>
                  </a:cubicBezTo>
                  <a:cubicBezTo>
                    <a:pt x="1607" y="1027"/>
                    <a:pt x="1598" y="1023"/>
                    <a:pt x="1589" y="1023"/>
                  </a:cubicBezTo>
                  <a:close/>
                  <a:moveTo>
                    <a:pt x="1487" y="1124"/>
                  </a:moveTo>
                  <a:cubicBezTo>
                    <a:pt x="1478" y="1124"/>
                    <a:pt x="1468" y="1129"/>
                    <a:pt x="1461" y="1137"/>
                  </a:cubicBezTo>
                  <a:cubicBezTo>
                    <a:pt x="1448" y="1150"/>
                    <a:pt x="1448" y="1172"/>
                    <a:pt x="1461" y="1185"/>
                  </a:cubicBezTo>
                  <a:cubicBezTo>
                    <a:pt x="1470" y="1194"/>
                    <a:pt x="1479" y="1198"/>
                    <a:pt x="1487" y="1198"/>
                  </a:cubicBezTo>
                  <a:cubicBezTo>
                    <a:pt x="1496" y="1198"/>
                    <a:pt x="1505" y="1194"/>
                    <a:pt x="1513" y="1185"/>
                  </a:cubicBezTo>
                  <a:cubicBezTo>
                    <a:pt x="1526" y="1172"/>
                    <a:pt x="1526" y="1150"/>
                    <a:pt x="1513" y="1137"/>
                  </a:cubicBezTo>
                  <a:cubicBezTo>
                    <a:pt x="1507" y="1129"/>
                    <a:pt x="1497" y="1124"/>
                    <a:pt x="1487" y="1124"/>
                  </a:cubicBezTo>
                  <a:close/>
                  <a:moveTo>
                    <a:pt x="4093" y="1159"/>
                  </a:moveTo>
                  <a:cubicBezTo>
                    <a:pt x="4076" y="1159"/>
                    <a:pt x="4058" y="1176"/>
                    <a:pt x="4058" y="1194"/>
                  </a:cubicBezTo>
                  <a:cubicBezTo>
                    <a:pt x="4058" y="1215"/>
                    <a:pt x="4076" y="1228"/>
                    <a:pt x="4093" y="1228"/>
                  </a:cubicBezTo>
                  <a:lnTo>
                    <a:pt x="4097" y="1228"/>
                  </a:lnTo>
                  <a:cubicBezTo>
                    <a:pt x="4115" y="1228"/>
                    <a:pt x="4132" y="1215"/>
                    <a:pt x="4132" y="1194"/>
                  </a:cubicBezTo>
                  <a:cubicBezTo>
                    <a:pt x="4132" y="1172"/>
                    <a:pt x="4115" y="1159"/>
                    <a:pt x="4093" y="1159"/>
                  </a:cubicBezTo>
                  <a:close/>
                  <a:moveTo>
                    <a:pt x="1385" y="1227"/>
                  </a:moveTo>
                  <a:cubicBezTo>
                    <a:pt x="1377" y="1227"/>
                    <a:pt x="1368" y="1230"/>
                    <a:pt x="1362" y="1237"/>
                  </a:cubicBezTo>
                  <a:cubicBezTo>
                    <a:pt x="1344" y="1250"/>
                    <a:pt x="1344" y="1276"/>
                    <a:pt x="1362" y="1289"/>
                  </a:cubicBezTo>
                  <a:cubicBezTo>
                    <a:pt x="1366" y="1298"/>
                    <a:pt x="1375" y="1298"/>
                    <a:pt x="1383" y="1298"/>
                  </a:cubicBezTo>
                  <a:cubicBezTo>
                    <a:pt x="1396" y="1298"/>
                    <a:pt x="1405" y="1298"/>
                    <a:pt x="1409" y="1289"/>
                  </a:cubicBezTo>
                  <a:cubicBezTo>
                    <a:pt x="1427" y="1276"/>
                    <a:pt x="1427" y="1250"/>
                    <a:pt x="1409" y="1237"/>
                  </a:cubicBezTo>
                  <a:cubicBezTo>
                    <a:pt x="1403" y="1230"/>
                    <a:pt x="1394" y="1227"/>
                    <a:pt x="1385" y="1227"/>
                  </a:cubicBezTo>
                  <a:close/>
                  <a:moveTo>
                    <a:pt x="4097" y="1302"/>
                  </a:moveTo>
                  <a:cubicBezTo>
                    <a:pt x="4076" y="1302"/>
                    <a:pt x="4063" y="1319"/>
                    <a:pt x="4063" y="1337"/>
                  </a:cubicBezTo>
                  <a:cubicBezTo>
                    <a:pt x="4063" y="1358"/>
                    <a:pt x="4076" y="1376"/>
                    <a:pt x="4097" y="1376"/>
                  </a:cubicBezTo>
                  <a:cubicBezTo>
                    <a:pt x="4119" y="1376"/>
                    <a:pt x="4132" y="1358"/>
                    <a:pt x="4132" y="1337"/>
                  </a:cubicBezTo>
                  <a:cubicBezTo>
                    <a:pt x="4132" y="1319"/>
                    <a:pt x="4115" y="1302"/>
                    <a:pt x="4097" y="1302"/>
                  </a:cubicBezTo>
                  <a:close/>
                  <a:moveTo>
                    <a:pt x="1284" y="1328"/>
                  </a:moveTo>
                  <a:cubicBezTo>
                    <a:pt x="1274" y="1328"/>
                    <a:pt x="1264" y="1332"/>
                    <a:pt x="1258" y="1341"/>
                  </a:cubicBezTo>
                  <a:cubicBezTo>
                    <a:pt x="1245" y="1354"/>
                    <a:pt x="1245" y="1376"/>
                    <a:pt x="1258" y="1389"/>
                  </a:cubicBezTo>
                  <a:cubicBezTo>
                    <a:pt x="1266" y="1397"/>
                    <a:pt x="1275" y="1402"/>
                    <a:pt x="1284" y="1402"/>
                  </a:cubicBezTo>
                  <a:cubicBezTo>
                    <a:pt x="1292" y="1402"/>
                    <a:pt x="1301" y="1397"/>
                    <a:pt x="1310" y="1389"/>
                  </a:cubicBezTo>
                  <a:cubicBezTo>
                    <a:pt x="1323" y="1376"/>
                    <a:pt x="1323" y="1354"/>
                    <a:pt x="1310" y="1341"/>
                  </a:cubicBezTo>
                  <a:cubicBezTo>
                    <a:pt x="1303" y="1332"/>
                    <a:pt x="1293" y="1328"/>
                    <a:pt x="1284" y="1328"/>
                  </a:cubicBezTo>
                  <a:close/>
                  <a:moveTo>
                    <a:pt x="1181" y="1431"/>
                  </a:moveTo>
                  <a:cubicBezTo>
                    <a:pt x="1172" y="1431"/>
                    <a:pt x="1162" y="1434"/>
                    <a:pt x="1153" y="1441"/>
                  </a:cubicBezTo>
                  <a:cubicBezTo>
                    <a:pt x="1140" y="1458"/>
                    <a:pt x="1140" y="1480"/>
                    <a:pt x="1153" y="1493"/>
                  </a:cubicBezTo>
                  <a:cubicBezTo>
                    <a:pt x="1162" y="1501"/>
                    <a:pt x="1171" y="1501"/>
                    <a:pt x="1179" y="1501"/>
                  </a:cubicBezTo>
                  <a:cubicBezTo>
                    <a:pt x="1188" y="1501"/>
                    <a:pt x="1201" y="1501"/>
                    <a:pt x="1205" y="1493"/>
                  </a:cubicBezTo>
                  <a:cubicBezTo>
                    <a:pt x="1219" y="1480"/>
                    <a:pt x="1219" y="1458"/>
                    <a:pt x="1205" y="1441"/>
                  </a:cubicBezTo>
                  <a:cubicBezTo>
                    <a:pt x="1199" y="1434"/>
                    <a:pt x="1190" y="1431"/>
                    <a:pt x="1181" y="1431"/>
                  </a:cubicBezTo>
                  <a:close/>
                  <a:moveTo>
                    <a:pt x="4097" y="1445"/>
                  </a:moveTo>
                  <a:cubicBezTo>
                    <a:pt x="4080" y="1445"/>
                    <a:pt x="4063" y="1462"/>
                    <a:pt x="4063" y="1484"/>
                  </a:cubicBezTo>
                  <a:cubicBezTo>
                    <a:pt x="4063" y="1501"/>
                    <a:pt x="4080" y="1519"/>
                    <a:pt x="4097" y="1519"/>
                  </a:cubicBezTo>
                  <a:lnTo>
                    <a:pt x="4102" y="1519"/>
                  </a:lnTo>
                  <a:cubicBezTo>
                    <a:pt x="4119" y="1519"/>
                    <a:pt x="4136" y="1501"/>
                    <a:pt x="4136" y="1484"/>
                  </a:cubicBezTo>
                  <a:cubicBezTo>
                    <a:pt x="4136" y="1462"/>
                    <a:pt x="4119" y="1445"/>
                    <a:pt x="4097" y="1445"/>
                  </a:cubicBezTo>
                  <a:close/>
                  <a:moveTo>
                    <a:pt x="1078" y="1535"/>
                  </a:moveTo>
                  <a:cubicBezTo>
                    <a:pt x="1069" y="1535"/>
                    <a:pt x="1060" y="1538"/>
                    <a:pt x="1054" y="1545"/>
                  </a:cubicBezTo>
                  <a:cubicBezTo>
                    <a:pt x="1041" y="1558"/>
                    <a:pt x="1041" y="1579"/>
                    <a:pt x="1054" y="1597"/>
                  </a:cubicBezTo>
                  <a:cubicBezTo>
                    <a:pt x="1058" y="1601"/>
                    <a:pt x="1071" y="1605"/>
                    <a:pt x="1080" y="1605"/>
                  </a:cubicBezTo>
                  <a:cubicBezTo>
                    <a:pt x="1088" y="1605"/>
                    <a:pt x="1097" y="1601"/>
                    <a:pt x="1106" y="1597"/>
                  </a:cubicBezTo>
                  <a:cubicBezTo>
                    <a:pt x="1119" y="1579"/>
                    <a:pt x="1119" y="1558"/>
                    <a:pt x="1106" y="1545"/>
                  </a:cubicBezTo>
                  <a:cubicBezTo>
                    <a:pt x="1097" y="1538"/>
                    <a:pt x="1087" y="1535"/>
                    <a:pt x="1078" y="1535"/>
                  </a:cubicBezTo>
                  <a:close/>
                  <a:moveTo>
                    <a:pt x="4024" y="1561"/>
                  </a:moveTo>
                  <a:cubicBezTo>
                    <a:pt x="4014" y="1561"/>
                    <a:pt x="4004" y="1564"/>
                    <a:pt x="3998" y="1571"/>
                  </a:cubicBezTo>
                  <a:cubicBezTo>
                    <a:pt x="3985" y="1584"/>
                    <a:pt x="3985" y="1605"/>
                    <a:pt x="3998" y="1623"/>
                  </a:cubicBezTo>
                  <a:cubicBezTo>
                    <a:pt x="4006" y="1627"/>
                    <a:pt x="4015" y="1631"/>
                    <a:pt x="4024" y="1631"/>
                  </a:cubicBezTo>
                  <a:cubicBezTo>
                    <a:pt x="4032" y="1631"/>
                    <a:pt x="4041" y="1627"/>
                    <a:pt x="4050" y="1623"/>
                  </a:cubicBezTo>
                  <a:cubicBezTo>
                    <a:pt x="4063" y="1605"/>
                    <a:pt x="4063" y="1584"/>
                    <a:pt x="4050" y="1571"/>
                  </a:cubicBezTo>
                  <a:cubicBezTo>
                    <a:pt x="4043" y="1564"/>
                    <a:pt x="4033" y="1561"/>
                    <a:pt x="4024" y="1561"/>
                  </a:cubicBezTo>
                  <a:close/>
                  <a:moveTo>
                    <a:pt x="977" y="1635"/>
                  </a:moveTo>
                  <a:cubicBezTo>
                    <a:pt x="968" y="1635"/>
                    <a:pt x="958" y="1638"/>
                    <a:pt x="950" y="1644"/>
                  </a:cubicBezTo>
                  <a:cubicBezTo>
                    <a:pt x="937" y="1662"/>
                    <a:pt x="937" y="1683"/>
                    <a:pt x="950" y="1696"/>
                  </a:cubicBezTo>
                  <a:cubicBezTo>
                    <a:pt x="958" y="1705"/>
                    <a:pt x="967" y="1709"/>
                    <a:pt x="976" y="1709"/>
                  </a:cubicBezTo>
                  <a:cubicBezTo>
                    <a:pt x="984" y="1709"/>
                    <a:pt x="993" y="1705"/>
                    <a:pt x="1002" y="1696"/>
                  </a:cubicBezTo>
                  <a:cubicBezTo>
                    <a:pt x="1015" y="1683"/>
                    <a:pt x="1015" y="1662"/>
                    <a:pt x="1002" y="1644"/>
                  </a:cubicBezTo>
                  <a:cubicBezTo>
                    <a:pt x="995" y="1638"/>
                    <a:pt x="987" y="1635"/>
                    <a:pt x="977" y="1635"/>
                  </a:cubicBezTo>
                  <a:close/>
                  <a:moveTo>
                    <a:pt x="3922" y="1661"/>
                  </a:moveTo>
                  <a:cubicBezTo>
                    <a:pt x="3913" y="1661"/>
                    <a:pt x="3904" y="1664"/>
                    <a:pt x="3898" y="1670"/>
                  </a:cubicBezTo>
                  <a:cubicBezTo>
                    <a:pt x="3881" y="1688"/>
                    <a:pt x="3881" y="1709"/>
                    <a:pt x="3898" y="1723"/>
                  </a:cubicBezTo>
                  <a:cubicBezTo>
                    <a:pt x="3902" y="1731"/>
                    <a:pt x="3911" y="1736"/>
                    <a:pt x="3924" y="1736"/>
                  </a:cubicBezTo>
                  <a:cubicBezTo>
                    <a:pt x="3933" y="1736"/>
                    <a:pt x="3941" y="1731"/>
                    <a:pt x="3946" y="1723"/>
                  </a:cubicBezTo>
                  <a:cubicBezTo>
                    <a:pt x="3963" y="1709"/>
                    <a:pt x="3963" y="1688"/>
                    <a:pt x="3946" y="1670"/>
                  </a:cubicBezTo>
                  <a:cubicBezTo>
                    <a:pt x="3939" y="1664"/>
                    <a:pt x="3930" y="1661"/>
                    <a:pt x="3922" y="1661"/>
                  </a:cubicBezTo>
                  <a:close/>
                  <a:moveTo>
                    <a:pt x="874" y="1739"/>
                  </a:moveTo>
                  <a:cubicBezTo>
                    <a:pt x="865" y="1739"/>
                    <a:pt x="856" y="1742"/>
                    <a:pt x="850" y="1749"/>
                  </a:cubicBezTo>
                  <a:cubicBezTo>
                    <a:pt x="833" y="1762"/>
                    <a:pt x="833" y="1783"/>
                    <a:pt x="850" y="1801"/>
                  </a:cubicBezTo>
                  <a:cubicBezTo>
                    <a:pt x="854" y="1805"/>
                    <a:pt x="863" y="1809"/>
                    <a:pt x="876" y="1809"/>
                  </a:cubicBezTo>
                  <a:cubicBezTo>
                    <a:pt x="885" y="1809"/>
                    <a:pt x="893" y="1805"/>
                    <a:pt x="898" y="1801"/>
                  </a:cubicBezTo>
                  <a:cubicBezTo>
                    <a:pt x="915" y="1783"/>
                    <a:pt x="915" y="1762"/>
                    <a:pt x="898" y="1749"/>
                  </a:cubicBezTo>
                  <a:cubicBezTo>
                    <a:pt x="891" y="1742"/>
                    <a:pt x="882" y="1739"/>
                    <a:pt x="874" y="1739"/>
                  </a:cubicBezTo>
                  <a:close/>
                  <a:moveTo>
                    <a:pt x="3820" y="1765"/>
                  </a:moveTo>
                  <a:cubicBezTo>
                    <a:pt x="3810" y="1765"/>
                    <a:pt x="3800" y="1768"/>
                    <a:pt x="3794" y="1775"/>
                  </a:cubicBezTo>
                  <a:cubicBezTo>
                    <a:pt x="3781" y="1788"/>
                    <a:pt x="3781" y="1814"/>
                    <a:pt x="3794" y="1827"/>
                  </a:cubicBezTo>
                  <a:cubicBezTo>
                    <a:pt x="3803" y="1831"/>
                    <a:pt x="3811" y="1835"/>
                    <a:pt x="3820" y="1835"/>
                  </a:cubicBezTo>
                  <a:cubicBezTo>
                    <a:pt x="3829" y="1835"/>
                    <a:pt x="3837" y="1831"/>
                    <a:pt x="3846" y="1827"/>
                  </a:cubicBezTo>
                  <a:cubicBezTo>
                    <a:pt x="3859" y="1814"/>
                    <a:pt x="3859" y="1788"/>
                    <a:pt x="3846" y="1775"/>
                  </a:cubicBezTo>
                  <a:cubicBezTo>
                    <a:pt x="3839" y="1768"/>
                    <a:pt x="3830" y="1765"/>
                    <a:pt x="3820" y="1765"/>
                  </a:cubicBezTo>
                  <a:close/>
                  <a:moveTo>
                    <a:pt x="772" y="1840"/>
                  </a:moveTo>
                  <a:cubicBezTo>
                    <a:pt x="762" y="1840"/>
                    <a:pt x="752" y="1844"/>
                    <a:pt x="746" y="1853"/>
                  </a:cubicBezTo>
                  <a:cubicBezTo>
                    <a:pt x="733" y="1866"/>
                    <a:pt x="733" y="1887"/>
                    <a:pt x="746" y="1900"/>
                  </a:cubicBezTo>
                  <a:cubicBezTo>
                    <a:pt x="755" y="1909"/>
                    <a:pt x="763" y="1913"/>
                    <a:pt x="772" y="1913"/>
                  </a:cubicBezTo>
                  <a:cubicBezTo>
                    <a:pt x="781" y="1913"/>
                    <a:pt x="789" y="1909"/>
                    <a:pt x="798" y="1900"/>
                  </a:cubicBezTo>
                  <a:cubicBezTo>
                    <a:pt x="811" y="1887"/>
                    <a:pt x="811" y="1866"/>
                    <a:pt x="798" y="1853"/>
                  </a:cubicBezTo>
                  <a:cubicBezTo>
                    <a:pt x="791" y="1844"/>
                    <a:pt x="782" y="1840"/>
                    <a:pt x="772" y="1840"/>
                  </a:cubicBezTo>
                  <a:close/>
                  <a:moveTo>
                    <a:pt x="3718" y="1866"/>
                  </a:moveTo>
                  <a:cubicBezTo>
                    <a:pt x="3709" y="1866"/>
                    <a:pt x="3701" y="1870"/>
                    <a:pt x="3694" y="1879"/>
                  </a:cubicBezTo>
                  <a:cubicBezTo>
                    <a:pt x="3677" y="1892"/>
                    <a:pt x="3677" y="1913"/>
                    <a:pt x="3694" y="1926"/>
                  </a:cubicBezTo>
                  <a:cubicBezTo>
                    <a:pt x="3699" y="1935"/>
                    <a:pt x="3707" y="1939"/>
                    <a:pt x="3716" y="1939"/>
                  </a:cubicBezTo>
                  <a:cubicBezTo>
                    <a:pt x="3729" y="1939"/>
                    <a:pt x="3738" y="1935"/>
                    <a:pt x="3742" y="1926"/>
                  </a:cubicBezTo>
                  <a:cubicBezTo>
                    <a:pt x="3759" y="1913"/>
                    <a:pt x="3759" y="1892"/>
                    <a:pt x="3742" y="1879"/>
                  </a:cubicBezTo>
                  <a:cubicBezTo>
                    <a:pt x="3735" y="1870"/>
                    <a:pt x="3727" y="1866"/>
                    <a:pt x="3718" y="1866"/>
                  </a:cubicBezTo>
                  <a:close/>
                  <a:moveTo>
                    <a:pt x="670" y="1943"/>
                  </a:moveTo>
                  <a:cubicBezTo>
                    <a:pt x="661" y="1943"/>
                    <a:pt x="653" y="1946"/>
                    <a:pt x="646" y="1952"/>
                  </a:cubicBezTo>
                  <a:cubicBezTo>
                    <a:pt x="629" y="1965"/>
                    <a:pt x="629" y="1991"/>
                    <a:pt x="646" y="2004"/>
                  </a:cubicBezTo>
                  <a:cubicBezTo>
                    <a:pt x="651" y="2013"/>
                    <a:pt x="659" y="2013"/>
                    <a:pt x="668" y="2013"/>
                  </a:cubicBezTo>
                  <a:cubicBezTo>
                    <a:pt x="681" y="2013"/>
                    <a:pt x="690" y="2013"/>
                    <a:pt x="694" y="2004"/>
                  </a:cubicBezTo>
                  <a:cubicBezTo>
                    <a:pt x="711" y="1991"/>
                    <a:pt x="711" y="1965"/>
                    <a:pt x="694" y="1952"/>
                  </a:cubicBezTo>
                  <a:cubicBezTo>
                    <a:pt x="687" y="1946"/>
                    <a:pt x="679" y="1943"/>
                    <a:pt x="670" y="1943"/>
                  </a:cubicBezTo>
                  <a:close/>
                  <a:moveTo>
                    <a:pt x="3616" y="1969"/>
                  </a:moveTo>
                  <a:cubicBezTo>
                    <a:pt x="3606" y="1969"/>
                    <a:pt x="3597" y="1972"/>
                    <a:pt x="3590" y="1978"/>
                  </a:cubicBezTo>
                  <a:cubicBezTo>
                    <a:pt x="3577" y="1991"/>
                    <a:pt x="3577" y="2017"/>
                    <a:pt x="3590" y="2030"/>
                  </a:cubicBezTo>
                  <a:cubicBezTo>
                    <a:pt x="3599" y="2039"/>
                    <a:pt x="3607" y="2039"/>
                    <a:pt x="3616" y="2039"/>
                  </a:cubicBezTo>
                  <a:cubicBezTo>
                    <a:pt x="3625" y="2039"/>
                    <a:pt x="3633" y="2039"/>
                    <a:pt x="3642" y="2030"/>
                  </a:cubicBezTo>
                  <a:cubicBezTo>
                    <a:pt x="3655" y="2017"/>
                    <a:pt x="3655" y="1991"/>
                    <a:pt x="3642" y="1978"/>
                  </a:cubicBezTo>
                  <a:cubicBezTo>
                    <a:pt x="3636" y="1972"/>
                    <a:pt x="3626" y="1969"/>
                    <a:pt x="3616" y="1969"/>
                  </a:cubicBezTo>
                  <a:close/>
                  <a:moveTo>
                    <a:pt x="568" y="2043"/>
                  </a:moveTo>
                  <a:cubicBezTo>
                    <a:pt x="558" y="2043"/>
                    <a:pt x="549" y="2048"/>
                    <a:pt x="542" y="2056"/>
                  </a:cubicBezTo>
                  <a:cubicBezTo>
                    <a:pt x="529" y="2069"/>
                    <a:pt x="529" y="2091"/>
                    <a:pt x="542" y="2104"/>
                  </a:cubicBezTo>
                  <a:cubicBezTo>
                    <a:pt x="551" y="2113"/>
                    <a:pt x="559" y="2117"/>
                    <a:pt x="568" y="2117"/>
                  </a:cubicBezTo>
                  <a:cubicBezTo>
                    <a:pt x="577" y="2117"/>
                    <a:pt x="585" y="2113"/>
                    <a:pt x="594" y="2104"/>
                  </a:cubicBezTo>
                  <a:cubicBezTo>
                    <a:pt x="607" y="2091"/>
                    <a:pt x="607" y="2069"/>
                    <a:pt x="594" y="2056"/>
                  </a:cubicBezTo>
                  <a:cubicBezTo>
                    <a:pt x="588" y="2048"/>
                    <a:pt x="578" y="2043"/>
                    <a:pt x="568" y="2043"/>
                  </a:cubicBezTo>
                  <a:close/>
                  <a:moveTo>
                    <a:pt x="3514" y="2073"/>
                  </a:moveTo>
                  <a:cubicBezTo>
                    <a:pt x="3505" y="2073"/>
                    <a:pt x="3495" y="2076"/>
                    <a:pt x="3486" y="2082"/>
                  </a:cubicBezTo>
                  <a:cubicBezTo>
                    <a:pt x="3473" y="2095"/>
                    <a:pt x="3473" y="2117"/>
                    <a:pt x="3486" y="2134"/>
                  </a:cubicBezTo>
                  <a:cubicBezTo>
                    <a:pt x="3495" y="2139"/>
                    <a:pt x="3503" y="2143"/>
                    <a:pt x="3512" y="2143"/>
                  </a:cubicBezTo>
                  <a:cubicBezTo>
                    <a:pt x="3521" y="2143"/>
                    <a:pt x="3534" y="2139"/>
                    <a:pt x="3538" y="2134"/>
                  </a:cubicBezTo>
                  <a:cubicBezTo>
                    <a:pt x="3551" y="2117"/>
                    <a:pt x="3551" y="2095"/>
                    <a:pt x="3538" y="2082"/>
                  </a:cubicBezTo>
                  <a:cubicBezTo>
                    <a:pt x="3532" y="2076"/>
                    <a:pt x="3523" y="2073"/>
                    <a:pt x="3514" y="2073"/>
                  </a:cubicBezTo>
                  <a:close/>
                  <a:moveTo>
                    <a:pt x="466" y="2146"/>
                  </a:moveTo>
                  <a:cubicBezTo>
                    <a:pt x="456" y="2146"/>
                    <a:pt x="447" y="2150"/>
                    <a:pt x="438" y="2156"/>
                  </a:cubicBezTo>
                  <a:cubicBezTo>
                    <a:pt x="425" y="2173"/>
                    <a:pt x="425" y="2195"/>
                    <a:pt x="438" y="2208"/>
                  </a:cubicBezTo>
                  <a:cubicBezTo>
                    <a:pt x="447" y="2217"/>
                    <a:pt x="455" y="2217"/>
                    <a:pt x="464" y="2217"/>
                  </a:cubicBezTo>
                  <a:cubicBezTo>
                    <a:pt x="473" y="2217"/>
                    <a:pt x="486" y="2217"/>
                    <a:pt x="490" y="2208"/>
                  </a:cubicBezTo>
                  <a:cubicBezTo>
                    <a:pt x="503" y="2195"/>
                    <a:pt x="503" y="2173"/>
                    <a:pt x="490" y="2156"/>
                  </a:cubicBezTo>
                  <a:cubicBezTo>
                    <a:pt x="484" y="2150"/>
                    <a:pt x="475" y="2146"/>
                    <a:pt x="466" y="2146"/>
                  </a:cubicBezTo>
                  <a:close/>
                  <a:moveTo>
                    <a:pt x="3411" y="2172"/>
                  </a:moveTo>
                  <a:cubicBezTo>
                    <a:pt x="3402" y="2172"/>
                    <a:pt x="3393" y="2176"/>
                    <a:pt x="3386" y="2182"/>
                  </a:cubicBezTo>
                  <a:cubicBezTo>
                    <a:pt x="3373" y="2199"/>
                    <a:pt x="3373" y="2221"/>
                    <a:pt x="3386" y="2234"/>
                  </a:cubicBezTo>
                  <a:cubicBezTo>
                    <a:pt x="3391" y="2243"/>
                    <a:pt x="3404" y="2247"/>
                    <a:pt x="3412" y="2247"/>
                  </a:cubicBezTo>
                  <a:cubicBezTo>
                    <a:pt x="3421" y="2247"/>
                    <a:pt x="3430" y="2243"/>
                    <a:pt x="3438" y="2234"/>
                  </a:cubicBezTo>
                  <a:cubicBezTo>
                    <a:pt x="3451" y="2221"/>
                    <a:pt x="3451" y="2199"/>
                    <a:pt x="3438" y="2182"/>
                  </a:cubicBezTo>
                  <a:cubicBezTo>
                    <a:pt x="3430" y="2176"/>
                    <a:pt x="3420" y="2172"/>
                    <a:pt x="3411" y="2172"/>
                  </a:cubicBezTo>
                  <a:close/>
                  <a:moveTo>
                    <a:pt x="363" y="2250"/>
                  </a:moveTo>
                  <a:cubicBezTo>
                    <a:pt x="354" y="2250"/>
                    <a:pt x="345" y="2254"/>
                    <a:pt x="338" y="2260"/>
                  </a:cubicBezTo>
                  <a:cubicBezTo>
                    <a:pt x="325" y="2273"/>
                    <a:pt x="325" y="2295"/>
                    <a:pt x="338" y="2312"/>
                  </a:cubicBezTo>
                  <a:cubicBezTo>
                    <a:pt x="343" y="2316"/>
                    <a:pt x="356" y="2321"/>
                    <a:pt x="364" y="2321"/>
                  </a:cubicBezTo>
                  <a:cubicBezTo>
                    <a:pt x="373" y="2321"/>
                    <a:pt x="382" y="2316"/>
                    <a:pt x="390" y="2312"/>
                  </a:cubicBezTo>
                  <a:cubicBezTo>
                    <a:pt x="403" y="2295"/>
                    <a:pt x="403" y="2273"/>
                    <a:pt x="390" y="2260"/>
                  </a:cubicBezTo>
                  <a:cubicBezTo>
                    <a:pt x="382" y="2254"/>
                    <a:pt x="372" y="2250"/>
                    <a:pt x="363" y="2250"/>
                  </a:cubicBezTo>
                  <a:close/>
                  <a:moveTo>
                    <a:pt x="3308" y="2276"/>
                  </a:moveTo>
                  <a:cubicBezTo>
                    <a:pt x="3299" y="2276"/>
                    <a:pt x="3289" y="2280"/>
                    <a:pt x="3282" y="2286"/>
                  </a:cubicBezTo>
                  <a:cubicBezTo>
                    <a:pt x="3269" y="2299"/>
                    <a:pt x="3269" y="2321"/>
                    <a:pt x="3282" y="2338"/>
                  </a:cubicBezTo>
                  <a:cubicBezTo>
                    <a:pt x="3291" y="2343"/>
                    <a:pt x="3300" y="2347"/>
                    <a:pt x="3308" y="2347"/>
                  </a:cubicBezTo>
                  <a:cubicBezTo>
                    <a:pt x="3317" y="2347"/>
                    <a:pt x="3326" y="2343"/>
                    <a:pt x="3334" y="2338"/>
                  </a:cubicBezTo>
                  <a:cubicBezTo>
                    <a:pt x="3347" y="2321"/>
                    <a:pt x="3347" y="2299"/>
                    <a:pt x="3334" y="2286"/>
                  </a:cubicBezTo>
                  <a:cubicBezTo>
                    <a:pt x="3328" y="2280"/>
                    <a:pt x="3318" y="2276"/>
                    <a:pt x="3308" y="2276"/>
                  </a:cubicBezTo>
                  <a:close/>
                  <a:moveTo>
                    <a:pt x="262" y="2350"/>
                  </a:moveTo>
                  <a:cubicBezTo>
                    <a:pt x="253" y="2350"/>
                    <a:pt x="243" y="2353"/>
                    <a:pt x="234" y="2360"/>
                  </a:cubicBezTo>
                  <a:cubicBezTo>
                    <a:pt x="221" y="2377"/>
                    <a:pt x="221" y="2399"/>
                    <a:pt x="234" y="2412"/>
                  </a:cubicBezTo>
                  <a:cubicBezTo>
                    <a:pt x="243" y="2421"/>
                    <a:pt x="252" y="2425"/>
                    <a:pt x="260" y="2425"/>
                  </a:cubicBezTo>
                  <a:cubicBezTo>
                    <a:pt x="269" y="2425"/>
                    <a:pt x="278" y="2421"/>
                    <a:pt x="286" y="2412"/>
                  </a:cubicBezTo>
                  <a:cubicBezTo>
                    <a:pt x="299" y="2399"/>
                    <a:pt x="299" y="2377"/>
                    <a:pt x="286" y="2360"/>
                  </a:cubicBezTo>
                  <a:cubicBezTo>
                    <a:pt x="280" y="2353"/>
                    <a:pt x="271" y="2350"/>
                    <a:pt x="262" y="2350"/>
                  </a:cubicBezTo>
                  <a:close/>
                  <a:moveTo>
                    <a:pt x="3206" y="2376"/>
                  </a:moveTo>
                  <a:cubicBezTo>
                    <a:pt x="3198" y="2376"/>
                    <a:pt x="3189" y="2379"/>
                    <a:pt x="3183" y="2386"/>
                  </a:cubicBezTo>
                  <a:cubicBezTo>
                    <a:pt x="3165" y="2403"/>
                    <a:pt x="3165" y="2425"/>
                    <a:pt x="3183" y="2438"/>
                  </a:cubicBezTo>
                  <a:cubicBezTo>
                    <a:pt x="3187" y="2447"/>
                    <a:pt x="3196" y="2451"/>
                    <a:pt x="3209" y="2451"/>
                  </a:cubicBezTo>
                  <a:cubicBezTo>
                    <a:pt x="3217" y="2451"/>
                    <a:pt x="3226" y="2447"/>
                    <a:pt x="3230" y="2438"/>
                  </a:cubicBezTo>
                  <a:cubicBezTo>
                    <a:pt x="3248" y="2425"/>
                    <a:pt x="3248" y="2403"/>
                    <a:pt x="3230" y="2386"/>
                  </a:cubicBezTo>
                  <a:cubicBezTo>
                    <a:pt x="3224" y="2379"/>
                    <a:pt x="3215" y="2376"/>
                    <a:pt x="3206" y="2376"/>
                  </a:cubicBezTo>
                  <a:close/>
                  <a:moveTo>
                    <a:pt x="159" y="2454"/>
                  </a:moveTo>
                  <a:cubicBezTo>
                    <a:pt x="150" y="2454"/>
                    <a:pt x="141" y="2457"/>
                    <a:pt x="135" y="2464"/>
                  </a:cubicBezTo>
                  <a:cubicBezTo>
                    <a:pt x="117" y="2477"/>
                    <a:pt x="117" y="2503"/>
                    <a:pt x="135" y="2516"/>
                  </a:cubicBezTo>
                  <a:cubicBezTo>
                    <a:pt x="139" y="2520"/>
                    <a:pt x="148" y="2525"/>
                    <a:pt x="161" y="2525"/>
                  </a:cubicBezTo>
                  <a:cubicBezTo>
                    <a:pt x="169" y="2525"/>
                    <a:pt x="178" y="2520"/>
                    <a:pt x="187" y="2516"/>
                  </a:cubicBezTo>
                  <a:cubicBezTo>
                    <a:pt x="200" y="2503"/>
                    <a:pt x="200" y="2477"/>
                    <a:pt x="187" y="2464"/>
                  </a:cubicBezTo>
                  <a:cubicBezTo>
                    <a:pt x="178" y="2457"/>
                    <a:pt x="168" y="2454"/>
                    <a:pt x="159" y="2454"/>
                  </a:cubicBezTo>
                  <a:close/>
                  <a:moveTo>
                    <a:pt x="3105" y="2480"/>
                  </a:moveTo>
                  <a:cubicBezTo>
                    <a:pt x="3095" y="2480"/>
                    <a:pt x="3085" y="2483"/>
                    <a:pt x="3079" y="2490"/>
                  </a:cubicBezTo>
                  <a:cubicBezTo>
                    <a:pt x="3066" y="2503"/>
                    <a:pt x="3066" y="2529"/>
                    <a:pt x="3079" y="2542"/>
                  </a:cubicBezTo>
                  <a:cubicBezTo>
                    <a:pt x="3087" y="2546"/>
                    <a:pt x="3096" y="2551"/>
                    <a:pt x="3105" y="2551"/>
                  </a:cubicBezTo>
                  <a:cubicBezTo>
                    <a:pt x="3113" y="2551"/>
                    <a:pt x="3122" y="2546"/>
                    <a:pt x="3131" y="2542"/>
                  </a:cubicBezTo>
                  <a:cubicBezTo>
                    <a:pt x="3144" y="2529"/>
                    <a:pt x="3144" y="2503"/>
                    <a:pt x="3131" y="2490"/>
                  </a:cubicBezTo>
                  <a:cubicBezTo>
                    <a:pt x="3124" y="2483"/>
                    <a:pt x="3114" y="2480"/>
                    <a:pt x="3105" y="2480"/>
                  </a:cubicBezTo>
                  <a:close/>
                  <a:moveTo>
                    <a:pt x="57" y="2555"/>
                  </a:moveTo>
                  <a:cubicBezTo>
                    <a:pt x="47" y="2555"/>
                    <a:pt x="37" y="2559"/>
                    <a:pt x="31" y="2568"/>
                  </a:cubicBezTo>
                  <a:cubicBezTo>
                    <a:pt x="18" y="2581"/>
                    <a:pt x="18" y="2603"/>
                    <a:pt x="31" y="2616"/>
                  </a:cubicBezTo>
                  <a:cubicBezTo>
                    <a:pt x="39" y="2624"/>
                    <a:pt x="48" y="2629"/>
                    <a:pt x="57" y="2629"/>
                  </a:cubicBezTo>
                  <a:cubicBezTo>
                    <a:pt x="65" y="2629"/>
                    <a:pt x="74" y="2624"/>
                    <a:pt x="83" y="2616"/>
                  </a:cubicBezTo>
                  <a:cubicBezTo>
                    <a:pt x="96" y="2603"/>
                    <a:pt x="96" y="2581"/>
                    <a:pt x="83" y="2568"/>
                  </a:cubicBezTo>
                  <a:cubicBezTo>
                    <a:pt x="76" y="2559"/>
                    <a:pt x="66" y="2555"/>
                    <a:pt x="57" y="2555"/>
                  </a:cubicBezTo>
                  <a:close/>
                  <a:moveTo>
                    <a:pt x="3003" y="2581"/>
                  </a:moveTo>
                  <a:cubicBezTo>
                    <a:pt x="2994" y="2581"/>
                    <a:pt x="2985" y="2585"/>
                    <a:pt x="2979" y="2594"/>
                  </a:cubicBezTo>
                  <a:cubicBezTo>
                    <a:pt x="2961" y="2607"/>
                    <a:pt x="2961" y="2629"/>
                    <a:pt x="2979" y="2642"/>
                  </a:cubicBezTo>
                  <a:cubicBezTo>
                    <a:pt x="2983" y="2650"/>
                    <a:pt x="2992" y="2655"/>
                    <a:pt x="3000" y="2655"/>
                  </a:cubicBezTo>
                  <a:cubicBezTo>
                    <a:pt x="3013" y="2655"/>
                    <a:pt x="3022" y="2650"/>
                    <a:pt x="3026" y="2642"/>
                  </a:cubicBezTo>
                  <a:cubicBezTo>
                    <a:pt x="3044" y="2629"/>
                    <a:pt x="3044" y="2607"/>
                    <a:pt x="3026" y="2594"/>
                  </a:cubicBezTo>
                  <a:cubicBezTo>
                    <a:pt x="3020" y="2585"/>
                    <a:pt x="3011" y="2581"/>
                    <a:pt x="3003" y="2581"/>
                  </a:cubicBezTo>
                  <a:close/>
                  <a:moveTo>
                    <a:pt x="39" y="2658"/>
                  </a:moveTo>
                  <a:cubicBezTo>
                    <a:pt x="29" y="2658"/>
                    <a:pt x="20" y="2661"/>
                    <a:pt x="13" y="2668"/>
                  </a:cubicBezTo>
                  <a:cubicBezTo>
                    <a:pt x="0" y="2681"/>
                    <a:pt x="0" y="2707"/>
                    <a:pt x="13" y="2720"/>
                  </a:cubicBezTo>
                  <a:cubicBezTo>
                    <a:pt x="22" y="2728"/>
                    <a:pt x="31" y="2728"/>
                    <a:pt x="39" y="2728"/>
                  </a:cubicBezTo>
                  <a:cubicBezTo>
                    <a:pt x="48" y="2728"/>
                    <a:pt x="57" y="2728"/>
                    <a:pt x="65" y="2720"/>
                  </a:cubicBezTo>
                  <a:cubicBezTo>
                    <a:pt x="78" y="2707"/>
                    <a:pt x="78" y="2681"/>
                    <a:pt x="65" y="2668"/>
                  </a:cubicBezTo>
                  <a:cubicBezTo>
                    <a:pt x="59" y="2661"/>
                    <a:pt x="49" y="2658"/>
                    <a:pt x="39" y="2658"/>
                  </a:cubicBezTo>
                  <a:close/>
                  <a:moveTo>
                    <a:pt x="2901" y="2684"/>
                  </a:moveTo>
                  <a:cubicBezTo>
                    <a:pt x="2891" y="2684"/>
                    <a:pt x="2881" y="2687"/>
                    <a:pt x="2875" y="2694"/>
                  </a:cubicBezTo>
                  <a:cubicBezTo>
                    <a:pt x="2862" y="2707"/>
                    <a:pt x="2862" y="2733"/>
                    <a:pt x="2875" y="2746"/>
                  </a:cubicBezTo>
                  <a:cubicBezTo>
                    <a:pt x="2883" y="2754"/>
                    <a:pt x="2892" y="2754"/>
                    <a:pt x="2901" y="2754"/>
                  </a:cubicBezTo>
                  <a:cubicBezTo>
                    <a:pt x="2909" y="2754"/>
                    <a:pt x="2918" y="2754"/>
                    <a:pt x="2927" y="2746"/>
                  </a:cubicBezTo>
                  <a:cubicBezTo>
                    <a:pt x="2940" y="2733"/>
                    <a:pt x="2940" y="2707"/>
                    <a:pt x="2927" y="2694"/>
                  </a:cubicBezTo>
                  <a:cubicBezTo>
                    <a:pt x="2920" y="2687"/>
                    <a:pt x="2911" y="2684"/>
                    <a:pt x="2901" y="2684"/>
                  </a:cubicBezTo>
                  <a:close/>
                  <a:moveTo>
                    <a:pt x="141" y="2759"/>
                  </a:moveTo>
                  <a:cubicBezTo>
                    <a:pt x="132" y="2759"/>
                    <a:pt x="124" y="2763"/>
                    <a:pt x="117" y="2772"/>
                  </a:cubicBezTo>
                  <a:cubicBezTo>
                    <a:pt x="100" y="2785"/>
                    <a:pt x="100" y="2806"/>
                    <a:pt x="117" y="2819"/>
                  </a:cubicBezTo>
                  <a:cubicBezTo>
                    <a:pt x="122" y="2828"/>
                    <a:pt x="130" y="2832"/>
                    <a:pt x="139" y="2832"/>
                  </a:cubicBezTo>
                  <a:cubicBezTo>
                    <a:pt x="152" y="2832"/>
                    <a:pt x="161" y="2828"/>
                    <a:pt x="165" y="2819"/>
                  </a:cubicBezTo>
                  <a:cubicBezTo>
                    <a:pt x="182" y="2806"/>
                    <a:pt x="182" y="2785"/>
                    <a:pt x="165" y="2772"/>
                  </a:cubicBezTo>
                  <a:cubicBezTo>
                    <a:pt x="158" y="2763"/>
                    <a:pt x="150" y="2759"/>
                    <a:pt x="141" y="2759"/>
                  </a:cubicBezTo>
                  <a:close/>
                  <a:moveTo>
                    <a:pt x="2798" y="2785"/>
                  </a:moveTo>
                  <a:cubicBezTo>
                    <a:pt x="2789" y="2785"/>
                    <a:pt x="2779" y="2789"/>
                    <a:pt x="2771" y="2798"/>
                  </a:cubicBezTo>
                  <a:cubicBezTo>
                    <a:pt x="2758" y="2811"/>
                    <a:pt x="2758" y="2832"/>
                    <a:pt x="2771" y="2850"/>
                  </a:cubicBezTo>
                  <a:cubicBezTo>
                    <a:pt x="2779" y="2854"/>
                    <a:pt x="2788" y="2858"/>
                    <a:pt x="2797" y="2858"/>
                  </a:cubicBezTo>
                  <a:cubicBezTo>
                    <a:pt x="2805" y="2858"/>
                    <a:pt x="2818" y="2854"/>
                    <a:pt x="2823" y="2850"/>
                  </a:cubicBezTo>
                  <a:cubicBezTo>
                    <a:pt x="2836" y="2832"/>
                    <a:pt x="2836" y="2811"/>
                    <a:pt x="2823" y="2798"/>
                  </a:cubicBezTo>
                  <a:cubicBezTo>
                    <a:pt x="2816" y="2789"/>
                    <a:pt x="2808" y="2785"/>
                    <a:pt x="2798" y="2785"/>
                  </a:cubicBezTo>
                  <a:close/>
                  <a:moveTo>
                    <a:pt x="243" y="2862"/>
                  </a:moveTo>
                  <a:cubicBezTo>
                    <a:pt x="233" y="2862"/>
                    <a:pt x="223" y="2865"/>
                    <a:pt x="217" y="2871"/>
                  </a:cubicBezTo>
                  <a:cubicBezTo>
                    <a:pt x="204" y="2884"/>
                    <a:pt x="204" y="2910"/>
                    <a:pt x="217" y="2923"/>
                  </a:cubicBezTo>
                  <a:cubicBezTo>
                    <a:pt x="226" y="2932"/>
                    <a:pt x="234" y="2932"/>
                    <a:pt x="243" y="2932"/>
                  </a:cubicBezTo>
                  <a:cubicBezTo>
                    <a:pt x="252" y="2932"/>
                    <a:pt x="260" y="2932"/>
                    <a:pt x="269" y="2923"/>
                  </a:cubicBezTo>
                  <a:cubicBezTo>
                    <a:pt x="282" y="2910"/>
                    <a:pt x="282" y="2884"/>
                    <a:pt x="269" y="2871"/>
                  </a:cubicBezTo>
                  <a:cubicBezTo>
                    <a:pt x="262" y="2865"/>
                    <a:pt x="253" y="2862"/>
                    <a:pt x="243" y="2862"/>
                  </a:cubicBezTo>
                  <a:close/>
                  <a:moveTo>
                    <a:pt x="2695" y="2888"/>
                  </a:moveTo>
                  <a:cubicBezTo>
                    <a:pt x="2686" y="2888"/>
                    <a:pt x="2677" y="2891"/>
                    <a:pt x="2671" y="2897"/>
                  </a:cubicBezTo>
                  <a:cubicBezTo>
                    <a:pt x="2658" y="2915"/>
                    <a:pt x="2658" y="2937"/>
                    <a:pt x="2671" y="2950"/>
                  </a:cubicBezTo>
                  <a:cubicBezTo>
                    <a:pt x="2675" y="2958"/>
                    <a:pt x="2688" y="2963"/>
                    <a:pt x="2697" y="2963"/>
                  </a:cubicBezTo>
                  <a:cubicBezTo>
                    <a:pt x="2706" y="2963"/>
                    <a:pt x="2714" y="2958"/>
                    <a:pt x="2723" y="2950"/>
                  </a:cubicBezTo>
                  <a:cubicBezTo>
                    <a:pt x="2736" y="2937"/>
                    <a:pt x="2736" y="2915"/>
                    <a:pt x="2723" y="2897"/>
                  </a:cubicBezTo>
                  <a:cubicBezTo>
                    <a:pt x="2714" y="2891"/>
                    <a:pt x="2705" y="2888"/>
                    <a:pt x="2695" y="2888"/>
                  </a:cubicBezTo>
                  <a:close/>
                  <a:moveTo>
                    <a:pt x="345" y="2966"/>
                  </a:moveTo>
                  <a:cubicBezTo>
                    <a:pt x="336" y="2966"/>
                    <a:pt x="328" y="2969"/>
                    <a:pt x="321" y="2976"/>
                  </a:cubicBezTo>
                  <a:cubicBezTo>
                    <a:pt x="308" y="2989"/>
                    <a:pt x="308" y="3010"/>
                    <a:pt x="321" y="3028"/>
                  </a:cubicBezTo>
                  <a:cubicBezTo>
                    <a:pt x="325" y="3032"/>
                    <a:pt x="334" y="3036"/>
                    <a:pt x="347" y="3036"/>
                  </a:cubicBezTo>
                  <a:cubicBezTo>
                    <a:pt x="356" y="3036"/>
                    <a:pt x="364" y="3032"/>
                    <a:pt x="373" y="3028"/>
                  </a:cubicBezTo>
                  <a:cubicBezTo>
                    <a:pt x="386" y="3010"/>
                    <a:pt x="386" y="2989"/>
                    <a:pt x="373" y="2976"/>
                  </a:cubicBezTo>
                  <a:cubicBezTo>
                    <a:pt x="364" y="2969"/>
                    <a:pt x="355" y="2966"/>
                    <a:pt x="345" y="2966"/>
                  </a:cubicBezTo>
                  <a:close/>
                  <a:moveTo>
                    <a:pt x="2595" y="2992"/>
                  </a:moveTo>
                  <a:cubicBezTo>
                    <a:pt x="2585" y="2992"/>
                    <a:pt x="2576" y="2995"/>
                    <a:pt x="2567" y="3002"/>
                  </a:cubicBezTo>
                  <a:cubicBezTo>
                    <a:pt x="2554" y="3015"/>
                    <a:pt x="2554" y="3036"/>
                    <a:pt x="2567" y="3054"/>
                  </a:cubicBezTo>
                  <a:cubicBezTo>
                    <a:pt x="2576" y="3058"/>
                    <a:pt x="2584" y="3062"/>
                    <a:pt x="2593" y="3062"/>
                  </a:cubicBezTo>
                  <a:cubicBezTo>
                    <a:pt x="2602" y="3062"/>
                    <a:pt x="2610" y="3058"/>
                    <a:pt x="2619" y="3054"/>
                  </a:cubicBezTo>
                  <a:cubicBezTo>
                    <a:pt x="2632" y="3036"/>
                    <a:pt x="2632" y="3015"/>
                    <a:pt x="2619" y="3002"/>
                  </a:cubicBezTo>
                  <a:cubicBezTo>
                    <a:pt x="2612" y="2995"/>
                    <a:pt x="2604" y="2992"/>
                    <a:pt x="2595" y="2992"/>
                  </a:cubicBezTo>
                  <a:close/>
                  <a:moveTo>
                    <a:pt x="448" y="3065"/>
                  </a:moveTo>
                  <a:cubicBezTo>
                    <a:pt x="439" y="3065"/>
                    <a:pt x="429" y="3069"/>
                    <a:pt x="421" y="3075"/>
                  </a:cubicBezTo>
                  <a:cubicBezTo>
                    <a:pt x="408" y="3093"/>
                    <a:pt x="408" y="3114"/>
                    <a:pt x="421" y="3127"/>
                  </a:cubicBezTo>
                  <a:cubicBezTo>
                    <a:pt x="429" y="3136"/>
                    <a:pt x="438" y="3140"/>
                    <a:pt x="447" y="3140"/>
                  </a:cubicBezTo>
                  <a:cubicBezTo>
                    <a:pt x="455" y="3140"/>
                    <a:pt x="464" y="3136"/>
                    <a:pt x="473" y="3127"/>
                  </a:cubicBezTo>
                  <a:cubicBezTo>
                    <a:pt x="486" y="3114"/>
                    <a:pt x="486" y="3093"/>
                    <a:pt x="473" y="3075"/>
                  </a:cubicBezTo>
                  <a:cubicBezTo>
                    <a:pt x="466" y="3069"/>
                    <a:pt x="458" y="3065"/>
                    <a:pt x="448" y="3065"/>
                  </a:cubicBezTo>
                  <a:close/>
                  <a:moveTo>
                    <a:pt x="2491" y="3092"/>
                  </a:moveTo>
                  <a:cubicBezTo>
                    <a:pt x="2482" y="3092"/>
                    <a:pt x="2474" y="3095"/>
                    <a:pt x="2467" y="3101"/>
                  </a:cubicBezTo>
                  <a:cubicBezTo>
                    <a:pt x="2450" y="3119"/>
                    <a:pt x="2450" y="3140"/>
                    <a:pt x="2467" y="3153"/>
                  </a:cubicBezTo>
                  <a:cubicBezTo>
                    <a:pt x="2472" y="3162"/>
                    <a:pt x="2480" y="3166"/>
                    <a:pt x="2493" y="3166"/>
                  </a:cubicBezTo>
                  <a:cubicBezTo>
                    <a:pt x="2502" y="3166"/>
                    <a:pt x="2511" y="3162"/>
                    <a:pt x="2515" y="3153"/>
                  </a:cubicBezTo>
                  <a:cubicBezTo>
                    <a:pt x="2532" y="3140"/>
                    <a:pt x="2532" y="3119"/>
                    <a:pt x="2515" y="3101"/>
                  </a:cubicBezTo>
                  <a:cubicBezTo>
                    <a:pt x="2508" y="3095"/>
                    <a:pt x="2500" y="3092"/>
                    <a:pt x="2491" y="3092"/>
                  </a:cubicBezTo>
                  <a:close/>
                  <a:moveTo>
                    <a:pt x="549" y="3170"/>
                  </a:moveTo>
                  <a:cubicBezTo>
                    <a:pt x="540" y="3170"/>
                    <a:pt x="531" y="3173"/>
                    <a:pt x="525" y="3179"/>
                  </a:cubicBezTo>
                  <a:cubicBezTo>
                    <a:pt x="512" y="3192"/>
                    <a:pt x="512" y="3214"/>
                    <a:pt x="525" y="3231"/>
                  </a:cubicBezTo>
                  <a:cubicBezTo>
                    <a:pt x="529" y="3236"/>
                    <a:pt x="542" y="3240"/>
                    <a:pt x="551" y="3240"/>
                  </a:cubicBezTo>
                  <a:cubicBezTo>
                    <a:pt x="559" y="3240"/>
                    <a:pt x="568" y="3236"/>
                    <a:pt x="577" y="3231"/>
                  </a:cubicBezTo>
                  <a:cubicBezTo>
                    <a:pt x="590" y="3214"/>
                    <a:pt x="590" y="3192"/>
                    <a:pt x="577" y="3179"/>
                  </a:cubicBezTo>
                  <a:cubicBezTo>
                    <a:pt x="568" y="3173"/>
                    <a:pt x="558" y="3170"/>
                    <a:pt x="549" y="3170"/>
                  </a:cubicBezTo>
                  <a:close/>
                  <a:moveTo>
                    <a:pt x="2389" y="3196"/>
                  </a:moveTo>
                  <a:cubicBezTo>
                    <a:pt x="2379" y="3196"/>
                    <a:pt x="2370" y="3199"/>
                    <a:pt x="2363" y="3205"/>
                  </a:cubicBezTo>
                  <a:cubicBezTo>
                    <a:pt x="2350" y="3218"/>
                    <a:pt x="2350" y="3244"/>
                    <a:pt x="2363" y="3257"/>
                  </a:cubicBezTo>
                  <a:cubicBezTo>
                    <a:pt x="2372" y="3262"/>
                    <a:pt x="2380" y="3266"/>
                    <a:pt x="2389" y="3266"/>
                  </a:cubicBezTo>
                  <a:cubicBezTo>
                    <a:pt x="2398" y="3266"/>
                    <a:pt x="2406" y="3262"/>
                    <a:pt x="2415" y="3257"/>
                  </a:cubicBezTo>
                  <a:cubicBezTo>
                    <a:pt x="2428" y="3244"/>
                    <a:pt x="2428" y="3218"/>
                    <a:pt x="2415" y="3205"/>
                  </a:cubicBezTo>
                  <a:cubicBezTo>
                    <a:pt x="2409" y="3199"/>
                    <a:pt x="2399" y="3196"/>
                    <a:pt x="2389" y="3196"/>
                  </a:cubicBezTo>
                  <a:close/>
                  <a:moveTo>
                    <a:pt x="652" y="3270"/>
                  </a:moveTo>
                  <a:cubicBezTo>
                    <a:pt x="643" y="3270"/>
                    <a:pt x="633" y="3275"/>
                    <a:pt x="625" y="3283"/>
                  </a:cubicBezTo>
                  <a:cubicBezTo>
                    <a:pt x="611" y="3296"/>
                    <a:pt x="611" y="3318"/>
                    <a:pt x="625" y="3331"/>
                  </a:cubicBezTo>
                  <a:cubicBezTo>
                    <a:pt x="633" y="3340"/>
                    <a:pt x="642" y="3344"/>
                    <a:pt x="651" y="3344"/>
                  </a:cubicBezTo>
                  <a:cubicBezTo>
                    <a:pt x="659" y="3344"/>
                    <a:pt x="672" y="3340"/>
                    <a:pt x="677" y="3331"/>
                  </a:cubicBezTo>
                  <a:cubicBezTo>
                    <a:pt x="690" y="3318"/>
                    <a:pt x="690" y="3296"/>
                    <a:pt x="677" y="3283"/>
                  </a:cubicBezTo>
                  <a:cubicBezTo>
                    <a:pt x="670" y="3275"/>
                    <a:pt x="661" y="3270"/>
                    <a:pt x="652" y="3270"/>
                  </a:cubicBezTo>
                  <a:close/>
                  <a:moveTo>
                    <a:pt x="2287" y="3296"/>
                  </a:moveTo>
                  <a:cubicBezTo>
                    <a:pt x="2279" y="3296"/>
                    <a:pt x="2270" y="3301"/>
                    <a:pt x="2263" y="3309"/>
                  </a:cubicBezTo>
                  <a:cubicBezTo>
                    <a:pt x="2246" y="3322"/>
                    <a:pt x="2246" y="3344"/>
                    <a:pt x="2263" y="3357"/>
                  </a:cubicBezTo>
                  <a:cubicBezTo>
                    <a:pt x="2268" y="3366"/>
                    <a:pt x="2276" y="3370"/>
                    <a:pt x="2285" y="3370"/>
                  </a:cubicBezTo>
                  <a:cubicBezTo>
                    <a:pt x="2298" y="3370"/>
                    <a:pt x="2307" y="3366"/>
                    <a:pt x="2311" y="3357"/>
                  </a:cubicBezTo>
                  <a:cubicBezTo>
                    <a:pt x="2328" y="3344"/>
                    <a:pt x="2328" y="3322"/>
                    <a:pt x="2311" y="3309"/>
                  </a:cubicBezTo>
                  <a:cubicBezTo>
                    <a:pt x="2305" y="3301"/>
                    <a:pt x="2296" y="3296"/>
                    <a:pt x="2287" y="3296"/>
                  </a:cubicBezTo>
                  <a:close/>
                  <a:moveTo>
                    <a:pt x="755" y="3373"/>
                  </a:moveTo>
                  <a:cubicBezTo>
                    <a:pt x="745" y="3373"/>
                    <a:pt x="735" y="3377"/>
                    <a:pt x="729" y="3383"/>
                  </a:cubicBezTo>
                  <a:cubicBezTo>
                    <a:pt x="716" y="3396"/>
                    <a:pt x="716" y="3422"/>
                    <a:pt x="729" y="3435"/>
                  </a:cubicBezTo>
                  <a:cubicBezTo>
                    <a:pt x="737" y="3444"/>
                    <a:pt x="746" y="3444"/>
                    <a:pt x="755" y="3444"/>
                  </a:cubicBezTo>
                  <a:cubicBezTo>
                    <a:pt x="763" y="3444"/>
                    <a:pt x="772" y="3444"/>
                    <a:pt x="781" y="3435"/>
                  </a:cubicBezTo>
                  <a:cubicBezTo>
                    <a:pt x="794" y="3422"/>
                    <a:pt x="794" y="3396"/>
                    <a:pt x="781" y="3383"/>
                  </a:cubicBezTo>
                  <a:cubicBezTo>
                    <a:pt x="774" y="3377"/>
                    <a:pt x="764" y="3373"/>
                    <a:pt x="755" y="3373"/>
                  </a:cubicBezTo>
                  <a:close/>
                  <a:moveTo>
                    <a:pt x="2185" y="3399"/>
                  </a:moveTo>
                  <a:cubicBezTo>
                    <a:pt x="2176" y="3399"/>
                    <a:pt x="2166" y="3403"/>
                    <a:pt x="2159" y="3409"/>
                  </a:cubicBezTo>
                  <a:cubicBezTo>
                    <a:pt x="2146" y="3422"/>
                    <a:pt x="2146" y="3448"/>
                    <a:pt x="2159" y="3461"/>
                  </a:cubicBezTo>
                  <a:cubicBezTo>
                    <a:pt x="2168" y="3470"/>
                    <a:pt x="2177" y="3470"/>
                    <a:pt x="2185" y="3470"/>
                  </a:cubicBezTo>
                  <a:cubicBezTo>
                    <a:pt x="2194" y="3470"/>
                    <a:pt x="2203" y="3470"/>
                    <a:pt x="2211" y="3461"/>
                  </a:cubicBezTo>
                  <a:cubicBezTo>
                    <a:pt x="2224" y="3448"/>
                    <a:pt x="2224" y="3422"/>
                    <a:pt x="2211" y="3409"/>
                  </a:cubicBezTo>
                  <a:cubicBezTo>
                    <a:pt x="2205" y="3403"/>
                    <a:pt x="2195" y="3399"/>
                    <a:pt x="2185" y="3399"/>
                  </a:cubicBezTo>
                  <a:close/>
                  <a:moveTo>
                    <a:pt x="856" y="3474"/>
                  </a:moveTo>
                  <a:cubicBezTo>
                    <a:pt x="848" y="3474"/>
                    <a:pt x="839" y="3478"/>
                    <a:pt x="833" y="3487"/>
                  </a:cubicBezTo>
                  <a:cubicBezTo>
                    <a:pt x="815" y="3500"/>
                    <a:pt x="815" y="3522"/>
                    <a:pt x="833" y="3535"/>
                  </a:cubicBezTo>
                  <a:cubicBezTo>
                    <a:pt x="837" y="3544"/>
                    <a:pt x="846" y="3548"/>
                    <a:pt x="854" y="3548"/>
                  </a:cubicBezTo>
                  <a:cubicBezTo>
                    <a:pt x="867" y="3548"/>
                    <a:pt x="876" y="3544"/>
                    <a:pt x="880" y="3535"/>
                  </a:cubicBezTo>
                  <a:cubicBezTo>
                    <a:pt x="898" y="3522"/>
                    <a:pt x="898" y="3500"/>
                    <a:pt x="880" y="3487"/>
                  </a:cubicBezTo>
                  <a:cubicBezTo>
                    <a:pt x="874" y="3478"/>
                    <a:pt x="865" y="3474"/>
                    <a:pt x="856" y="3474"/>
                  </a:cubicBezTo>
                  <a:close/>
                  <a:moveTo>
                    <a:pt x="2083" y="3503"/>
                  </a:moveTo>
                  <a:cubicBezTo>
                    <a:pt x="2074" y="3503"/>
                    <a:pt x="2064" y="3507"/>
                    <a:pt x="2055" y="3513"/>
                  </a:cubicBezTo>
                  <a:cubicBezTo>
                    <a:pt x="2042" y="3526"/>
                    <a:pt x="2042" y="3548"/>
                    <a:pt x="2055" y="3565"/>
                  </a:cubicBezTo>
                  <a:cubicBezTo>
                    <a:pt x="2064" y="3570"/>
                    <a:pt x="2073" y="3574"/>
                    <a:pt x="2081" y="3574"/>
                  </a:cubicBezTo>
                  <a:cubicBezTo>
                    <a:pt x="2090" y="3574"/>
                    <a:pt x="2103" y="3570"/>
                    <a:pt x="2107" y="3565"/>
                  </a:cubicBezTo>
                  <a:cubicBezTo>
                    <a:pt x="2120" y="3548"/>
                    <a:pt x="2120" y="3526"/>
                    <a:pt x="2107" y="3513"/>
                  </a:cubicBezTo>
                  <a:cubicBezTo>
                    <a:pt x="2101" y="3507"/>
                    <a:pt x="2092" y="3503"/>
                    <a:pt x="2083" y="3503"/>
                  </a:cubicBezTo>
                  <a:close/>
                  <a:moveTo>
                    <a:pt x="958" y="3577"/>
                  </a:moveTo>
                  <a:cubicBezTo>
                    <a:pt x="949" y="3577"/>
                    <a:pt x="939" y="3580"/>
                    <a:pt x="932" y="3587"/>
                  </a:cubicBezTo>
                  <a:cubicBezTo>
                    <a:pt x="919" y="3604"/>
                    <a:pt x="919" y="3626"/>
                    <a:pt x="932" y="3639"/>
                  </a:cubicBezTo>
                  <a:cubicBezTo>
                    <a:pt x="941" y="3648"/>
                    <a:pt x="950" y="3648"/>
                    <a:pt x="958" y="3648"/>
                  </a:cubicBezTo>
                  <a:cubicBezTo>
                    <a:pt x="967" y="3648"/>
                    <a:pt x="976" y="3648"/>
                    <a:pt x="984" y="3639"/>
                  </a:cubicBezTo>
                  <a:cubicBezTo>
                    <a:pt x="997" y="3626"/>
                    <a:pt x="997" y="3604"/>
                    <a:pt x="984" y="3587"/>
                  </a:cubicBezTo>
                  <a:cubicBezTo>
                    <a:pt x="978" y="3580"/>
                    <a:pt x="968" y="3577"/>
                    <a:pt x="958" y="3577"/>
                  </a:cubicBezTo>
                  <a:close/>
                  <a:moveTo>
                    <a:pt x="1980" y="3603"/>
                  </a:moveTo>
                  <a:cubicBezTo>
                    <a:pt x="1971" y="3603"/>
                    <a:pt x="1962" y="3606"/>
                    <a:pt x="1956" y="3613"/>
                  </a:cubicBezTo>
                  <a:cubicBezTo>
                    <a:pt x="1943" y="3630"/>
                    <a:pt x="1943" y="3652"/>
                    <a:pt x="1956" y="3665"/>
                  </a:cubicBezTo>
                  <a:cubicBezTo>
                    <a:pt x="1960" y="3674"/>
                    <a:pt x="1973" y="3678"/>
                    <a:pt x="1982" y="3678"/>
                  </a:cubicBezTo>
                  <a:cubicBezTo>
                    <a:pt x="1990" y="3678"/>
                    <a:pt x="1999" y="3674"/>
                    <a:pt x="2008" y="3665"/>
                  </a:cubicBezTo>
                  <a:cubicBezTo>
                    <a:pt x="2021" y="3652"/>
                    <a:pt x="2021" y="3630"/>
                    <a:pt x="2008" y="3613"/>
                  </a:cubicBezTo>
                  <a:cubicBezTo>
                    <a:pt x="1999" y="3606"/>
                    <a:pt x="1989" y="3603"/>
                    <a:pt x="1980" y="3603"/>
                  </a:cubicBezTo>
                  <a:close/>
                  <a:moveTo>
                    <a:pt x="1061" y="3681"/>
                  </a:moveTo>
                  <a:cubicBezTo>
                    <a:pt x="1052" y="3681"/>
                    <a:pt x="1043" y="3684"/>
                    <a:pt x="1036" y="3691"/>
                  </a:cubicBezTo>
                  <a:cubicBezTo>
                    <a:pt x="1019" y="3704"/>
                    <a:pt x="1019" y="3726"/>
                    <a:pt x="1036" y="3743"/>
                  </a:cubicBezTo>
                  <a:cubicBezTo>
                    <a:pt x="1041" y="3747"/>
                    <a:pt x="1049" y="3752"/>
                    <a:pt x="1062" y="3752"/>
                  </a:cubicBezTo>
                  <a:cubicBezTo>
                    <a:pt x="1071" y="3752"/>
                    <a:pt x="1080" y="3747"/>
                    <a:pt x="1088" y="3743"/>
                  </a:cubicBezTo>
                  <a:cubicBezTo>
                    <a:pt x="1101" y="3726"/>
                    <a:pt x="1101" y="3704"/>
                    <a:pt x="1088" y="3691"/>
                  </a:cubicBezTo>
                  <a:cubicBezTo>
                    <a:pt x="1080" y="3684"/>
                    <a:pt x="1070" y="3681"/>
                    <a:pt x="1061" y="3681"/>
                  </a:cubicBezTo>
                  <a:close/>
                  <a:moveTo>
                    <a:pt x="1879" y="3707"/>
                  </a:moveTo>
                  <a:cubicBezTo>
                    <a:pt x="1870" y="3707"/>
                    <a:pt x="1860" y="3710"/>
                    <a:pt x="1852" y="3717"/>
                  </a:cubicBezTo>
                  <a:cubicBezTo>
                    <a:pt x="1839" y="3730"/>
                    <a:pt x="1839" y="3752"/>
                    <a:pt x="1852" y="3769"/>
                  </a:cubicBezTo>
                  <a:cubicBezTo>
                    <a:pt x="1860" y="3773"/>
                    <a:pt x="1869" y="3778"/>
                    <a:pt x="1878" y="3778"/>
                  </a:cubicBezTo>
                  <a:cubicBezTo>
                    <a:pt x="1886" y="3778"/>
                    <a:pt x="1895" y="3773"/>
                    <a:pt x="1904" y="3769"/>
                  </a:cubicBezTo>
                  <a:cubicBezTo>
                    <a:pt x="1917" y="3752"/>
                    <a:pt x="1917" y="3730"/>
                    <a:pt x="1904" y="3717"/>
                  </a:cubicBezTo>
                  <a:cubicBezTo>
                    <a:pt x="1897" y="3710"/>
                    <a:pt x="1888" y="3707"/>
                    <a:pt x="1879" y="3707"/>
                  </a:cubicBezTo>
                  <a:close/>
                  <a:moveTo>
                    <a:pt x="1164" y="3781"/>
                  </a:moveTo>
                  <a:cubicBezTo>
                    <a:pt x="1155" y="3781"/>
                    <a:pt x="1145" y="3784"/>
                    <a:pt x="1136" y="3791"/>
                  </a:cubicBezTo>
                  <a:cubicBezTo>
                    <a:pt x="1123" y="3808"/>
                    <a:pt x="1123" y="3830"/>
                    <a:pt x="1136" y="3843"/>
                  </a:cubicBezTo>
                  <a:cubicBezTo>
                    <a:pt x="1145" y="3851"/>
                    <a:pt x="1153" y="3856"/>
                    <a:pt x="1162" y="3856"/>
                  </a:cubicBezTo>
                  <a:cubicBezTo>
                    <a:pt x="1171" y="3856"/>
                    <a:pt x="1179" y="3851"/>
                    <a:pt x="1188" y="3843"/>
                  </a:cubicBezTo>
                  <a:cubicBezTo>
                    <a:pt x="1201" y="3830"/>
                    <a:pt x="1201" y="3808"/>
                    <a:pt x="1188" y="3791"/>
                  </a:cubicBezTo>
                  <a:cubicBezTo>
                    <a:pt x="1182" y="3784"/>
                    <a:pt x="1173" y="3781"/>
                    <a:pt x="1164" y="3781"/>
                  </a:cubicBezTo>
                  <a:close/>
                  <a:moveTo>
                    <a:pt x="1776" y="3807"/>
                  </a:moveTo>
                  <a:cubicBezTo>
                    <a:pt x="1767" y="3807"/>
                    <a:pt x="1758" y="3810"/>
                    <a:pt x="1752" y="3817"/>
                  </a:cubicBezTo>
                  <a:cubicBezTo>
                    <a:pt x="1734" y="3834"/>
                    <a:pt x="1734" y="3856"/>
                    <a:pt x="1752" y="3869"/>
                  </a:cubicBezTo>
                  <a:cubicBezTo>
                    <a:pt x="1756" y="3877"/>
                    <a:pt x="1765" y="3882"/>
                    <a:pt x="1778" y="3882"/>
                  </a:cubicBezTo>
                  <a:cubicBezTo>
                    <a:pt x="1786" y="3882"/>
                    <a:pt x="1795" y="3877"/>
                    <a:pt x="1799" y="3869"/>
                  </a:cubicBezTo>
                  <a:cubicBezTo>
                    <a:pt x="1817" y="3856"/>
                    <a:pt x="1817" y="3834"/>
                    <a:pt x="1799" y="3817"/>
                  </a:cubicBezTo>
                  <a:cubicBezTo>
                    <a:pt x="1793" y="3810"/>
                    <a:pt x="1784" y="3807"/>
                    <a:pt x="1776" y="3807"/>
                  </a:cubicBezTo>
                  <a:close/>
                  <a:moveTo>
                    <a:pt x="1265" y="3885"/>
                  </a:moveTo>
                  <a:cubicBezTo>
                    <a:pt x="1255" y="3885"/>
                    <a:pt x="1247" y="3888"/>
                    <a:pt x="1240" y="3895"/>
                  </a:cubicBezTo>
                  <a:cubicBezTo>
                    <a:pt x="1227" y="3908"/>
                    <a:pt x="1227" y="3929"/>
                    <a:pt x="1240" y="3947"/>
                  </a:cubicBezTo>
                  <a:cubicBezTo>
                    <a:pt x="1245" y="3951"/>
                    <a:pt x="1258" y="3955"/>
                    <a:pt x="1266" y="3955"/>
                  </a:cubicBezTo>
                  <a:cubicBezTo>
                    <a:pt x="1275" y="3955"/>
                    <a:pt x="1284" y="3951"/>
                    <a:pt x="1292" y="3947"/>
                  </a:cubicBezTo>
                  <a:cubicBezTo>
                    <a:pt x="1305" y="3929"/>
                    <a:pt x="1305" y="3908"/>
                    <a:pt x="1292" y="3895"/>
                  </a:cubicBezTo>
                  <a:cubicBezTo>
                    <a:pt x="1284" y="3888"/>
                    <a:pt x="1274" y="3885"/>
                    <a:pt x="1265" y="3885"/>
                  </a:cubicBezTo>
                  <a:close/>
                  <a:moveTo>
                    <a:pt x="1674" y="3911"/>
                  </a:moveTo>
                  <a:cubicBezTo>
                    <a:pt x="1664" y="3911"/>
                    <a:pt x="1654" y="3914"/>
                    <a:pt x="1648" y="3921"/>
                  </a:cubicBezTo>
                  <a:cubicBezTo>
                    <a:pt x="1635" y="3934"/>
                    <a:pt x="1635" y="3960"/>
                    <a:pt x="1648" y="3973"/>
                  </a:cubicBezTo>
                  <a:cubicBezTo>
                    <a:pt x="1656" y="3977"/>
                    <a:pt x="1665" y="3981"/>
                    <a:pt x="1674" y="3981"/>
                  </a:cubicBezTo>
                  <a:cubicBezTo>
                    <a:pt x="1682" y="3981"/>
                    <a:pt x="1691" y="3977"/>
                    <a:pt x="1700" y="3973"/>
                  </a:cubicBezTo>
                  <a:cubicBezTo>
                    <a:pt x="1713" y="3960"/>
                    <a:pt x="1713" y="3934"/>
                    <a:pt x="1700" y="3921"/>
                  </a:cubicBezTo>
                  <a:cubicBezTo>
                    <a:pt x="1693" y="3914"/>
                    <a:pt x="1684" y="3911"/>
                    <a:pt x="1674" y="3911"/>
                  </a:cubicBezTo>
                  <a:close/>
                  <a:moveTo>
                    <a:pt x="1368" y="3985"/>
                  </a:moveTo>
                  <a:cubicBezTo>
                    <a:pt x="1358" y="3985"/>
                    <a:pt x="1349" y="3988"/>
                    <a:pt x="1340" y="3994"/>
                  </a:cubicBezTo>
                  <a:cubicBezTo>
                    <a:pt x="1327" y="4012"/>
                    <a:pt x="1327" y="4033"/>
                    <a:pt x="1340" y="4046"/>
                  </a:cubicBezTo>
                  <a:cubicBezTo>
                    <a:pt x="1349" y="4055"/>
                    <a:pt x="1357" y="4059"/>
                    <a:pt x="1366" y="4059"/>
                  </a:cubicBezTo>
                  <a:cubicBezTo>
                    <a:pt x="1375" y="4059"/>
                    <a:pt x="1388" y="4055"/>
                    <a:pt x="1392" y="4046"/>
                  </a:cubicBezTo>
                  <a:cubicBezTo>
                    <a:pt x="1405" y="4033"/>
                    <a:pt x="1405" y="4012"/>
                    <a:pt x="1392" y="3994"/>
                  </a:cubicBezTo>
                  <a:cubicBezTo>
                    <a:pt x="1385" y="3988"/>
                    <a:pt x="1377" y="3985"/>
                    <a:pt x="1368" y="3985"/>
                  </a:cubicBezTo>
                  <a:close/>
                  <a:moveTo>
                    <a:pt x="1572" y="4012"/>
                  </a:moveTo>
                  <a:cubicBezTo>
                    <a:pt x="1563" y="4012"/>
                    <a:pt x="1555" y="4016"/>
                    <a:pt x="1548" y="4025"/>
                  </a:cubicBezTo>
                  <a:cubicBezTo>
                    <a:pt x="1531" y="4038"/>
                    <a:pt x="1531" y="4059"/>
                    <a:pt x="1548" y="4072"/>
                  </a:cubicBezTo>
                  <a:cubicBezTo>
                    <a:pt x="1552" y="4081"/>
                    <a:pt x="1561" y="4085"/>
                    <a:pt x="1570" y="4085"/>
                  </a:cubicBezTo>
                  <a:cubicBezTo>
                    <a:pt x="1583" y="4085"/>
                    <a:pt x="1591" y="4081"/>
                    <a:pt x="1596" y="4072"/>
                  </a:cubicBezTo>
                  <a:cubicBezTo>
                    <a:pt x="1613" y="4059"/>
                    <a:pt x="1613" y="4038"/>
                    <a:pt x="1596" y="4025"/>
                  </a:cubicBezTo>
                  <a:cubicBezTo>
                    <a:pt x="1589" y="4016"/>
                    <a:pt x="1581" y="4012"/>
                    <a:pt x="1572" y="4012"/>
                  </a:cubicBezTo>
                  <a:close/>
                  <a:moveTo>
                    <a:pt x="1470" y="4089"/>
                  </a:moveTo>
                  <a:cubicBezTo>
                    <a:pt x="1460" y="4089"/>
                    <a:pt x="1450" y="4092"/>
                    <a:pt x="1444" y="4098"/>
                  </a:cubicBezTo>
                  <a:cubicBezTo>
                    <a:pt x="1431" y="4111"/>
                    <a:pt x="1431" y="4137"/>
                    <a:pt x="1444" y="4151"/>
                  </a:cubicBezTo>
                  <a:cubicBezTo>
                    <a:pt x="1453" y="4155"/>
                    <a:pt x="1461" y="4159"/>
                    <a:pt x="1470" y="4159"/>
                  </a:cubicBezTo>
                  <a:cubicBezTo>
                    <a:pt x="1479" y="4159"/>
                    <a:pt x="1487" y="4155"/>
                    <a:pt x="1496" y="4151"/>
                  </a:cubicBezTo>
                  <a:cubicBezTo>
                    <a:pt x="1509" y="4137"/>
                    <a:pt x="1509" y="4111"/>
                    <a:pt x="1496" y="4098"/>
                  </a:cubicBezTo>
                  <a:cubicBezTo>
                    <a:pt x="1489" y="4092"/>
                    <a:pt x="1480" y="4089"/>
                    <a:pt x="1470" y="408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5860154" y="2955184"/>
              <a:ext cx="126921" cy="123548"/>
            </a:xfrm>
            <a:custGeom>
              <a:avLst/>
              <a:gdLst/>
              <a:ahLst/>
              <a:cxnLst/>
              <a:rect l="l" t="t" r="r" b="b"/>
              <a:pathLst>
                <a:path w="1016" h="989" extrusionOk="0">
                  <a:moveTo>
                    <a:pt x="430" y="1"/>
                  </a:moveTo>
                  <a:cubicBezTo>
                    <a:pt x="417" y="1"/>
                    <a:pt x="404" y="2"/>
                    <a:pt x="391" y="4"/>
                  </a:cubicBezTo>
                  <a:cubicBezTo>
                    <a:pt x="304" y="12"/>
                    <a:pt x="226" y="60"/>
                    <a:pt x="144" y="138"/>
                  </a:cubicBezTo>
                  <a:cubicBezTo>
                    <a:pt x="70" y="212"/>
                    <a:pt x="27" y="294"/>
                    <a:pt x="14" y="376"/>
                  </a:cubicBezTo>
                  <a:cubicBezTo>
                    <a:pt x="1" y="459"/>
                    <a:pt x="23" y="532"/>
                    <a:pt x="83" y="589"/>
                  </a:cubicBezTo>
                  <a:cubicBezTo>
                    <a:pt x="132" y="641"/>
                    <a:pt x="190" y="664"/>
                    <a:pt x="252" y="664"/>
                  </a:cubicBezTo>
                  <a:cubicBezTo>
                    <a:pt x="262" y="664"/>
                    <a:pt x="272" y="664"/>
                    <a:pt x="283" y="663"/>
                  </a:cubicBezTo>
                  <a:cubicBezTo>
                    <a:pt x="352" y="654"/>
                    <a:pt x="447" y="619"/>
                    <a:pt x="560" y="563"/>
                  </a:cubicBezTo>
                  <a:cubicBezTo>
                    <a:pt x="617" y="532"/>
                    <a:pt x="660" y="519"/>
                    <a:pt x="690" y="515"/>
                  </a:cubicBezTo>
                  <a:cubicBezTo>
                    <a:pt x="694" y="515"/>
                    <a:pt x="698" y="514"/>
                    <a:pt x="702" y="514"/>
                  </a:cubicBezTo>
                  <a:cubicBezTo>
                    <a:pt x="727" y="514"/>
                    <a:pt x="750" y="527"/>
                    <a:pt x="773" y="545"/>
                  </a:cubicBezTo>
                  <a:cubicBezTo>
                    <a:pt x="794" y="567"/>
                    <a:pt x="803" y="593"/>
                    <a:pt x="799" y="624"/>
                  </a:cubicBezTo>
                  <a:cubicBezTo>
                    <a:pt x="794" y="654"/>
                    <a:pt x="777" y="684"/>
                    <a:pt x="742" y="719"/>
                  </a:cubicBezTo>
                  <a:cubicBezTo>
                    <a:pt x="703" y="758"/>
                    <a:pt x="664" y="784"/>
                    <a:pt x="630" y="784"/>
                  </a:cubicBezTo>
                  <a:cubicBezTo>
                    <a:pt x="626" y="784"/>
                    <a:pt x="622" y="785"/>
                    <a:pt x="618" y="785"/>
                  </a:cubicBezTo>
                  <a:cubicBezTo>
                    <a:pt x="583" y="785"/>
                    <a:pt x="548" y="767"/>
                    <a:pt x="512" y="728"/>
                  </a:cubicBezTo>
                  <a:lnTo>
                    <a:pt x="356" y="884"/>
                  </a:lnTo>
                  <a:lnTo>
                    <a:pt x="356" y="888"/>
                  </a:lnTo>
                  <a:cubicBezTo>
                    <a:pt x="420" y="956"/>
                    <a:pt x="490" y="988"/>
                    <a:pt x="563" y="988"/>
                  </a:cubicBezTo>
                  <a:cubicBezTo>
                    <a:pt x="580" y="988"/>
                    <a:pt x="596" y="987"/>
                    <a:pt x="612" y="983"/>
                  </a:cubicBezTo>
                  <a:cubicBezTo>
                    <a:pt x="703" y="966"/>
                    <a:pt x="786" y="918"/>
                    <a:pt x="864" y="840"/>
                  </a:cubicBezTo>
                  <a:cubicBezTo>
                    <a:pt x="942" y="762"/>
                    <a:pt x="989" y="680"/>
                    <a:pt x="1002" y="602"/>
                  </a:cubicBezTo>
                  <a:cubicBezTo>
                    <a:pt x="1015" y="519"/>
                    <a:pt x="989" y="446"/>
                    <a:pt x="929" y="385"/>
                  </a:cubicBezTo>
                  <a:cubicBezTo>
                    <a:pt x="879" y="335"/>
                    <a:pt x="819" y="306"/>
                    <a:pt x="754" y="306"/>
                  </a:cubicBezTo>
                  <a:cubicBezTo>
                    <a:pt x="746" y="306"/>
                    <a:pt x="738" y="306"/>
                    <a:pt x="729" y="307"/>
                  </a:cubicBezTo>
                  <a:cubicBezTo>
                    <a:pt x="651" y="316"/>
                    <a:pt x="565" y="346"/>
                    <a:pt x="460" y="402"/>
                  </a:cubicBezTo>
                  <a:cubicBezTo>
                    <a:pt x="395" y="433"/>
                    <a:pt x="348" y="450"/>
                    <a:pt x="317" y="454"/>
                  </a:cubicBezTo>
                  <a:cubicBezTo>
                    <a:pt x="312" y="455"/>
                    <a:pt x="308" y="456"/>
                    <a:pt x="303" y="456"/>
                  </a:cubicBezTo>
                  <a:cubicBezTo>
                    <a:pt x="280" y="456"/>
                    <a:pt x="262" y="446"/>
                    <a:pt x="244" y="428"/>
                  </a:cubicBezTo>
                  <a:cubicBezTo>
                    <a:pt x="222" y="411"/>
                    <a:pt x="213" y="385"/>
                    <a:pt x="218" y="350"/>
                  </a:cubicBezTo>
                  <a:cubicBezTo>
                    <a:pt x="218" y="320"/>
                    <a:pt x="235" y="290"/>
                    <a:pt x="261" y="264"/>
                  </a:cubicBezTo>
                  <a:cubicBezTo>
                    <a:pt x="300" y="225"/>
                    <a:pt x="335" y="207"/>
                    <a:pt x="365" y="203"/>
                  </a:cubicBezTo>
                  <a:cubicBezTo>
                    <a:pt x="400" y="203"/>
                    <a:pt x="430" y="216"/>
                    <a:pt x="465" y="251"/>
                  </a:cubicBezTo>
                  <a:lnTo>
                    <a:pt x="617" y="95"/>
                  </a:lnTo>
                  <a:lnTo>
                    <a:pt x="617" y="90"/>
                  </a:lnTo>
                  <a:cubicBezTo>
                    <a:pt x="561" y="31"/>
                    <a:pt x="500" y="1"/>
                    <a:pt x="4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5945726" y="2886225"/>
              <a:ext cx="136166" cy="136041"/>
            </a:xfrm>
            <a:custGeom>
              <a:avLst/>
              <a:gdLst/>
              <a:ahLst/>
              <a:cxnLst/>
              <a:rect l="l" t="t" r="r" b="b"/>
              <a:pathLst>
                <a:path w="1090" h="1089" extrusionOk="0">
                  <a:moveTo>
                    <a:pt x="304" y="304"/>
                  </a:moveTo>
                  <a:lnTo>
                    <a:pt x="586" y="451"/>
                  </a:lnTo>
                  <a:lnTo>
                    <a:pt x="452" y="586"/>
                  </a:lnTo>
                  <a:lnTo>
                    <a:pt x="300" y="304"/>
                  </a:lnTo>
                  <a:close/>
                  <a:moveTo>
                    <a:pt x="170" y="1"/>
                  </a:moveTo>
                  <a:lnTo>
                    <a:pt x="83" y="83"/>
                  </a:lnTo>
                  <a:lnTo>
                    <a:pt x="83" y="87"/>
                  </a:lnTo>
                  <a:lnTo>
                    <a:pt x="1" y="170"/>
                  </a:lnTo>
                  <a:lnTo>
                    <a:pt x="465" y="1089"/>
                  </a:lnTo>
                  <a:lnTo>
                    <a:pt x="634" y="920"/>
                  </a:lnTo>
                  <a:lnTo>
                    <a:pt x="539" y="746"/>
                  </a:lnTo>
                  <a:lnTo>
                    <a:pt x="742" y="538"/>
                  </a:lnTo>
                  <a:lnTo>
                    <a:pt x="920" y="634"/>
                  </a:lnTo>
                  <a:lnTo>
                    <a:pt x="1089" y="464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6001567" y="2831509"/>
              <a:ext cx="143661" cy="106809"/>
            </a:xfrm>
            <a:custGeom>
              <a:avLst/>
              <a:gdLst/>
              <a:ahLst/>
              <a:cxnLst/>
              <a:rect l="l" t="t" r="r" b="b"/>
              <a:pathLst>
                <a:path w="1150" h="855" extrusionOk="0">
                  <a:moveTo>
                    <a:pt x="161" y="1"/>
                  </a:moveTo>
                  <a:lnTo>
                    <a:pt x="1" y="161"/>
                  </a:lnTo>
                  <a:lnTo>
                    <a:pt x="690" y="855"/>
                  </a:lnTo>
                  <a:lnTo>
                    <a:pt x="1149" y="395"/>
                  </a:lnTo>
                  <a:lnTo>
                    <a:pt x="1024" y="274"/>
                  </a:lnTo>
                  <a:lnTo>
                    <a:pt x="729" y="569"/>
                  </a:lnTo>
                  <a:lnTo>
                    <a:pt x="1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6069276" y="2727572"/>
              <a:ext cx="143161" cy="142537"/>
            </a:xfrm>
            <a:custGeom>
              <a:avLst/>
              <a:gdLst/>
              <a:ahLst/>
              <a:cxnLst/>
              <a:rect l="l" t="t" r="r" b="b"/>
              <a:pathLst>
                <a:path w="1146" h="1141" extrusionOk="0">
                  <a:moveTo>
                    <a:pt x="451" y="0"/>
                  </a:moveTo>
                  <a:lnTo>
                    <a:pt x="0" y="451"/>
                  </a:lnTo>
                  <a:lnTo>
                    <a:pt x="690" y="1140"/>
                  </a:lnTo>
                  <a:lnTo>
                    <a:pt x="1145" y="690"/>
                  </a:lnTo>
                  <a:lnTo>
                    <a:pt x="1019" y="568"/>
                  </a:lnTo>
                  <a:lnTo>
                    <a:pt x="729" y="859"/>
                  </a:lnTo>
                  <a:lnTo>
                    <a:pt x="555" y="685"/>
                  </a:lnTo>
                  <a:lnTo>
                    <a:pt x="798" y="442"/>
                  </a:lnTo>
                  <a:lnTo>
                    <a:pt x="677" y="321"/>
                  </a:lnTo>
                  <a:lnTo>
                    <a:pt x="434" y="564"/>
                  </a:lnTo>
                  <a:lnTo>
                    <a:pt x="282" y="412"/>
                  </a:lnTo>
                  <a:lnTo>
                    <a:pt x="577" y="122"/>
                  </a:lnTo>
                  <a:lnTo>
                    <a:pt x="4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6271278" y="2548056"/>
              <a:ext cx="130169" cy="128170"/>
            </a:xfrm>
            <a:custGeom>
              <a:avLst/>
              <a:gdLst/>
              <a:ahLst/>
              <a:cxnLst/>
              <a:rect l="l" t="t" r="r" b="b"/>
              <a:pathLst>
                <a:path w="1042" h="1026" extrusionOk="0">
                  <a:moveTo>
                    <a:pt x="952" y="1"/>
                  </a:moveTo>
                  <a:cubicBezTo>
                    <a:pt x="933" y="1"/>
                    <a:pt x="913" y="9"/>
                    <a:pt x="898" y="24"/>
                  </a:cubicBezTo>
                  <a:lnTo>
                    <a:pt x="31" y="891"/>
                  </a:lnTo>
                  <a:cubicBezTo>
                    <a:pt x="1" y="921"/>
                    <a:pt x="1" y="969"/>
                    <a:pt x="31" y="999"/>
                  </a:cubicBezTo>
                  <a:cubicBezTo>
                    <a:pt x="46" y="1017"/>
                    <a:pt x="66" y="1025"/>
                    <a:pt x="85" y="1025"/>
                  </a:cubicBezTo>
                  <a:cubicBezTo>
                    <a:pt x="105" y="1025"/>
                    <a:pt x="124" y="1017"/>
                    <a:pt x="139" y="999"/>
                  </a:cubicBezTo>
                  <a:lnTo>
                    <a:pt x="1007" y="132"/>
                  </a:lnTo>
                  <a:cubicBezTo>
                    <a:pt x="1041" y="102"/>
                    <a:pt x="1041" y="54"/>
                    <a:pt x="1007" y="24"/>
                  </a:cubicBezTo>
                  <a:cubicBezTo>
                    <a:pt x="991" y="9"/>
                    <a:pt x="972" y="1"/>
                    <a:pt x="952" y="1"/>
                  </a:cubicBezTo>
                  <a:close/>
                </a:path>
              </a:pathLst>
            </a:custGeom>
            <a:solidFill>
              <a:srgbClr val="7B32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1" name="Google Shape;261;p26"/>
          <p:cNvSpPr/>
          <p:nvPr/>
        </p:nvSpPr>
        <p:spPr>
          <a:xfrm>
            <a:off x="8227214" y="3678682"/>
            <a:ext cx="329017" cy="230884"/>
          </a:xfrm>
          <a:custGeom>
            <a:avLst/>
            <a:gdLst/>
            <a:ahLst/>
            <a:cxnLst/>
            <a:rect l="l" t="t" r="r" b="b"/>
            <a:pathLst>
              <a:path w="4328" h="3240" extrusionOk="0">
                <a:moveTo>
                  <a:pt x="2979" y="0"/>
                </a:moveTo>
                <a:lnTo>
                  <a:pt x="0" y="9"/>
                </a:lnTo>
                <a:lnTo>
                  <a:pt x="1106" y="2775"/>
                </a:lnTo>
                <a:lnTo>
                  <a:pt x="1656" y="1960"/>
                </a:lnTo>
                <a:lnTo>
                  <a:pt x="3556" y="3239"/>
                </a:lnTo>
                <a:lnTo>
                  <a:pt x="4327" y="2099"/>
                </a:lnTo>
                <a:lnTo>
                  <a:pt x="2428" y="815"/>
                </a:lnTo>
                <a:lnTo>
                  <a:pt x="2979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26"/>
          <p:cNvSpPr txBox="1"/>
          <p:nvPr/>
        </p:nvSpPr>
        <p:spPr>
          <a:xfrm>
            <a:off x="5460259" y="3396076"/>
            <a:ext cx="2218800" cy="5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Logo ,slogan, </a:t>
            </a:r>
            <a:r>
              <a:rPr lang="en" sz="1200" b="0" i="0" u="none" strike="noStrike" cap="none" dirty="0" smtClean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 name</a:t>
            </a:r>
            <a:endParaRPr sz="1200" b="0" i="0" u="none" strike="noStrike" cap="none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63" name="Google Shape;263;p26"/>
          <p:cNvGrpSpPr/>
          <p:nvPr/>
        </p:nvGrpSpPr>
        <p:grpSpPr>
          <a:xfrm>
            <a:off x="7679059" y="2029142"/>
            <a:ext cx="786658" cy="776960"/>
            <a:chOff x="-1019249" y="2238476"/>
            <a:chExt cx="687341" cy="687341"/>
          </a:xfrm>
        </p:grpSpPr>
        <p:sp>
          <p:nvSpPr>
            <p:cNvPr id="264" name="Google Shape;264;p26"/>
            <p:cNvSpPr/>
            <p:nvPr/>
          </p:nvSpPr>
          <p:spPr>
            <a:xfrm>
              <a:off x="-1019249" y="2238476"/>
              <a:ext cx="687341" cy="687341"/>
            </a:xfrm>
            <a:custGeom>
              <a:avLst/>
              <a:gdLst/>
              <a:ahLst/>
              <a:cxnLst/>
              <a:rect l="l" t="t" r="r" b="b"/>
              <a:pathLst>
                <a:path w="10242" h="10242" extrusionOk="0">
                  <a:moveTo>
                    <a:pt x="5121" y="0"/>
                  </a:moveTo>
                  <a:cubicBezTo>
                    <a:pt x="2295" y="0"/>
                    <a:pt x="1" y="2294"/>
                    <a:pt x="1" y="5121"/>
                  </a:cubicBezTo>
                  <a:cubicBezTo>
                    <a:pt x="1" y="7952"/>
                    <a:pt x="2295" y="10241"/>
                    <a:pt x="5121" y="10241"/>
                  </a:cubicBezTo>
                  <a:cubicBezTo>
                    <a:pt x="7948" y="10241"/>
                    <a:pt x="10242" y="7952"/>
                    <a:pt x="10242" y="5121"/>
                  </a:cubicBezTo>
                  <a:cubicBezTo>
                    <a:pt x="10242" y="2294"/>
                    <a:pt x="7948" y="0"/>
                    <a:pt x="5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Google Shape;265;p26"/>
            <p:cNvSpPr/>
            <p:nvPr/>
          </p:nvSpPr>
          <p:spPr>
            <a:xfrm>
              <a:off x="-902276" y="2423767"/>
              <a:ext cx="438899" cy="283473"/>
            </a:xfrm>
            <a:custGeom>
              <a:avLst/>
              <a:gdLst/>
              <a:ahLst/>
              <a:cxnLst/>
              <a:rect l="l" t="t" r="r" b="b"/>
              <a:pathLst>
                <a:path w="6540" h="4224" extrusionOk="0">
                  <a:moveTo>
                    <a:pt x="226" y="1"/>
                  </a:moveTo>
                  <a:cubicBezTo>
                    <a:pt x="105" y="1"/>
                    <a:pt x="1" y="101"/>
                    <a:pt x="1" y="222"/>
                  </a:cubicBezTo>
                  <a:lnTo>
                    <a:pt x="1" y="4003"/>
                  </a:lnTo>
                  <a:cubicBezTo>
                    <a:pt x="1" y="4124"/>
                    <a:pt x="105" y="4224"/>
                    <a:pt x="226" y="4224"/>
                  </a:cubicBezTo>
                  <a:lnTo>
                    <a:pt x="6318" y="4224"/>
                  </a:lnTo>
                  <a:cubicBezTo>
                    <a:pt x="6439" y="4224"/>
                    <a:pt x="6539" y="4124"/>
                    <a:pt x="6539" y="4003"/>
                  </a:cubicBezTo>
                  <a:lnTo>
                    <a:pt x="6539" y="222"/>
                  </a:lnTo>
                  <a:cubicBezTo>
                    <a:pt x="6539" y="101"/>
                    <a:pt x="6439" y="1"/>
                    <a:pt x="63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-884760" y="2440947"/>
              <a:ext cx="404204" cy="249179"/>
            </a:xfrm>
            <a:custGeom>
              <a:avLst/>
              <a:gdLst/>
              <a:ahLst/>
              <a:cxnLst/>
              <a:rect l="l" t="t" r="r" b="b"/>
              <a:pathLst>
                <a:path w="6023" h="3713" extrusionOk="0">
                  <a:moveTo>
                    <a:pt x="256" y="1"/>
                  </a:moveTo>
                  <a:cubicBezTo>
                    <a:pt x="117" y="1"/>
                    <a:pt x="0" y="118"/>
                    <a:pt x="0" y="257"/>
                  </a:cubicBezTo>
                  <a:lnTo>
                    <a:pt x="0" y="3452"/>
                  </a:lnTo>
                  <a:cubicBezTo>
                    <a:pt x="0" y="3595"/>
                    <a:pt x="117" y="3712"/>
                    <a:pt x="256" y="3712"/>
                  </a:cubicBezTo>
                  <a:lnTo>
                    <a:pt x="5762" y="3712"/>
                  </a:lnTo>
                  <a:cubicBezTo>
                    <a:pt x="5905" y="3712"/>
                    <a:pt x="6022" y="3595"/>
                    <a:pt x="6022" y="3452"/>
                  </a:cubicBezTo>
                  <a:lnTo>
                    <a:pt x="6022" y="257"/>
                  </a:lnTo>
                  <a:cubicBezTo>
                    <a:pt x="6022" y="118"/>
                    <a:pt x="5905" y="1"/>
                    <a:pt x="5762" y="1"/>
                  </a:cubicBezTo>
                  <a:close/>
                </a:path>
              </a:pathLst>
            </a:custGeom>
            <a:solidFill>
              <a:srgbClr val="2C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-872882" y="2453161"/>
              <a:ext cx="380111" cy="224751"/>
            </a:xfrm>
            <a:custGeom>
              <a:avLst/>
              <a:gdLst/>
              <a:ahLst/>
              <a:cxnLst/>
              <a:rect l="l" t="t" r="r" b="b"/>
              <a:pathLst>
                <a:path w="5664" h="3349" extrusionOk="0">
                  <a:moveTo>
                    <a:pt x="1" y="1"/>
                  </a:moveTo>
                  <a:lnTo>
                    <a:pt x="1" y="3348"/>
                  </a:lnTo>
                  <a:lnTo>
                    <a:pt x="5663" y="3348"/>
                  </a:lnTo>
                  <a:lnTo>
                    <a:pt x="566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-925832" y="2705427"/>
              <a:ext cx="484266" cy="32951"/>
            </a:xfrm>
            <a:custGeom>
              <a:avLst/>
              <a:gdLst/>
              <a:ahLst/>
              <a:cxnLst/>
              <a:rect l="l" t="t" r="r" b="b"/>
              <a:pathLst>
                <a:path w="7216" h="491" extrusionOk="0">
                  <a:moveTo>
                    <a:pt x="1" y="1"/>
                  </a:moveTo>
                  <a:lnTo>
                    <a:pt x="1" y="66"/>
                  </a:lnTo>
                  <a:cubicBezTo>
                    <a:pt x="1" y="300"/>
                    <a:pt x="118" y="491"/>
                    <a:pt x="261" y="491"/>
                  </a:cubicBezTo>
                  <a:lnTo>
                    <a:pt x="6960" y="491"/>
                  </a:lnTo>
                  <a:cubicBezTo>
                    <a:pt x="7098" y="491"/>
                    <a:pt x="7215" y="300"/>
                    <a:pt x="7215" y="66"/>
                  </a:cubicBezTo>
                  <a:lnTo>
                    <a:pt x="7215" y="1"/>
                  </a:ln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-925832" y="2714219"/>
              <a:ext cx="484266" cy="14563"/>
            </a:xfrm>
            <a:custGeom>
              <a:avLst/>
              <a:gdLst/>
              <a:ahLst/>
              <a:cxnLst/>
              <a:rect l="l" t="t" r="r" b="b"/>
              <a:pathLst>
                <a:path w="7216" h="217" extrusionOk="0">
                  <a:moveTo>
                    <a:pt x="1" y="0"/>
                  </a:moveTo>
                  <a:lnTo>
                    <a:pt x="1" y="26"/>
                  </a:lnTo>
                  <a:cubicBezTo>
                    <a:pt x="1" y="134"/>
                    <a:pt x="118" y="217"/>
                    <a:pt x="261" y="217"/>
                  </a:cubicBezTo>
                  <a:lnTo>
                    <a:pt x="6960" y="217"/>
                  </a:lnTo>
                  <a:cubicBezTo>
                    <a:pt x="7098" y="217"/>
                    <a:pt x="7215" y="134"/>
                    <a:pt x="7215" y="26"/>
                  </a:cubicBezTo>
                  <a:lnTo>
                    <a:pt x="72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-717455" y="2710662"/>
              <a:ext cx="71875" cy="20737"/>
            </a:xfrm>
            <a:custGeom>
              <a:avLst/>
              <a:gdLst/>
              <a:ahLst/>
              <a:cxnLst/>
              <a:rect l="l" t="t" r="r" b="b"/>
              <a:pathLst>
                <a:path w="1071" h="309" extrusionOk="0">
                  <a:moveTo>
                    <a:pt x="0" y="1"/>
                  </a:moveTo>
                  <a:lnTo>
                    <a:pt x="0" y="309"/>
                  </a:lnTo>
                  <a:lnTo>
                    <a:pt x="1071" y="309"/>
                  </a:lnTo>
                  <a:lnTo>
                    <a:pt x="1071" y="1"/>
                  </a:lnTo>
                  <a:close/>
                </a:path>
              </a:pathLst>
            </a:custGeom>
            <a:solidFill>
              <a:srgbClr val="2C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-831850" y="2475154"/>
              <a:ext cx="71606" cy="71606"/>
            </a:xfrm>
            <a:custGeom>
              <a:avLst/>
              <a:gdLst/>
              <a:ahLst/>
              <a:cxnLst/>
              <a:rect l="l" t="t" r="r" b="b"/>
              <a:pathLst>
                <a:path w="1067" h="1067" extrusionOk="0">
                  <a:moveTo>
                    <a:pt x="0" y="0"/>
                  </a:moveTo>
                  <a:lnTo>
                    <a:pt x="0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-717831" y="2475154"/>
              <a:ext cx="71673" cy="71606"/>
            </a:xfrm>
            <a:custGeom>
              <a:avLst/>
              <a:gdLst/>
              <a:ahLst/>
              <a:cxnLst/>
              <a:rect l="l" t="t" r="r" b="b"/>
              <a:pathLst>
                <a:path w="1068" h="1067" extrusionOk="0">
                  <a:moveTo>
                    <a:pt x="1" y="0"/>
                  </a:moveTo>
                  <a:lnTo>
                    <a:pt x="1" y="1067"/>
                  </a:lnTo>
                  <a:lnTo>
                    <a:pt x="1067" y="1067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-606896" y="2475154"/>
              <a:ext cx="71338" cy="71606"/>
            </a:xfrm>
            <a:custGeom>
              <a:avLst/>
              <a:gdLst/>
              <a:ahLst/>
              <a:cxnLst/>
              <a:rect l="l" t="t" r="r" b="b"/>
              <a:pathLst>
                <a:path w="1063" h="1067" extrusionOk="0">
                  <a:moveTo>
                    <a:pt x="0" y="0"/>
                  </a:moveTo>
                  <a:lnTo>
                    <a:pt x="0" y="1067"/>
                  </a:lnTo>
                  <a:lnTo>
                    <a:pt x="1063" y="1067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-831850" y="2573202"/>
              <a:ext cx="71606" cy="71338"/>
            </a:xfrm>
            <a:custGeom>
              <a:avLst/>
              <a:gdLst/>
              <a:ahLst/>
              <a:cxnLst/>
              <a:rect l="l" t="t" r="r" b="b"/>
              <a:pathLst>
                <a:path w="1067" h="1063" extrusionOk="0">
                  <a:moveTo>
                    <a:pt x="0" y="0"/>
                  </a:moveTo>
                  <a:lnTo>
                    <a:pt x="0" y="1062"/>
                  </a:lnTo>
                  <a:lnTo>
                    <a:pt x="1067" y="106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-717831" y="2573202"/>
              <a:ext cx="71673" cy="71338"/>
            </a:xfrm>
            <a:custGeom>
              <a:avLst/>
              <a:gdLst/>
              <a:ahLst/>
              <a:cxnLst/>
              <a:rect l="l" t="t" r="r" b="b"/>
              <a:pathLst>
                <a:path w="1068" h="1063" extrusionOk="0">
                  <a:moveTo>
                    <a:pt x="1" y="0"/>
                  </a:moveTo>
                  <a:lnTo>
                    <a:pt x="1" y="1062"/>
                  </a:lnTo>
                  <a:lnTo>
                    <a:pt x="1067" y="1062"/>
                  </a:lnTo>
                  <a:lnTo>
                    <a:pt x="10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-606896" y="2573202"/>
              <a:ext cx="71338" cy="71338"/>
            </a:xfrm>
            <a:custGeom>
              <a:avLst/>
              <a:gdLst/>
              <a:ahLst/>
              <a:cxnLst/>
              <a:rect l="l" t="t" r="r" b="b"/>
              <a:pathLst>
                <a:path w="1063" h="1063" extrusionOk="0">
                  <a:moveTo>
                    <a:pt x="0" y="0"/>
                  </a:moveTo>
                  <a:lnTo>
                    <a:pt x="0" y="1062"/>
                  </a:lnTo>
                  <a:lnTo>
                    <a:pt x="1063" y="1062"/>
                  </a:lnTo>
                  <a:lnTo>
                    <a:pt x="106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27"/>
          <p:cNvSpPr/>
          <p:nvPr/>
        </p:nvSpPr>
        <p:spPr>
          <a:xfrm rot="10800000" flipH="1">
            <a:off x="4888778" y="2512112"/>
            <a:ext cx="3506474" cy="48950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27"/>
          <p:cNvSpPr txBox="1">
            <a:spLocks noGrp="1"/>
          </p:cNvSpPr>
          <p:nvPr>
            <p:ph type="title"/>
          </p:nvPr>
        </p:nvSpPr>
        <p:spPr>
          <a:xfrm>
            <a:off x="3696265" y="303928"/>
            <a:ext cx="1962414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4400" i="1" u="sng" dirty="0" smtClean="0">
                <a:solidFill>
                  <a:srgbClr val="165C7F"/>
                </a:solidFill>
              </a:rPr>
              <a:t>Trocer</a:t>
            </a:r>
            <a:endParaRPr sz="4400" i="1" u="sng" dirty="0">
              <a:solidFill>
                <a:srgbClr val="165C7F"/>
              </a:solidFill>
            </a:endParaRPr>
          </a:p>
        </p:txBody>
      </p:sp>
      <p:sp>
        <p:nvSpPr>
          <p:cNvPr id="285" name="Google Shape;285;p27"/>
          <p:cNvSpPr txBox="1">
            <a:spLocks noGrp="1"/>
          </p:cNvSpPr>
          <p:nvPr>
            <p:ph type="ctrTitle" idx="4294967295"/>
          </p:nvPr>
        </p:nvSpPr>
        <p:spPr>
          <a:xfrm>
            <a:off x="4888777" y="2471680"/>
            <a:ext cx="3569505" cy="5839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</a:pPr>
            <a:r>
              <a:rPr lang="en" sz="4000" b="1" i="0" u="none" strike="noStrike" cap="none" dirty="0" smtClean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Raslen Ferchichi</a:t>
            </a:r>
            <a:endParaRPr sz="4000" b="1" i="0" u="none" strike="noStrike" cap="none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7" name="Google Shape;287;p27"/>
          <p:cNvSpPr/>
          <p:nvPr/>
        </p:nvSpPr>
        <p:spPr>
          <a:xfrm rot="10800000">
            <a:off x="21" y="43"/>
            <a:ext cx="1514452" cy="861159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88" name="Google Shape;288;p27"/>
          <p:cNvSpPr/>
          <p:nvPr/>
        </p:nvSpPr>
        <p:spPr>
          <a:xfrm>
            <a:off x="7577397" y="4267197"/>
            <a:ext cx="1566624" cy="876241"/>
          </a:xfrm>
          <a:custGeom>
            <a:avLst/>
            <a:gdLst/>
            <a:ahLst/>
            <a:cxnLst/>
            <a:rect l="l" t="t" r="r" b="b"/>
            <a:pathLst>
              <a:path w="116586" h="66294" extrusionOk="0">
                <a:moveTo>
                  <a:pt x="116586" y="0"/>
                </a:moveTo>
                <a:lnTo>
                  <a:pt x="0" y="66294"/>
                </a:lnTo>
                <a:lnTo>
                  <a:pt x="116586" y="66294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pic>
        <p:nvPicPr>
          <p:cNvPr id="298" name="Google Shape;298;p27"/>
          <p:cNvPicPr preferRelativeResize="0"/>
          <p:nvPr/>
        </p:nvPicPr>
        <p:blipFill rotWithShape="1">
          <a:blip r:embed="rId3">
            <a:alphaModFix/>
          </a:blip>
          <a:srcRect l="42909" t="20696" b="13094"/>
          <a:stretch/>
        </p:blipFill>
        <p:spPr>
          <a:xfrm>
            <a:off x="1204197" y="1448262"/>
            <a:ext cx="2724414" cy="2818935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pic>
      <p:sp>
        <p:nvSpPr>
          <p:cNvPr id="299" name="Google Shape;299;p27"/>
          <p:cNvSpPr txBox="1"/>
          <p:nvPr/>
        </p:nvSpPr>
        <p:spPr>
          <a:xfrm>
            <a:off x="-374257" y="-132567"/>
            <a:ext cx="1353167" cy="87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</a:pPr>
            <a:r>
              <a:rPr lang="en" sz="28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1)</a:t>
            </a:r>
            <a:endParaRPr sz="2800" b="1" i="0" u="none" strike="noStrike" cap="none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4" name="Google Shape;304;p28"/>
          <p:cNvGrpSpPr/>
          <p:nvPr/>
        </p:nvGrpSpPr>
        <p:grpSpPr>
          <a:xfrm>
            <a:off x="946994" y="1602309"/>
            <a:ext cx="1615075" cy="3137048"/>
            <a:chOff x="1459625" y="1268650"/>
            <a:chExt cx="1615075" cy="3137048"/>
          </a:xfrm>
        </p:grpSpPr>
        <p:sp>
          <p:nvSpPr>
            <p:cNvPr id="305" name="Google Shape;305;p28"/>
            <p:cNvSpPr/>
            <p:nvPr/>
          </p:nvSpPr>
          <p:spPr>
            <a:xfrm>
              <a:off x="1459625" y="1268650"/>
              <a:ext cx="1614948" cy="3137048"/>
            </a:xfrm>
            <a:custGeom>
              <a:avLst/>
              <a:gdLst/>
              <a:ahLst/>
              <a:cxnLst/>
              <a:rect l="l" t="t" r="r" b="b"/>
              <a:pathLst>
                <a:path w="13567" h="26354" extrusionOk="0">
                  <a:moveTo>
                    <a:pt x="13567" y="1085"/>
                  </a:moveTo>
                  <a:lnTo>
                    <a:pt x="13567" y="25269"/>
                  </a:lnTo>
                  <a:cubicBezTo>
                    <a:pt x="13567" y="25863"/>
                    <a:pt x="13077" y="26353"/>
                    <a:pt x="12483" y="26353"/>
                  </a:cubicBezTo>
                  <a:lnTo>
                    <a:pt x="1084" y="26353"/>
                  </a:lnTo>
                  <a:cubicBezTo>
                    <a:pt x="490" y="26353"/>
                    <a:pt x="0" y="25863"/>
                    <a:pt x="0" y="25269"/>
                  </a:cubicBezTo>
                  <a:lnTo>
                    <a:pt x="0" y="1085"/>
                  </a:lnTo>
                  <a:cubicBezTo>
                    <a:pt x="0" y="491"/>
                    <a:pt x="490" y="1"/>
                    <a:pt x="1084" y="1"/>
                  </a:cubicBezTo>
                  <a:lnTo>
                    <a:pt x="12483" y="1"/>
                  </a:lnTo>
                  <a:cubicBezTo>
                    <a:pt x="13077" y="1"/>
                    <a:pt x="13567" y="491"/>
                    <a:pt x="13567" y="10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2731274" y="1925720"/>
              <a:ext cx="113083" cy="104870"/>
            </a:xfrm>
            <a:custGeom>
              <a:avLst/>
              <a:gdLst/>
              <a:ahLst/>
              <a:cxnLst/>
              <a:rect l="l" t="t" r="r" b="b"/>
              <a:pathLst>
                <a:path w="950" h="881" extrusionOk="0">
                  <a:moveTo>
                    <a:pt x="950" y="421"/>
                  </a:moveTo>
                  <a:cubicBezTo>
                    <a:pt x="659" y="477"/>
                    <a:pt x="534" y="698"/>
                    <a:pt x="477" y="880"/>
                  </a:cubicBezTo>
                  <a:cubicBezTo>
                    <a:pt x="365" y="490"/>
                    <a:pt x="0" y="464"/>
                    <a:pt x="0" y="464"/>
                  </a:cubicBezTo>
                  <a:cubicBezTo>
                    <a:pt x="291" y="408"/>
                    <a:pt x="417" y="187"/>
                    <a:pt x="469" y="0"/>
                  </a:cubicBezTo>
                  <a:cubicBezTo>
                    <a:pt x="586" y="390"/>
                    <a:pt x="950" y="421"/>
                    <a:pt x="950" y="42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2815432" y="2111533"/>
              <a:ext cx="57851" cy="53804"/>
            </a:xfrm>
            <a:custGeom>
              <a:avLst/>
              <a:gdLst/>
              <a:ahLst/>
              <a:cxnLst/>
              <a:rect l="l" t="t" r="r" b="b"/>
              <a:pathLst>
                <a:path w="486" h="452" extrusionOk="0">
                  <a:moveTo>
                    <a:pt x="486" y="217"/>
                  </a:moveTo>
                  <a:cubicBezTo>
                    <a:pt x="338" y="243"/>
                    <a:pt x="273" y="360"/>
                    <a:pt x="247" y="451"/>
                  </a:cubicBezTo>
                  <a:cubicBezTo>
                    <a:pt x="187" y="252"/>
                    <a:pt x="0" y="239"/>
                    <a:pt x="0" y="239"/>
                  </a:cubicBezTo>
                  <a:cubicBezTo>
                    <a:pt x="148" y="208"/>
                    <a:pt x="213" y="96"/>
                    <a:pt x="243" y="0"/>
                  </a:cubicBezTo>
                  <a:cubicBezTo>
                    <a:pt x="299" y="200"/>
                    <a:pt x="486" y="217"/>
                    <a:pt x="486" y="21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2719966" y="2059872"/>
              <a:ext cx="32020" cy="32139"/>
            </a:xfrm>
            <a:custGeom>
              <a:avLst/>
              <a:gdLst/>
              <a:ahLst/>
              <a:cxnLst/>
              <a:rect l="l" t="t" r="r" b="b"/>
              <a:pathLst>
                <a:path w="269" h="270" extrusionOk="0">
                  <a:moveTo>
                    <a:pt x="269" y="135"/>
                  </a:moveTo>
                  <a:cubicBezTo>
                    <a:pt x="269" y="209"/>
                    <a:pt x="208" y="269"/>
                    <a:pt x="134" y="269"/>
                  </a:cubicBezTo>
                  <a:cubicBezTo>
                    <a:pt x="56" y="269"/>
                    <a:pt x="0" y="209"/>
                    <a:pt x="0" y="135"/>
                  </a:cubicBezTo>
                  <a:cubicBezTo>
                    <a:pt x="0" y="61"/>
                    <a:pt x="56" y="1"/>
                    <a:pt x="134" y="1"/>
                  </a:cubicBezTo>
                  <a:cubicBezTo>
                    <a:pt x="208" y="1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2627000" y="1925720"/>
              <a:ext cx="32616" cy="32616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74" y="135"/>
                  </a:moveTo>
                  <a:cubicBezTo>
                    <a:pt x="274" y="213"/>
                    <a:pt x="213" y="273"/>
                    <a:pt x="135" y="273"/>
                  </a:cubicBezTo>
                  <a:cubicBezTo>
                    <a:pt x="61" y="273"/>
                    <a:pt x="1" y="213"/>
                    <a:pt x="1" y="135"/>
                  </a:cubicBezTo>
                  <a:cubicBezTo>
                    <a:pt x="1" y="61"/>
                    <a:pt x="61" y="0"/>
                    <a:pt x="135" y="0"/>
                  </a:cubicBezTo>
                  <a:cubicBezTo>
                    <a:pt x="213" y="0"/>
                    <a:pt x="274" y="61"/>
                    <a:pt x="274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2005638" y="4041201"/>
              <a:ext cx="522445" cy="162126"/>
            </a:xfrm>
            <a:custGeom>
              <a:avLst/>
              <a:gdLst/>
              <a:ahLst/>
              <a:cxnLst/>
              <a:rect l="l" t="t" r="r" b="b"/>
              <a:pathLst>
                <a:path w="4389" h="1362" extrusionOk="0">
                  <a:moveTo>
                    <a:pt x="4388" y="1067"/>
                  </a:moveTo>
                  <a:cubicBezTo>
                    <a:pt x="4388" y="1227"/>
                    <a:pt x="4258" y="1362"/>
                    <a:pt x="4098" y="1362"/>
                  </a:cubicBezTo>
                  <a:lnTo>
                    <a:pt x="295" y="1362"/>
                  </a:lnTo>
                  <a:cubicBezTo>
                    <a:pt x="135" y="1362"/>
                    <a:pt x="0" y="1227"/>
                    <a:pt x="0" y="1067"/>
                  </a:cubicBezTo>
                  <a:lnTo>
                    <a:pt x="0" y="291"/>
                  </a:lnTo>
                  <a:cubicBezTo>
                    <a:pt x="0" y="130"/>
                    <a:pt x="135" y="0"/>
                    <a:pt x="295" y="0"/>
                  </a:cubicBezTo>
                  <a:lnTo>
                    <a:pt x="4098" y="0"/>
                  </a:lnTo>
                  <a:cubicBezTo>
                    <a:pt x="4258" y="0"/>
                    <a:pt x="4388" y="130"/>
                    <a:pt x="4388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2124792" y="4087624"/>
              <a:ext cx="71421" cy="72373"/>
            </a:xfrm>
            <a:custGeom>
              <a:avLst/>
              <a:gdLst/>
              <a:ahLst/>
              <a:cxnLst/>
              <a:rect l="l" t="t" r="r" b="b"/>
              <a:pathLst>
                <a:path w="600" h="608" extrusionOk="0">
                  <a:moveTo>
                    <a:pt x="599" y="1"/>
                  </a:moveTo>
                  <a:lnTo>
                    <a:pt x="599" y="608"/>
                  </a:lnTo>
                  <a:lnTo>
                    <a:pt x="430" y="608"/>
                  </a:lnTo>
                  <a:lnTo>
                    <a:pt x="200" y="334"/>
                  </a:lnTo>
                  <a:lnTo>
                    <a:pt x="200" y="608"/>
                  </a:lnTo>
                  <a:lnTo>
                    <a:pt x="1" y="608"/>
                  </a:lnTo>
                  <a:lnTo>
                    <a:pt x="1" y="1"/>
                  </a:lnTo>
                  <a:lnTo>
                    <a:pt x="170" y="1"/>
                  </a:lnTo>
                  <a:lnTo>
                    <a:pt x="400" y="278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2207997" y="4087624"/>
              <a:ext cx="59875" cy="72373"/>
            </a:xfrm>
            <a:custGeom>
              <a:avLst/>
              <a:gdLst/>
              <a:ahLst/>
              <a:cxnLst/>
              <a:rect l="l" t="t" r="r" b="b"/>
              <a:pathLst>
                <a:path w="503" h="608" extrusionOk="0">
                  <a:moveTo>
                    <a:pt x="503" y="456"/>
                  </a:moveTo>
                  <a:lnTo>
                    <a:pt x="503" y="608"/>
                  </a:lnTo>
                  <a:lnTo>
                    <a:pt x="0" y="608"/>
                  </a:lnTo>
                  <a:lnTo>
                    <a:pt x="0" y="1"/>
                  </a:lnTo>
                  <a:lnTo>
                    <a:pt x="494" y="1"/>
                  </a:lnTo>
                  <a:lnTo>
                    <a:pt x="494" y="157"/>
                  </a:lnTo>
                  <a:lnTo>
                    <a:pt x="204" y="157"/>
                  </a:lnTo>
                  <a:lnTo>
                    <a:pt x="204" y="226"/>
                  </a:lnTo>
                  <a:lnTo>
                    <a:pt x="460" y="226"/>
                  </a:lnTo>
                  <a:lnTo>
                    <a:pt x="460" y="373"/>
                  </a:lnTo>
                  <a:lnTo>
                    <a:pt x="204" y="373"/>
                  </a:lnTo>
                  <a:lnTo>
                    <a:pt x="204" y="4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2270371" y="4087624"/>
              <a:ext cx="80111" cy="72373"/>
            </a:xfrm>
            <a:custGeom>
              <a:avLst/>
              <a:gdLst/>
              <a:ahLst/>
              <a:cxnLst/>
              <a:rect l="l" t="t" r="r" b="b"/>
              <a:pathLst>
                <a:path w="673" h="608" extrusionOk="0">
                  <a:moveTo>
                    <a:pt x="439" y="608"/>
                  </a:moveTo>
                  <a:lnTo>
                    <a:pt x="335" y="447"/>
                  </a:lnTo>
                  <a:lnTo>
                    <a:pt x="235" y="608"/>
                  </a:lnTo>
                  <a:lnTo>
                    <a:pt x="1" y="608"/>
                  </a:lnTo>
                  <a:lnTo>
                    <a:pt x="217" y="304"/>
                  </a:lnTo>
                  <a:lnTo>
                    <a:pt x="9" y="1"/>
                  </a:lnTo>
                  <a:lnTo>
                    <a:pt x="239" y="1"/>
                  </a:lnTo>
                  <a:lnTo>
                    <a:pt x="339" y="157"/>
                  </a:lnTo>
                  <a:lnTo>
                    <a:pt x="443" y="1"/>
                  </a:lnTo>
                  <a:lnTo>
                    <a:pt x="660" y="1"/>
                  </a:lnTo>
                  <a:lnTo>
                    <a:pt x="452" y="295"/>
                  </a:lnTo>
                  <a:lnTo>
                    <a:pt x="673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2347268" y="4087624"/>
              <a:ext cx="66660" cy="72373"/>
            </a:xfrm>
            <a:custGeom>
              <a:avLst/>
              <a:gdLst/>
              <a:ahLst/>
              <a:cxnLst/>
              <a:rect l="l" t="t" r="r" b="b"/>
              <a:pathLst>
                <a:path w="560" h="608" extrusionOk="0">
                  <a:moveTo>
                    <a:pt x="178" y="161"/>
                  </a:moveTo>
                  <a:lnTo>
                    <a:pt x="1" y="161"/>
                  </a:lnTo>
                  <a:lnTo>
                    <a:pt x="1" y="1"/>
                  </a:lnTo>
                  <a:lnTo>
                    <a:pt x="560" y="1"/>
                  </a:lnTo>
                  <a:lnTo>
                    <a:pt x="560" y="161"/>
                  </a:lnTo>
                  <a:lnTo>
                    <a:pt x="382" y="161"/>
                  </a:lnTo>
                  <a:lnTo>
                    <a:pt x="382" y="608"/>
                  </a:lnTo>
                  <a:lnTo>
                    <a:pt x="178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1659842" y="1999521"/>
              <a:ext cx="1213443" cy="1213443"/>
            </a:xfrm>
            <a:custGeom>
              <a:avLst/>
              <a:gdLst/>
              <a:ahLst/>
              <a:cxnLst/>
              <a:rect l="l" t="t" r="r" b="b"/>
              <a:pathLst>
                <a:path w="10194" h="10194" extrusionOk="0">
                  <a:moveTo>
                    <a:pt x="10194" y="5099"/>
                  </a:moveTo>
                  <a:cubicBezTo>
                    <a:pt x="10194" y="7913"/>
                    <a:pt x="7913" y="10194"/>
                    <a:pt x="5099" y="10194"/>
                  </a:cubicBezTo>
                  <a:cubicBezTo>
                    <a:pt x="2281" y="10194"/>
                    <a:pt x="0" y="7913"/>
                    <a:pt x="0" y="5099"/>
                  </a:cubicBezTo>
                  <a:cubicBezTo>
                    <a:pt x="0" y="2281"/>
                    <a:pt x="2281" y="0"/>
                    <a:pt x="5099" y="0"/>
                  </a:cubicBezTo>
                  <a:cubicBezTo>
                    <a:pt x="7913" y="0"/>
                    <a:pt x="10194" y="2281"/>
                    <a:pt x="10194" y="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2617239" y="1471008"/>
              <a:ext cx="99751" cy="79634"/>
            </a:xfrm>
            <a:custGeom>
              <a:avLst/>
              <a:gdLst/>
              <a:ahLst/>
              <a:cxnLst/>
              <a:rect l="l" t="t" r="r" b="b"/>
              <a:pathLst>
                <a:path w="838" h="669" extrusionOk="0">
                  <a:moveTo>
                    <a:pt x="416" y="1"/>
                  </a:moveTo>
                  <a:cubicBezTo>
                    <a:pt x="256" y="1"/>
                    <a:pt x="104" y="70"/>
                    <a:pt x="0" y="178"/>
                  </a:cubicBezTo>
                  <a:lnTo>
                    <a:pt x="61" y="239"/>
                  </a:lnTo>
                  <a:cubicBezTo>
                    <a:pt x="152" y="148"/>
                    <a:pt x="278" y="92"/>
                    <a:pt x="416" y="92"/>
                  </a:cubicBezTo>
                  <a:cubicBezTo>
                    <a:pt x="555" y="92"/>
                    <a:pt x="685" y="148"/>
                    <a:pt x="776" y="239"/>
                  </a:cubicBezTo>
                  <a:lnTo>
                    <a:pt x="837" y="178"/>
                  </a:lnTo>
                  <a:cubicBezTo>
                    <a:pt x="729" y="70"/>
                    <a:pt x="581" y="1"/>
                    <a:pt x="416" y="1"/>
                  </a:cubicBezTo>
                  <a:close/>
                  <a:moveTo>
                    <a:pt x="122" y="300"/>
                  </a:moveTo>
                  <a:lnTo>
                    <a:pt x="182" y="360"/>
                  </a:lnTo>
                  <a:cubicBezTo>
                    <a:pt x="243" y="300"/>
                    <a:pt x="325" y="265"/>
                    <a:pt x="416" y="265"/>
                  </a:cubicBezTo>
                  <a:cubicBezTo>
                    <a:pt x="508" y="265"/>
                    <a:pt x="594" y="300"/>
                    <a:pt x="655" y="360"/>
                  </a:cubicBezTo>
                  <a:lnTo>
                    <a:pt x="716" y="300"/>
                  </a:lnTo>
                  <a:cubicBezTo>
                    <a:pt x="638" y="222"/>
                    <a:pt x="534" y="174"/>
                    <a:pt x="416" y="174"/>
                  </a:cubicBezTo>
                  <a:cubicBezTo>
                    <a:pt x="304" y="174"/>
                    <a:pt x="195" y="222"/>
                    <a:pt x="122" y="300"/>
                  </a:cubicBezTo>
                  <a:close/>
                  <a:moveTo>
                    <a:pt x="256" y="434"/>
                  </a:moveTo>
                  <a:lnTo>
                    <a:pt x="317" y="495"/>
                  </a:lnTo>
                  <a:cubicBezTo>
                    <a:pt x="343" y="473"/>
                    <a:pt x="377" y="456"/>
                    <a:pt x="416" y="456"/>
                  </a:cubicBezTo>
                  <a:cubicBezTo>
                    <a:pt x="456" y="456"/>
                    <a:pt x="490" y="473"/>
                    <a:pt x="516" y="495"/>
                  </a:cubicBezTo>
                  <a:lnTo>
                    <a:pt x="581" y="434"/>
                  </a:lnTo>
                  <a:cubicBezTo>
                    <a:pt x="538" y="395"/>
                    <a:pt x="482" y="369"/>
                    <a:pt x="416" y="369"/>
                  </a:cubicBezTo>
                  <a:cubicBezTo>
                    <a:pt x="356" y="369"/>
                    <a:pt x="299" y="395"/>
                    <a:pt x="256" y="434"/>
                  </a:cubicBezTo>
                  <a:close/>
                  <a:moveTo>
                    <a:pt x="416" y="525"/>
                  </a:moveTo>
                  <a:cubicBezTo>
                    <a:pt x="377" y="525"/>
                    <a:pt x="347" y="555"/>
                    <a:pt x="347" y="595"/>
                  </a:cubicBezTo>
                  <a:cubicBezTo>
                    <a:pt x="347" y="634"/>
                    <a:pt x="377" y="668"/>
                    <a:pt x="416" y="668"/>
                  </a:cubicBezTo>
                  <a:cubicBezTo>
                    <a:pt x="456" y="668"/>
                    <a:pt x="490" y="634"/>
                    <a:pt x="490" y="595"/>
                  </a:cubicBezTo>
                  <a:cubicBezTo>
                    <a:pt x="490" y="555"/>
                    <a:pt x="456" y="525"/>
                    <a:pt x="416" y="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2504751" y="1482912"/>
              <a:ext cx="88324" cy="64636"/>
            </a:xfrm>
            <a:custGeom>
              <a:avLst/>
              <a:gdLst/>
              <a:ahLst/>
              <a:cxnLst/>
              <a:rect l="l" t="t" r="r" b="b"/>
              <a:pathLst>
                <a:path w="742" h="543" extrusionOk="0">
                  <a:moveTo>
                    <a:pt x="0" y="542"/>
                  </a:moveTo>
                  <a:lnTo>
                    <a:pt x="87" y="542"/>
                  </a:lnTo>
                  <a:lnTo>
                    <a:pt x="87" y="395"/>
                  </a:lnTo>
                  <a:lnTo>
                    <a:pt x="0" y="395"/>
                  </a:lnTo>
                  <a:close/>
                  <a:moveTo>
                    <a:pt x="165" y="542"/>
                  </a:moveTo>
                  <a:lnTo>
                    <a:pt x="252" y="542"/>
                  </a:lnTo>
                  <a:lnTo>
                    <a:pt x="252" y="299"/>
                  </a:lnTo>
                  <a:lnTo>
                    <a:pt x="165" y="299"/>
                  </a:lnTo>
                  <a:close/>
                  <a:moveTo>
                    <a:pt x="325" y="542"/>
                  </a:moveTo>
                  <a:lnTo>
                    <a:pt x="416" y="542"/>
                  </a:lnTo>
                  <a:lnTo>
                    <a:pt x="416" y="200"/>
                  </a:lnTo>
                  <a:lnTo>
                    <a:pt x="325" y="200"/>
                  </a:lnTo>
                  <a:close/>
                  <a:moveTo>
                    <a:pt x="490" y="542"/>
                  </a:moveTo>
                  <a:lnTo>
                    <a:pt x="577" y="542"/>
                  </a:lnTo>
                  <a:lnTo>
                    <a:pt x="577" y="100"/>
                  </a:lnTo>
                  <a:lnTo>
                    <a:pt x="490" y="100"/>
                  </a:lnTo>
                  <a:close/>
                  <a:moveTo>
                    <a:pt x="655" y="542"/>
                  </a:moveTo>
                  <a:lnTo>
                    <a:pt x="741" y="542"/>
                  </a:lnTo>
                  <a:lnTo>
                    <a:pt x="741" y="0"/>
                  </a:lnTo>
                  <a:lnTo>
                    <a:pt x="65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2743178" y="1485412"/>
              <a:ext cx="132724" cy="63684"/>
            </a:xfrm>
            <a:custGeom>
              <a:avLst/>
              <a:gdLst/>
              <a:ahLst/>
              <a:cxnLst/>
              <a:rect l="l" t="t" r="r" b="b"/>
              <a:pathLst>
                <a:path w="1115" h="535" extrusionOk="0">
                  <a:moveTo>
                    <a:pt x="1041" y="417"/>
                  </a:moveTo>
                  <a:cubicBezTo>
                    <a:pt x="1041" y="469"/>
                    <a:pt x="997" y="508"/>
                    <a:pt x="945" y="508"/>
                  </a:cubicBezTo>
                  <a:lnTo>
                    <a:pt x="117" y="508"/>
                  </a:lnTo>
                  <a:cubicBezTo>
                    <a:pt x="65" y="508"/>
                    <a:pt x="22" y="469"/>
                    <a:pt x="22" y="417"/>
                  </a:cubicBezTo>
                  <a:lnTo>
                    <a:pt x="22" y="118"/>
                  </a:lnTo>
                  <a:cubicBezTo>
                    <a:pt x="22" y="66"/>
                    <a:pt x="65" y="23"/>
                    <a:pt x="117" y="23"/>
                  </a:cubicBezTo>
                  <a:lnTo>
                    <a:pt x="945" y="23"/>
                  </a:lnTo>
                  <a:cubicBezTo>
                    <a:pt x="997" y="23"/>
                    <a:pt x="1041" y="66"/>
                    <a:pt x="1041" y="118"/>
                  </a:cubicBezTo>
                  <a:close/>
                  <a:moveTo>
                    <a:pt x="1062" y="196"/>
                  </a:moveTo>
                  <a:lnTo>
                    <a:pt x="1062" y="118"/>
                  </a:lnTo>
                  <a:cubicBezTo>
                    <a:pt x="1062" y="53"/>
                    <a:pt x="1010" y="1"/>
                    <a:pt x="945" y="1"/>
                  </a:cubicBezTo>
                  <a:lnTo>
                    <a:pt x="117" y="1"/>
                  </a:lnTo>
                  <a:cubicBezTo>
                    <a:pt x="52" y="1"/>
                    <a:pt x="0" y="53"/>
                    <a:pt x="0" y="118"/>
                  </a:cubicBezTo>
                  <a:lnTo>
                    <a:pt x="0" y="417"/>
                  </a:lnTo>
                  <a:cubicBezTo>
                    <a:pt x="0" y="478"/>
                    <a:pt x="52" y="534"/>
                    <a:pt x="117" y="534"/>
                  </a:cubicBezTo>
                  <a:lnTo>
                    <a:pt x="945" y="534"/>
                  </a:lnTo>
                  <a:cubicBezTo>
                    <a:pt x="1010" y="534"/>
                    <a:pt x="1062" y="478"/>
                    <a:pt x="1062" y="417"/>
                  </a:cubicBezTo>
                  <a:lnTo>
                    <a:pt x="1062" y="335"/>
                  </a:lnTo>
                  <a:lnTo>
                    <a:pt x="1114" y="335"/>
                  </a:lnTo>
                  <a:lnTo>
                    <a:pt x="1114" y="196"/>
                  </a:lnTo>
                  <a:close/>
                  <a:moveTo>
                    <a:pt x="57" y="127"/>
                  </a:moveTo>
                  <a:lnTo>
                    <a:pt x="57" y="408"/>
                  </a:lnTo>
                  <a:cubicBezTo>
                    <a:pt x="57" y="447"/>
                    <a:pt x="87" y="478"/>
                    <a:pt x="126" y="478"/>
                  </a:cubicBezTo>
                  <a:lnTo>
                    <a:pt x="772" y="478"/>
                  </a:lnTo>
                  <a:lnTo>
                    <a:pt x="772" y="57"/>
                  </a:lnTo>
                  <a:lnTo>
                    <a:pt x="126" y="57"/>
                  </a:lnTo>
                  <a:cubicBezTo>
                    <a:pt x="87" y="57"/>
                    <a:pt x="57" y="88"/>
                    <a:pt x="57" y="1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1663413" y="1482912"/>
              <a:ext cx="45114" cy="55351"/>
            </a:xfrm>
            <a:custGeom>
              <a:avLst/>
              <a:gdLst/>
              <a:ahLst/>
              <a:cxnLst/>
              <a:rect l="l" t="t" r="r" b="b"/>
              <a:pathLst>
                <a:path w="379" h="465" extrusionOk="0">
                  <a:moveTo>
                    <a:pt x="296" y="230"/>
                  </a:moveTo>
                  <a:cubicBezTo>
                    <a:pt x="296" y="122"/>
                    <a:pt x="252" y="70"/>
                    <a:pt x="192" y="70"/>
                  </a:cubicBezTo>
                  <a:cubicBezTo>
                    <a:pt x="127" y="70"/>
                    <a:pt x="88" y="122"/>
                    <a:pt x="88" y="230"/>
                  </a:cubicBezTo>
                  <a:cubicBezTo>
                    <a:pt x="88" y="338"/>
                    <a:pt x="127" y="390"/>
                    <a:pt x="192" y="390"/>
                  </a:cubicBezTo>
                  <a:cubicBezTo>
                    <a:pt x="252" y="390"/>
                    <a:pt x="296" y="338"/>
                    <a:pt x="296" y="230"/>
                  </a:cubicBezTo>
                  <a:close/>
                  <a:moveTo>
                    <a:pt x="1" y="230"/>
                  </a:move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78" y="83"/>
                    <a:pt x="378" y="230"/>
                  </a:cubicBezTo>
                  <a:cubicBezTo>
                    <a:pt x="378" y="377"/>
                    <a:pt x="296" y="464"/>
                    <a:pt x="192" y="464"/>
                  </a:cubicBezTo>
                  <a:cubicBezTo>
                    <a:pt x="83" y="464"/>
                    <a:pt x="1" y="377"/>
                    <a:pt x="1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1720787" y="1482912"/>
              <a:ext cx="43924" cy="55351"/>
            </a:xfrm>
            <a:custGeom>
              <a:avLst/>
              <a:gdLst/>
              <a:ahLst/>
              <a:cxnLst/>
              <a:rect l="l" t="t" r="r" b="b"/>
              <a:pathLst>
                <a:path w="369" h="465" extrusionOk="0">
                  <a:moveTo>
                    <a:pt x="100" y="126"/>
                  </a:moveTo>
                  <a:cubicBezTo>
                    <a:pt x="100" y="165"/>
                    <a:pt x="130" y="191"/>
                    <a:pt x="187" y="191"/>
                  </a:cubicBezTo>
                  <a:cubicBezTo>
                    <a:pt x="239" y="191"/>
                    <a:pt x="269" y="165"/>
                    <a:pt x="269" y="126"/>
                  </a:cubicBezTo>
                  <a:cubicBezTo>
                    <a:pt x="269" y="87"/>
                    <a:pt x="234" y="65"/>
                    <a:pt x="187" y="65"/>
                  </a:cubicBezTo>
                  <a:cubicBezTo>
                    <a:pt x="135" y="65"/>
                    <a:pt x="100" y="87"/>
                    <a:pt x="100" y="126"/>
                  </a:cubicBezTo>
                  <a:close/>
                  <a:moveTo>
                    <a:pt x="286" y="325"/>
                  </a:moveTo>
                  <a:cubicBezTo>
                    <a:pt x="286" y="282"/>
                    <a:pt x="247" y="252"/>
                    <a:pt x="187" y="252"/>
                  </a:cubicBezTo>
                  <a:cubicBezTo>
                    <a:pt x="122" y="252"/>
                    <a:pt x="87" y="282"/>
                    <a:pt x="87" y="325"/>
                  </a:cubicBezTo>
                  <a:cubicBezTo>
                    <a:pt x="87" y="369"/>
                    <a:pt x="122" y="399"/>
                    <a:pt x="187" y="399"/>
                  </a:cubicBezTo>
                  <a:cubicBezTo>
                    <a:pt x="247" y="399"/>
                    <a:pt x="286" y="369"/>
                    <a:pt x="286" y="325"/>
                  </a:cubicBezTo>
                  <a:close/>
                  <a:moveTo>
                    <a:pt x="369" y="325"/>
                  </a:moveTo>
                  <a:cubicBezTo>
                    <a:pt x="369" y="412"/>
                    <a:pt x="295" y="464"/>
                    <a:pt x="187" y="464"/>
                  </a:cubicBezTo>
                  <a:cubicBezTo>
                    <a:pt x="74" y="464"/>
                    <a:pt x="0" y="412"/>
                    <a:pt x="0" y="325"/>
                  </a:cubicBezTo>
                  <a:cubicBezTo>
                    <a:pt x="0" y="278"/>
                    <a:pt x="26" y="239"/>
                    <a:pt x="74" y="221"/>
                  </a:cubicBezTo>
                  <a:cubicBezTo>
                    <a:pt x="35" y="200"/>
                    <a:pt x="17" y="165"/>
                    <a:pt x="17" y="126"/>
                  </a:cubicBezTo>
                  <a:cubicBezTo>
                    <a:pt x="17" y="48"/>
                    <a:pt x="82" y="0"/>
                    <a:pt x="187" y="0"/>
                  </a:cubicBezTo>
                  <a:cubicBezTo>
                    <a:pt x="286" y="0"/>
                    <a:pt x="356" y="48"/>
                    <a:pt x="356" y="126"/>
                  </a:cubicBezTo>
                  <a:cubicBezTo>
                    <a:pt x="356" y="165"/>
                    <a:pt x="334" y="200"/>
                    <a:pt x="295" y="221"/>
                  </a:cubicBezTo>
                  <a:cubicBezTo>
                    <a:pt x="343" y="239"/>
                    <a:pt x="369" y="278"/>
                    <a:pt x="369" y="3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1776496" y="1495768"/>
              <a:ext cx="12975" cy="41900"/>
            </a:xfrm>
            <a:custGeom>
              <a:avLst/>
              <a:gdLst/>
              <a:ahLst/>
              <a:cxnLst/>
              <a:rect l="l" t="t" r="r" b="b"/>
              <a:pathLst>
                <a:path w="109" h="352" extrusionOk="0">
                  <a:moveTo>
                    <a:pt x="0" y="300"/>
                  </a:moveTo>
                  <a:cubicBezTo>
                    <a:pt x="0" y="269"/>
                    <a:pt x="26" y="248"/>
                    <a:pt x="57" y="248"/>
                  </a:cubicBezTo>
                  <a:cubicBezTo>
                    <a:pt x="83" y="248"/>
                    <a:pt x="109" y="269"/>
                    <a:pt x="109" y="300"/>
                  </a:cubicBezTo>
                  <a:cubicBezTo>
                    <a:pt x="109" y="330"/>
                    <a:pt x="83" y="352"/>
                    <a:pt x="57" y="352"/>
                  </a:cubicBezTo>
                  <a:cubicBezTo>
                    <a:pt x="26" y="352"/>
                    <a:pt x="0" y="330"/>
                    <a:pt x="0" y="300"/>
                  </a:cubicBezTo>
                  <a:close/>
                  <a:moveTo>
                    <a:pt x="0" y="53"/>
                  </a:moveTo>
                  <a:cubicBezTo>
                    <a:pt x="0" y="22"/>
                    <a:pt x="26" y="1"/>
                    <a:pt x="57" y="1"/>
                  </a:cubicBezTo>
                  <a:cubicBezTo>
                    <a:pt x="83" y="1"/>
                    <a:pt x="109" y="22"/>
                    <a:pt x="109" y="53"/>
                  </a:cubicBezTo>
                  <a:cubicBezTo>
                    <a:pt x="109" y="83"/>
                    <a:pt x="83" y="109"/>
                    <a:pt x="57" y="109"/>
                  </a:cubicBezTo>
                  <a:cubicBezTo>
                    <a:pt x="26" y="109"/>
                    <a:pt x="0" y="83"/>
                    <a:pt x="0" y="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1801731" y="1482912"/>
              <a:ext cx="45114" cy="55351"/>
            </a:xfrm>
            <a:custGeom>
              <a:avLst/>
              <a:gdLst/>
              <a:ahLst/>
              <a:cxnLst/>
              <a:rect l="l" t="t" r="r" b="b"/>
              <a:pathLst>
                <a:path w="379" h="465" extrusionOk="0">
                  <a:moveTo>
                    <a:pt x="291" y="230"/>
                  </a:moveTo>
                  <a:cubicBezTo>
                    <a:pt x="291" y="122"/>
                    <a:pt x="248" y="70"/>
                    <a:pt x="187" y="70"/>
                  </a:cubicBezTo>
                  <a:cubicBezTo>
                    <a:pt x="127" y="70"/>
                    <a:pt x="83" y="122"/>
                    <a:pt x="83" y="230"/>
                  </a:cubicBezTo>
                  <a:cubicBezTo>
                    <a:pt x="83" y="338"/>
                    <a:pt x="127" y="390"/>
                    <a:pt x="187" y="390"/>
                  </a:cubicBezTo>
                  <a:cubicBezTo>
                    <a:pt x="248" y="390"/>
                    <a:pt x="291" y="338"/>
                    <a:pt x="291" y="230"/>
                  </a:cubicBezTo>
                  <a:close/>
                  <a:moveTo>
                    <a:pt x="1" y="230"/>
                  </a:moveTo>
                  <a:cubicBezTo>
                    <a:pt x="1" y="83"/>
                    <a:pt x="79" y="0"/>
                    <a:pt x="187" y="0"/>
                  </a:cubicBezTo>
                  <a:cubicBezTo>
                    <a:pt x="296" y="0"/>
                    <a:pt x="378" y="83"/>
                    <a:pt x="378" y="230"/>
                  </a:cubicBezTo>
                  <a:cubicBezTo>
                    <a:pt x="378" y="377"/>
                    <a:pt x="296" y="464"/>
                    <a:pt x="187" y="464"/>
                  </a:cubicBezTo>
                  <a:cubicBezTo>
                    <a:pt x="79" y="464"/>
                    <a:pt x="1" y="377"/>
                    <a:pt x="1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1859106" y="1482912"/>
              <a:ext cx="44995" cy="55351"/>
            </a:xfrm>
            <a:custGeom>
              <a:avLst/>
              <a:gdLst/>
              <a:ahLst/>
              <a:cxnLst/>
              <a:rect l="l" t="t" r="r" b="b"/>
              <a:pathLst>
                <a:path w="378" h="465" extrusionOk="0">
                  <a:moveTo>
                    <a:pt x="295" y="230"/>
                  </a:moveTo>
                  <a:cubicBezTo>
                    <a:pt x="295" y="122"/>
                    <a:pt x="252" y="70"/>
                    <a:pt x="191" y="70"/>
                  </a:cubicBezTo>
                  <a:cubicBezTo>
                    <a:pt x="126" y="70"/>
                    <a:pt x="87" y="122"/>
                    <a:pt x="87" y="230"/>
                  </a:cubicBezTo>
                  <a:cubicBezTo>
                    <a:pt x="87" y="338"/>
                    <a:pt x="126" y="390"/>
                    <a:pt x="191" y="390"/>
                  </a:cubicBezTo>
                  <a:cubicBezTo>
                    <a:pt x="252" y="390"/>
                    <a:pt x="295" y="338"/>
                    <a:pt x="295" y="230"/>
                  </a:cubicBezTo>
                  <a:close/>
                  <a:moveTo>
                    <a:pt x="0" y="230"/>
                  </a:moveTo>
                  <a:cubicBezTo>
                    <a:pt x="0" y="83"/>
                    <a:pt x="82" y="0"/>
                    <a:pt x="191" y="0"/>
                  </a:cubicBezTo>
                  <a:cubicBezTo>
                    <a:pt x="299" y="0"/>
                    <a:pt x="377" y="83"/>
                    <a:pt x="377" y="230"/>
                  </a:cubicBezTo>
                  <a:cubicBezTo>
                    <a:pt x="377" y="377"/>
                    <a:pt x="299" y="464"/>
                    <a:pt x="191" y="464"/>
                  </a:cubicBezTo>
                  <a:cubicBezTo>
                    <a:pt x="82" y="464"/>
                    <a:pt x="0" y="377"/>
                    <a:pt x="0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28"/>
            <p:cNvSpPr txBox="1"/>
            <p:nvPr/>
          </p:nvSpPr>
          <p:spPr>
            <a:xfrm>
              <a:off x="1459800" y="3263938"/>
              <a:ext cx="1614900" cy="726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325" name="Google Shape;325;p28"/>
          <p:cNvGrpSpPr/>
          <p:nvPr/>
        </p:nvGrpSpPr>
        <p:grpSpPr>
          <a:xfrm>
            <a:off x="3751950" y="1573450"/>
            <a:ext cx="1614948" cy="3137048"/>
            <a:chOff x="3751950" y="1268650"/>
            <a:chExt cx="1614948" cy="3137048"/>
          </a:xfrm>
        </p:grpSpPr>
        <p:sp>
          <p:nvSpPr>
            <p:cNvPr id="326" name="Google Shape;326;p28"/>
            <p:cNvSpPr/>
            <p:nvPr/>
          </p:nvSpPr>
          <p:spPr>
            <a:xfrm>
              <a:off x="3751950" y="1268650"/>
              <a:ext cx="1614948" cy="3137048"/>
            </a:xfrm>
            <a:custGeom>
              <a:avLst/>
              <a:gdLst/>
              <a:ahLst/>
              <a:cxnLst/>
              <a:rect l="l" t="t" r="r" b="b"/>
              <a:pathLst>
                <a:path w="13567" h="26354" extrusionOk="0">
                  <a:moveTo>
                    <a:pt x="13567" y="1085"/>
                  </a:moveTo>
                  <a:lnTo>
                    <a:pt x="13567" y="25269"/>
                  </a:lnTo>
                  <a:cubicBezTo>
                    <a:pt x="13567" y="25863"/>
                    <a:pt x="13077" y="26353"/>
                    <a:pt x="12483" y="26353"/>
                  </a:cubicBezTo>
                  <a:lnTo>
                    <a:pt x="1084" y="26353"/>
                  </a:lnTo>
                  <a:cubicBezTo>
                    <a:pt x="490" y="26353"/>
                    <a:pt x="0" y="25863"/>
                    <a:pt x="0" y="25269"/>
                  </a:cubicBezTo>
                  <a:lnTo>
                    <a:pt x="0" y="1085"/>
                  </a:lnTo>
                  <a:cubicBezTo>
                    <a:pt x="0" y="491"/>
                    <a:pt x="490" y="1"/>
                    <a:pt x="1084" y="1"/>
                  </a:cubicBezTo>
                  <a:lnTo>
                    <a:pt x="12483" y="1"/>
                  </a:lnTo>
                  <a:cubicBezTo>
                    <a:pt x="13077" y="1"/>
                    <a:pt x="13567" y="491"/>
                    <a:pt x="13567" y="10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3952643" y="1999521"/>
              <a:ext cx="1213443" cy="1213443"/>
            </a:xfrm>
            <a:custGeom>
              <a:avLst/>
              <a:gdLst/>
              <a:ahLst/>
              <a:cxnLst/>
              <a:rect l="l" t="t" r="r" b="b"/>
              <a:pathLst>
                <a:path w="10194" h="10194" extrusionOk="0">
                  <a:moveTo>
                    <a:pt x="10194" y="5099"/>
                  </a:moveTo>
                  <a:cubicBezTo>
                    <a:pt x="10194" y="6257"/>
                    <a:pt x="9808" y="7323"/>
                    <a:pt x="9158" y="8177"/>
                  </a:cubicBezTo>
                  <a:cubicBezTo>
                    <a:pt x="8577" y="8945"/>
                    <a:pt x="7779" y="9543"/>
                    <a:pt x="6860" y="9881"/>
                  </a:cubicBezTo>
                  <a:cubicBezTo>
                    <a:pt x="6309" y="10085"/>
                    <a:pt x="5715" y="10194"/>
                    <a:pt x="5095" y="10194"/>
                  </a:cubicBezTo>
                  <a:cubicBezTo>
                    <a:pt x="4792" y="10194"/>
                    <a:pt x="4493" y="10168"/>
                    <a:pt x="4202" y="10115"/>
                  </a:cubicBezTo>
                  <a:cubicBezTo>
                    <a:pt x="3474" y="9990"/>
                    <a:pt x="2802" y="9708"/>
                    <a:pt x="2216" y="9305"/>
                  </a:cubicBezTo>
                  <a:cubicBezTo>
                    <a:pt x="877" y="8386"/>
                    <a:pt x="1" y="6846"/>
                    <a:pt x="1" y="5099"/>
                  </a:cubicBezTo>
                  <a:cubicBezTo>
                    <a:pt x="1" y="2281"/>
                    <a:pt x="2281" y="0"/>
                    <a:pt x="5095" y="0"/>
                  </a:cubicBezTo>
                  <a:cubicBezTo>
                    <a:pt x="7913" y="0"/>
                    <a:pt x="10194" y="2281"/>
                    <a:pt x="10194" y="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5023599" y="1925720"/>
              <a:ext cx="113083" cy="104870"/>
            </a:xfrm>
            <a:custGeom>
              <a:avLst/>
              <a:gdLst/>
              <a:ahLst/>
              <a:cxnLst/>
              <a:rect l="l" t="t" r="r" b="b"/>
              <a:pathLst>
                <a:path w="950" h="881" extrusionOk="0">
                  <a:moveTo>
                    <a:pt x="950" y="421"/>
                  </a:moveTo>
                  <a:cubicBezTo>
                    <a:pt x="659" y="477"/>
                    <a:pt x="534" y="698"/>
                    <a:pt x="482" y="880"/>
                  </a:cubicBezTo>
                  <a:cubicBezTo>
                    <a:pt x="365" y="490"/>
                    <a:pt x="0" y="464"/>
                    <a:pt x="0" y="464"/>
                  </a:cubicBezTo>
                  <a:cubicBezTo>
                    <a:pt x="291" y="408"/>
                    <a:pt x="417" y="187"/>
                    <a:pt x="469" y="0"/>
                  </a:cubicBezTo>
                  <a:cubicBezTo>
                    <a:pt x="586" y="390"/>
                    <a:pt x="950" y="421"/>
                    <a:pt x="950" y="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5107757" y="2111533"/>
              <a:ext cx="58327" cy="53804"/>
            </a:xfrm>
            <a:custGeom>
              <a:avLst/>
              <a:gdLst/>
              <a:ahLst/>
              <a:cxnLst/>
              <a:rect l="l" t="t" r="r" b="b"/>
              <a:pathLst>
                <a:path w="490" h="452" extrusionOk="0">
                  <a:moveTo>
                    <a:pt x="490" y="217"/>
                  </a:moveTo>
                  <a:cubicBezTo>
                    <a:pt x="338" y="243"/>
                    <a:pt x="273" y="360"/>
                    <a:pt x="247" y="451"/>
                  </a:cubicBezTo>
                  <a:cubicBezTo>
                    <a:pt x="186" y="252"/>
                    <a:pt x="0" y="239"/>
                    <a:pt x="0" y="239"/>
                  </a:cubicBezTo>
                  <a:cubicBezTo>
                    <a:pt x="147" y="208"/>
                    <a:pt x="212" y="96"/>
                    <a:pt x="243" y="0"/>
                  </a:cubicBezTo>
                  <a:cubicBezTo>
                    <a:pt x="299" y="200"/>
                    <a:pt x="490" y="217"/>
                    <a:pt x="490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5012172" y="2059872"/>
              <a:ext cx="32139" cy="32139"/>
            </a:xfrm>
            <a:custGeom>
              <a:avLst/>
              <a:gdLst/>
              <a:ahLst/>
              <a:cxnLst/>
              <a:rect l="l" t="t" r="r" b="b"/>
              <a:pathLst>
                <a:path w="270" h="270" extrusionOk="0">
                  <a:moveTo>
                    <a:pt x="270" y="135"/>
                  </a:moveTo>
                  <a:cubicBezTo>
                    <a:pt x="270" y="209"/>
                    <a:pt x="209" y="269"/>
                    <a:pt x="135" y="269"/>
                  </a:cubicBezTo>
                  <a:cubicBezTo>
                    <a:pt x="62" y="269"/>
                    <a:pt x="1" y="209"/>
                    <a:pt x="1" y="135"/>
                  </a:cubicBezTo>
                  <a:cubicBezTo>
                    <a:pt x="1" y="61"/>
                    <a:pt x="62" y="1"/>
                    <a:pt x="135" y="1"/>
                  </a:cubicBezTo>
                  <a:cubicBezTo>
                    <a:pt x="209" y="1"/>
                    <a:pt x="270" y="61"/>
                    <a:pt x="270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4919325" y="1925720"/>
              <a:ext cx="32616" cy="32616"/>
            </a:xfrm>
            <a:custGeom>
              <a:avLst/>
              <a:gdLst/>
              <a:ahLst/>
              <a:cxnLst/>
              <a:rect l="l" t="t" r="r" b="b"/>
              <a:pathLst>
                <a:path w="274" h="274" extrusionOk="0">
                  <a:moveTo>
                    <a:pt x="274" y="135"/>
                  </a:moveTo>
                  <a:cubicBezTo>
                    <a:pt x="274" y="213"/>
                    <a:pt x="213" y="273"/>
                    <a:pt x="135" y="273"/>
                  </a:cubicBezTo>
                  <a:cubicBezTo>
                    <a:pt x="61" y="273"/>
                    <a:pt x="1" y="213"/>
                    <a:pt x="1" y="135"/>
                  </a:cubicBezTo>
                  <a:cubicBezTo>
                    <a:pt x="1" y="61"/>
                    <a:pt x="61" y="0"/>
                    <a:pt x="135" y="0"/>
                  </a:cubicBezTo>
                  <a:cubicBezTo>
                    <a:pt x="213" y="0"/>
                    <a:pt x="274" y="61"/>
                    <a:pt x="274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4297963" y="4041201"/>
              <a:ext cx="522445" cy="162126"/>
            </a:xfrm>
            <a:custGeom>
              <a:avLst/>
              <a:gdLst/>
              <a:ahLst/>
              <a:cxnLst/>
              <a:rect l="l" t="t" r="r" b="b"/>
              <a:pathLst>
                <a:path w="4389" h="1362" extrusionOk="0">
                  <a:moveTo>
                    <a:pt x="4388" y="1067"/>
                  </a:moveTo>
                  <a:cubicBezTo>
                    <a:pt x="4388" y="1227"/>
                    <a:pt x="4258" y="1362"/>
                    <a:pt x="4098" y="1362"/>
                  </a:cubicBezTo>
                  <a:lnTo>
                    <a:pt x="295" y="1362"/>
                  </a:lnTo>
                  <a:cubicBezTo>
                    <a:pt x="135" y="1362"/>
                    <a:pt x="0" y="1227"/>
                    <a:pt x="0" y="1067"/>
                  </a:cubicBezTo>
                  <a:lnTo>
                    <a:pt x="0" y="291"/>
                  </a:lnTo>
                  <a:cubicBezTo>
                    <a:pt x="0" y="130"/>
                    <a:pt x="135" y="0"/>
                    <a:pt x="295" y="0"/>
                  </a:cubicBezTo>
                  <a:lnTo>
                    <a:pt x="4098" y="0"/>
                  </a:lnTo>
                  <a:cubicBezTo>
                    <a:pt x="4258" y="0"/>
                    <a:pt x="4388" y="130"/>
                    <a:pt x="4388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4417117" y="4087624"/>
              <a:ext cx="71421" cy="72373"/>
            </a:xfrm>
            <a:custGeom>
              <a:avLst/>
              <a:gdLst/>
              <a:ahLst/>
              <a:cxnLst/>
              <a:rect l="l" t="t" r="r" b="b"/>
              <a:pathLst>
                <a:path w="600" h="608" extrusionOk="0">
                  <a:moveTo>
                    <a:pt x="599" y="1"/>
                  </a:moveTo>
                  <a:lnTo>
                    <a:pt x="599" y="608"/>
                  </a:lnTo>
                  <a:lnTo>
                    <a:pt x="430" y="608"/>
                  </a:lnTo>
                  <a:lnTo>
                    <a:pt x="200" y="334"/>
                  </a:lnTo>
                  <a:lnTo>
                    <a:pt x="200" y="608"/>
                  </a:lnTo>
                  <a:lnTo>
                    <a:pt x="1" y="608"/>
                  </a:lnTo>
                  <a:lnTo>
                    <a:pt x="1" y="1"/>
                  </a:lnTo>
                  <a:lnTo>
                    <a:pt x="170" y="1"/>
                  </a:lnTo>
                  <a:lnTo>
                    <a:pt x="400" y="278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4500203" y="4087624"/>
              <a:ext cx="59994" cy="72373"/>
            </a:xfrm>
            <a:custGeom>
              <a:avLst/>
              <a:gdLst/>
              <a:ahLst/>
              <a:cxnLst/>
              <a:rect l="l" t="t" r="r" b="b"/>
              <a:pathLst>
                <a:path w="504" h="608" extrusionOk="0">
                  <a:moveTo>
                    <a:pt x="504" y="456"/>
                  </a:moveTo>
                  <a:lnTo>
                    <a:pt x="504" y="608"/>
                  </a:lnTo>
                  <a:lnTo>
                    <a:pt x="1" y="608"/>
                  </a:lnTo>
                  <a:lnTo>
                    <a:pt x="1" y="1"/>
                  </a:lnTo>
                  <a:lnTo>
                    <a:pt x="495" y="1"/>
                  </a:lnTo>
                  <a:lnTo>
                    <a:pt x="495" y="157"/>
                  </a:lnTo>
                  <a:lnTo>
                    <a:pt x="200" y="157"/>
                  </a:lnTo>
                  <a:lnTo>
                    <a:pt x="200" y="226"/>
                  </a:lnTo>
                  <a:lnTo>
                    <a:pt x="460" y="226"/>
                  </a:lnTo>
                  <a:lnTo>
                    <a:pt x="460" y="373"/>
                  </a:lnTo>
                  <a:lnTo>
                    <a:pt x="200" y="373"/>
                  </a:lnTo>
                  <a:lnTo>
                    <a:pt x="200" y="4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4562696" y="4087624"/>
              <a:ext cx="80111" cy="72373"/>
            </a:xfrm>
            <a:custGeom>
              <a:avLst/>
              <a:gdLst/>
              <a:ahLst/>
              <a:cxnLst/>
              <a:rect l="l" t="t" r="r" b="b"/>
              <a:pathLst>
                <a:path w="673" h="608" extrusionOk="0">
                  <a:moveTo>
                    <a:pt x="438" y="608"/>
                  </a:moveTo>
                  <a:lnTo>
                    <a:pt x="334" y="447"/>
                  </a:lnTo>
                  <a:lnTo>
                    <a:pt x="230" y="608"/>
                  </a:lnTo>
                  <a:lnTo>
                    <a:pt x="1" y="608"/>
                  </a:lnTo>
                  <a:lnTo>
                    <a:pt x="217" y="304"/>
                  </a:lnTo>
                  <a:lnTo>
                    <a:pt x="5" y="1"/>
                  </a:lnTo>
                  <a:lnTo>
                    <a:pt x="235" y="1"/>
                  </a:lnTo>
                  <a:lnTo>
                    <a:pt x="339" y="157"/>
                  </a:lnTo>
                  <a:lnTo>
                    <a:pt x="438" y="1"/>
                  </a:lnTo>
                  <a:lnTo>
                    <a:pt x="660" y="1"/>
                  </a:lnTo>
                  <a:lnTo>
                    <a:pt x="451" y="295"/>
                  </a:lnTo>
                  <a:lnTo>
                    <a:pt x="673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4639117" y="4087624"/>
              <a:ext cx="67136" cy="72373"/>
            </a:xfrm>
            <a:custGeom>
              <a:avLst/>
              <a:gdLst/>
              <a:ahLst/>
              <a:cxnLst/>
              <a:rect l="l" t="t" r="r" b="b"/>
              <a:pathLst>
                <a:path w="564" h="608" extrusionOk="0">
                  <a:moveTo>
                    <a:pt x="178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564" y="1"/>
                  </a:lnTo>
                  <a:lnTo>
                    <a:pt x="564" y="161"/>
                  </a:lnTo>
                  <a:lnTo>
                    <a:pt x="386" y="161"/>
                  </a:lnTo>
                  <a:lnTo>
                    <a:pt x="386" y="608"/>
                  </a:lnTo>
                  <a:lnTo>
                    <a:pt x="178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4903850" y="1471008"/>
              <a:ext cx="100227" cy="79634"/>
            </a:xfrm>
            <a:custGeom>
              <a:avLst/>
              <a:gdLst/>
              <a:ahLst/>
              <a:cxnLst/>
              <a:rect l="l" t="t" r="r" b="b"/>
              <a:pathLst>
                <a:path w="842" h="669" extrusionOk="0">
                  <a:moveTo>
                    <a:pt x="421" y="1"/>
                  </a:moveTo>
                  <a:cubicBezTo>
                    <a:pt x="256" y="1"/>
                    <a:pt x="109" y="70"/>
                    <a:pt x="0" y="178"/>
                  </a:cubicBezTo>
                  <a:lnTo>
                    <a:pt x="65" y="239"/>
                  </a:lnTo>
                  <a:cubicBezTo>
                    <a:pt x="157" y="148"/>
                    <a:pt x="282" y="92"/>
                    <a:pt x="421" y="92"/>
                  </a:cubicBezTo>
                  <a:cubicBezTo>
                    <a:pt x="560" y="92"/>
                    <a:pt x="685" y="148"/>
                    <a:pt x="777" y="239"/>
                  </a:cubicBezTo>
                  <a:lnTo>
                    <a:pt x="842" y="178"/>
                  </a:lnTo>
                  <a:cubicBezTo>
                    <a:pt x="733" y="70"/>
                    <a:pt x="586" y="1"/>
                    <a:pt x="421" y="1"/>
                  </a:cubicBezTo>
                  <a:close/>
                  <a:moveTo>
                    <a:pt x="122" y="300"/>
                  </a:moveTo>
                  <a:lnTo>
                    <a:pt x="187" y="360"/>
                  </a:lnTo>
                  <a:cubicBezTo>
                    <a:pt x="248" y="300"/>
                    <a:pt x="330" y="265"/>
                    <a:pt x="421" y="265"/>
                  </a:cubicBezTo>
                  <a:cubicBezTo>
                    <a:pt x="512" y="265"/>
                    <a:pt x="594" y="300"/>
                    <a:pt x="655" y="360"/>
                  </a:cubicBezTo>
                  <a:lnTo>
                    <a:pt x="720" y="300"/>
                  </a:lnTo>
                  <a:cubicBezTo>
                    <a:pt x="642" y="222"/>
                    <a:pt x="538" y="174"/>
                    <a:pt x="421" y="174"/>
                  </a:cubicBezTo>
                  <a:cubicBezTo>
                    <a:pt x="304" y="174"/>
                    <a:pt x="200" y="222"/>
                    <a:pt x="122" y="300"/>
                  </a:cubicBezTo>
                  <a:close/>
                  <a:moveTo>
                    <a:pt x="261" y="434"/>
                  </a:moveTo>
                  <a:lnTo>
                    <a:pt x="321" y="495"/>
                  </a:lnTo>
                  <a:cubicBezTo>
                    <a:pt x="347" y="473"/>
                    <a:pt x="382" y="456"/>
                    <a:pt x="421" y="456"/>
                  </a:cubicBezTo>
                  <a:cubicBezTo>
                    <a:pt x="460" y="456"/>
                    <a:pt x="495" y="473"/>
                    <a:pt x="521" y="495"/>
                  </a:cubicBezTo>
                  <a:lnTo>
                    <a:pt x="581" y="434"/>
                  </a:lnTo>
                  <a:cubicBezTo>
                    <a:pt x="542" y="395"/>
                    <a:pt x="482" y="369"/>
                    <a:pt x="421" y="369"/>
                  </a:cubicBezTo>
                  <a:cubicBezTo>
                    <a:pt x="356" y="369"/>
                    <a:pt x="300" y="395"/>
                    <a:pt x="261" y="434"/>
                  </a:cubicBezTo>
                  <a:close/>
                  <a:moveTo>
                    <a:pt x="421" y="525"/>
                  </a:moveTo>
                  <a:cubicBezTo>
                    <a:pt x="382" y="525"/>
                    <a:pt x="352" y="555"/>
                    <a:pt x="352" y="595"/>
                  </a:cubicBezTo>
                  <a:cubicBezTo>
                    <a:pt x="352" y="634"/>
                    <a:pt x="382" y="668"/>
                    <a:pt x="421" y="668"/>
                  </a:cubicBezTo>
                  <a:cubicBezTo>
                    <a:pt x="460" y="668"/>
                    <a:pt x="490" y="634"/>
                    <a:pt x="490" y="595"/>
                  </a:cubicBezTo>
                  <a:cubicBezTo>
                    <a:pt x="490" y="555"/>
                    <a:pt x="460" y="525"/>
                    <a:pt x="421" y="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4791362" y="1482912"/>
              <a:ext cx="88800" cy="64636"/>
            </a:xfrm>
            <a:custGeom>
              <a:avLst/>
              <a:gdLst/>
              <a:ahLst/>
              <a:cxnLst/>
              <a:rect l="l" t="t" r="r" b="b"/>
              <a:pathLst>
                <a:path w="746" h="543" extrusionOk="0">
                  <a:moveTo>
                    <a:pt x="0" y="542"/>
                  </a:moveTo>
                  <a:lnTo>
                    <a:pt x="91" y="542"/>
                  </a:lnTo>
                  <a:lnTo>
                    <a:pt x="91" y="395"/>
                  </a:lnTo>
                  <a:lnTo>
                    <a:pt x="0" y="395"/>
                  </a:lnTo>
                  <a:close/>
                  <a:moveTo>
                    <a:pt x="165" y="542"/>
                  </a:moveTo>
                  <a:lnTo>
                    <a:pt x="256" y="542"/>
                  </a:lnTo>
                  <a:lnTo>
                    <a:pt x="256" y="299"/>
                  </a:lnTo>
                  <a:lnTo>
                    <a:pt x="165" y="299"/>
                  </a:lnTo>
                  <a:close/>
                  <a:moveTo>
                    <a:pt x="330" y="542"/>
                  </a:moveTo>
                  <a:lnTo>
                    <a:pt x="416" y="542"/>
                  </a:lnTo>
                  <a:lnTo>
                    <a:pt x="416" y="200"/>
                  </a:lnTo>
                  <a:lnTo>
                    <a:pt x="330" y="200"/>
                  </a:lnTo>
                  <a:close/>
                  <a:moveTo>
                    <a:pt x="495" y="542"/>
                  </a:moveTo>
                  <a:lnTo>
                    <a:pt x="581" y="542"/>
                  </a:lnTo>
                  <a:lnTo>
                    <a:pt x="581" y="100"/>
                  </a:lnTo>
                  <a:lnTo>
                    <a:pt x="495" y="100"/>
                  </a:lnTo>
                  <a:close/>
                  <a:moveTo>
                    <a:pt x="659" y="542"/>
                  </a:moveTo>
                  <a:lnTo>
                    <a:pt x="746" y="542"/>
                  </a:lnTo>
                  <a:lnTo>
                    <a:pt x="746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5030265" y="1485412"/>
              <a:ext cx="132248" cy="63684"/>
            </a:xfrm>
            <a:custGeom>
              <a:avLst/>
              <a:gdLst/>
              <a:ahLst/>
              <a:cxnLst/>
              <a:rect l="l" t="t" r="r" b="b"/>
              <a:pathLst>
                <a:path w="1111" h="535" extrusionOk="0">
                  <a:moveTo>
                    <a:pt x="1037" y="417"/>
                  </a:moveTo>
                  <a:cubicBezTo>
                    <a:pt x="1037" y="469"/>
                    <a:pt x="994" y="508"/>
                    <a:pt x="942" y="508"/>
                  </a:cubicBezTo>
                  <a:lnTo>
                    <a:pt x="118" y="508"/>
                  </a:lnTo>
                  <a:cubicBezTo>
                    <a:pt x="66" y="508"/>
                    <a:pt x="22" y="469"/>
                    <a:pt x="22" y="417"/>
                  </a:cubicBezTo>
                  <a:lnTo>
                    <a:pt x="22" y="118"/>
                  </a:lnTo>
                  <a:cubicBezTo>
                    <a:pt x="22" y="66"/>
                    <a:pt x="66" y="23"/>
                    <a:pt x="118" y="23"/>
                  </a:cubicBezTo>
                  <a:lnTo>
                    <a:pt x="942" y="23"/>
                  </a:lnTo>
                  <a:cubicBezTo>
                    <a:pt x="994" y="23"/>
                    <a:pt x="1037" y="66"/>
                    <a:pt x="1037" y="118"/>
                  </a:cubicBezTo>
                  <a:close/>
                  <a:moveTo>
                    <a:pt x="1059" y="196"/>
                  </a:moveTo>
                  <a:lnTo>
                    <a:pt x="1059" y="118"/>
                  </a:lnTo>
                  <a:cubicBezTo>
                    <a:pt x="1059" y="53"/>
                    <a:pt x="1007" y="1"/>
                    <a:pt x="942" y="1"/>
                  </a:cubicBezTo>
                  <a:lnTo>
                    <a:pt x="118" y="1"/>
                  </a:lnTo>
                  <a:cubicBezTo>
                    <a:pt x="53" y="1"/>
                    <a:pt x="1" y="53"/>
                    <a:pt x="1" y="118"/>
                  </a:cubicBezTo>
                  <a:lnTo>
                    <a:pt x="1" y="417"/>
                  </a:lnTo>
                  <a:cubicBezTo>
                    <a:pt x="1" y="478"/>
                    <a:pt x="53" y="534"/>
                    <a:pt x="118" y="534"/>
                  </a:cubicBezTo>
                  <a:lnTo>
                    <a:pt x="942" y="534"/>
                  </a:lnTo>
                  <a:cubicBezTo>
                    <a:pt x="1007" y="534"/>
                    <a:pt x="1059" y="478"/>
                    <a:pt x="1059" y="417"/>
                  </a:cubicBezTo>
                  <a:lnTo>
                    <a:pt x="1059" y="335"/>
                  </a:lnTo>
                  <a:lnTo>
                    <a:pt x="1111" y="335"/>
                  </a:lnTo>
                  <a:lnTo>
                    <a:pt x="1111" y="196"/>
                  </a:lnTo>
                  <a:close/>
                  <a:moveTo>
                    <a:pt x="57" y="127"/>
                  </a:moveTo>
                  <a:lnTo>
                    <a:pt x="57" y="408"/>
                  </a:lnTo>
                  <a:cubicBezTo>
                    <a:pt x="57" y="447"/>
                    <a:pt x="87" y="478"/>
                    <a:pt x="126" y="478"/>
                  </a:cubicBezTo>
                  <a:lnTo>
                    <a:pt x="772" y="478"/>
                  </a:lnTo>
                  <a:lnTo>
                    <a:pt x="772" y="57"/>
                  </a:lnTo>
                  <a:lnTo>
                    <a:pt x="126" y="57"/>
                  </a:lnTo>
                  <a:cubicBezTo>
                    <a:pt x="87" y="57"/>
                    <a:pt x="57" y="88"/>
                    <a:pt x="57" y="1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3950619" y="1482912"/>
              <a:ext cx="44995" cy="55351"/>
            </a:xfrm>
            <a:custGeom>
              <a:avLst/>
              <a:gdLst/>
              <a:ahLst/>
              <a:cxnLst/>
              <a:rect l="l" t="t" r="r" b="b"/>
              <a:pathLst>
                <a:path w="378" h="465" extrusionOk="0">
                  <a:moveTo>
                    <a:pt x="291" y="230"/>
                  </a:moveTo>
                  <a:cubicBezTo>
                    <a:pt x="291" y="122"/>
                    <a:pt x="252" y="70"/>
                    <a:pt x="187" y="70"/>
                  </a:cubicBezTo>
                  <a:cubicBezTo>
                    <a:pt x="126" y="70"/>
                    <a:pt x="83" y="122"/>
                    <a:pt x="83" y="230"/>
                  </a:cubicBezTo>
                  <a:cubicBezTo>
                    <a:pt x="83" y="338"/>
                    <a:pt x="126" y="390"/>
                    <a:pt x="187" y="390"/>
                  </a:cubicBezTo>
                  <a:cubicBezTo>
                    <a:pt x="252" y="390"/>
                    <a:pt x="291" y="338"/>
                    <a:pt x="291" y="230"/>
                  </a:cubicBezTo>
                  <a:close/>
                  <a:moveTo>
                    <a:pt x="0" y="230"/>
                  </a:moveTo>
                  <a:cubicBezTo>
                    <a:pt x="0" y="83"/>
                    <a:pt x="83" y="0"/>
                    <a:pt x="187" y="0"/>
                  </a:cubicBezTo>
                  <a:cubicBezTo>
                    <a:pt x="295" y="0"/>
                    <a:pt x="378" y="83"/>
                    <a:pt x="378" y="230"/>
                  </a:cubicBezTo>
                  <a:cubicBezTo>
                    <a:pt x="378" y="377"/>
                    <a:pt x="295" y="464"/>
                    <a:pt x="187" y="464"/>
                  </a:cubicBezTo>
                  <a:cubicBezTo>
                    <a:pt x="83" y="464"/>
                    <a:pt x="0" y="377"/>
                    <a:pt x="0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4007875" y="1482912"/>
              <a:ext cx="44043" cy="55351"/>
            </a:xfrm>
            <a:custGeom>
              <a:avLst/>
              <a:gdLst/>
              <a:ahLst/>
              <a:cxnLst/>
              <a:rect l="l" t="t" r="r" b="b"/>
              <a:pathLst>
                <a:path w="370" h="465" extrusionOk="0">
                  <a:moveTo>
                    <a:pt x="96" y="126"/>
                  </a:moveTo>
                  <a:cubicBezTo>
                    <a:pt x="96" y="165"/>
                    <a:pt x="131" y="191"/>
                    <a:pt x="183" y="191"/>
                  </a:cubicBezTo>
                  <a:cubicBezTo>
                    <a:pt x="239" y="191"/>
                    <a:pt x="269" y="165"/>
                    <a:pt x="269" y="126"/>
                  </a:cubicBezTo>
                  <a:cubicBezTo>
                    <a:pt x="269" y="87"/>
                    <a:pt x="235" y="65"/>
                    <a:pt x="183" y="65"/>
                  </a:cubicBezTo>
                  <a:cubicBezTo>
                    <a:pt x="131" y="65"/>
                    <a:pt x="96" y="87"/>
                    <a:pt x="96" y="126"/>
                  </a:cubicBezTo>
                  <a:close/>
                  <a:moveTo>
                    <a:pt x="282" y="325"/>
                  </a:moveTo>
                  <a:cubicBezTo>
                    <a:pt x="282" y="282"/>
                    <a:pt x="243" y="252"/>
                    <a:pt x="183" y="252"/>
                  </a:cubicBezTo>
                  <a:cubicBezTo>
                    <a:pt x="122" y="252"/>
                    <a:pt x="83" y="282"/>
                    <a:pt x="83" y="325"/>
                  </a:cubicBezTo>
                  <a:cubicBezTo>
                    <a:pt x="83" y="369"/>
                    <a:pt x="122" y="399"/>
                    <a:pt x="183" y="399"/>
                  </a:cubicBezTo>
                  <a:cubicBezTo>
                    <a:pt x="243" y="399"/>
                    <a:pt x="282" y="369"/>
                    <a:pt x="282" y="325"/>
                  </a:cubicBezTo>
                  <a:close/>
                  <a:moveTo>
                    <a:pt x="369" y="325"/>
                  </a:moveTo>
                  <a:cubicBezTo>
                    <a:pt x="369" y="412"/>
                    <a:pt x="295" y="464"/>
                    <a:pt x="183" y="464"/>
                  </a:cubicBezTo>
                  <a:cubicBezTo>
                    <a:pt x="70" y="464"/>
                    <a:pt x="1" y="412"/>
                    <a:pt x="1" y="325"/>
                  </a:cubicBezTo>
                  <a:cubicBezTo>
                    <a:pt x="1" y="278"/>
                    <a:pt x="27" y="239"/>
                    <a:pt x="70" y="221"/>
                  </a:cubicBezTo>
                  <a:cubicBezTo>
                    <a:pt x="35" y="200"/>
                    <a:pt x="14" y="165"/>
                    <a:pt x="14" y="126"/>
                  </a:cubicBezTo>
                  <a:cubicBezTo>
                    <a:pt x="14" y="48"/>
                    <a:pt x="83" y="0"/>
                    <a:pt x="183" y="0"/>
                  </a:cubicBezTo>
                  <a:cubicBezTo>
                    <a:pt x="282" y="0"/>
                    <a:pt x="352" y="48"/>
                    <a:pt x="352" y="126"/>
                  </a:cubicBezTo>
                  <a:cubicBezTo>
                    <a:pt x="352" y="165"/>
                    <a:pt x="330" y="200"/>
                    <a:pt x="295" y="221"/>
                  </a:cubicBezTo>
                  <a:cubicBezTo>
                    <a:pt x="343" y="239"/>
                    <a:pt x="369" y="278"/>
                    <a:pt x="369" y="3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4063583" y="1495768"/>
              <a:ext cx="13094" cy="41900"/>
            </a:xfrm>
            <a:custGeom>
              <a:avLst/>
              <a:gdLst/>
              <a:ahLst/>
              <a:cxnLst/>
              <a:rect l="l" t="t" r="r" b="b"/>
              <a:pathLst>
                <a:path w="110" h="352" extrusionOk="0">
                  <a:moveTo>
                    <a:pt x="1" y="300"/>
                  </a:moveTo>
                  <a:cubicBezTo>
                    <a:pt x="1" y="269"/>
                    <a:pt x="27" y="248"/>
                    <a:pt x="53" y="248"/>
                  </a:cubicBezTo>
                  <a:cubicBezTo>
                    <a:pt x="83" y="248"/>
                    <a:pt x="109" y="269"/>
                    <a:pt x="109" y="300"/>
                  </a:cubicBezTo>
                  <a:cubicBezTo>
                    <a:pt x="109" y="330"/>
                    <a:pt x="83" y="352"/>
                    <a:pt x="53" y="352"/>
                  </a:cubicBezTo>
                  <a:cubicBezTo>
                    <a:pt x="27" y="352"/>
                    <a:pt x="1" y="330"/>
                    <a:pt x="1" y="300"/>
                  </a:cubicBezTo>
                  <a:close/>
                  <a:moveTo>
                    <a:pt x="1" y="53"/>
                  </a:moveTo>
                  <a:cubicBezTo>
                    <a:pt x="1" y="22"/>
                    <a:pt x="27" y="1"/>
                    <a:pt x="53" y="1"/>
                  </a:cubicBezTo>
                  <a:cubicBezTo>
                    <a:pt x="83" y="1"/>
                    <a:pt x="109" y="22"/>
                    <a:pt x="109" y="53"/>
                  </a:cubicBezTo>
                  <a:cubicBezTo>
                    <a:pt x="109" y="83"/>
                    <a:pt x="83" y="109"/>
                    <a:pt x="53" y="109"/>
                  </a:cubicBezTo>
                  <a:cubicBezTo>
                    <a:pt x="27" y="109"/>
                    <a:pt x="1" y="83"/>
                    <a:pt x="1" y="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4088342" y="1482912"/>
              <a:ext cx="45114" cy="55351"/>
            </a:xfrm>
            <a:custGeom>
              <a:avLst/>
              <a:gdLst/>
              <a:ahLst/>
              <a:cxnLst/>
              <a:rect l="l" t="t" r="r" b="b"/>
              <a:pathLst>
                <a:path w="379" h="465" extrusionOk="0">
                  <a:moveTo>
                    <a:pt x="296" y="230"/>
                  </a:moveTo>
                  <a:cubicBezTo>
                    <a:pt x="296" y="122"/>
                    <a:pt x="252" y="70"/>
                    <a:pt x="192" y="70"/>
                  </a:cubicBezTo>
                  <a:cubicBezTo>
                    <a:pt x="131" y="70"/>
                    <a:pt x="88" y="122"/>
                    <a:pt x="88" y="230"/>
                  </a:cubicBezTo>
                  <a:cubicBezTo>
                    <a:pt x="88" y="338"/>
                    <a:pt x="131" y="390"/>
                    <a:pt x="192" y="390"/>
                  </a:cubicBezTo>
                  <a:cubicBezTo>
                    <a:pt x="252" y="390"/>
                    <a:pt x="296" y="338"/>
                    <a:pt x="296" y="230"/>
                  </a:cubicBezTo>
                  <a:close/>
                  <a:moveTo>
                    <a:pt x="1" y="230"/>
                  </a:moveTo>
                  <a:cubicBezTo>
                    <a:pt x="1" y="83"/>
                    <a:pt x="83" y="0"/>
                    <a:pt x="192" y="0"/>
                  </a:cubicBezTo>
                  <a:cubicBezTo>
                    <a:pt x="300" y="0"/>
                    <a:pt x="378" y="83"/>
                    <a:pt x="378" y="230"/>
                  </a:cubicBezTo>
                  <a:cubicBezTo>
                    <a:pt x="378" y="377"/>
                    <a:pt x="300" y="464"/>
                    <a:pt x="192" y="464"/>
                  </a:cubicBezTo>
                  <a:cubicBezTo>
                    <a:pt x="83" y="464"/>
                    <a:pt x="1" y="377"/>
                    <a:pt x="1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4146193" y="1482912"/>
              <a:ext cx="44995" cy="55351"/>
            </a:xfrm>
            <a:custGeom>
              <a:avLst/>
              <a:gdLst/>
              <a:ahLst/>
              <a:cxnLst/>
              <a:rect l="l" t="t" r="r" b="b"/>
              <a:pathLst>
                <a:path w="378" h="465" extrusionOk="0">
                  <a:moveTo>
                    <a:pt x="291" y="230"/>
                  </a:moveTo>
                  <a:cubicBezTo>
                    <a:pt x="291" y="122"/>
                    <a:pt x="252" y="70"/>
                    <a:pt x="187" y="70"/>
                  </a:cubicBezTo>
                  <a:cubicBezTo>
                    <a:pt x="126" y="70"/>
                    <a:pt x="83" y="122"/>
                    <a:pt x="83" y="230"/>
                  </a:cubicBezTo>
                  <a:cubicBezTo>
                    <a:pt x="83" y="338"/>
                    <a:pt x="126" y="390"/>
                    <a:pt x="187" y="390"/>
                  </a:cubicBezTo>
                  <a:cubicBezTo>
                    <a:pt x="252" y="390"/>
                    <a:pt x="291" y="338"/>
                    <a:pt x="291" y="230"/>
                  </a:cubicBezTo>
                  <a:close/>
                  <a:moveTo>
                    <a:pt x="1" y="230"/>
                  </a:moveTo>
                  <a:cubicBezTo>
                    <a:pt x="1" y="83"/>
                    <a:pt x="83" y="0"/>
                    <a:pt x="187" y="0"/>
                  </a:cubicBezTo>
                  <a:cubicBezTo>
                    <a:pt x="295" y="0"/>
                    <a:pt x="378" y="83"/>
                    <a:pt x="378" y="230"/>
                  </a:cubicBezTo>
                  <a:cubicBezTo>
                    <a:pt x="378" y="377"/>
                    <a:pt x="295" y="464"/>
                    <a:pt x="187" y="464"/>
                  </a:cubicBezTo>
                  <a:cubicBezTo>
                    <a:pt x="83" y="464"/>
                    <a:pt x="1" y="377"/>
                    <a:pt x="1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45" name="Google Shape;345;p28"/>
          <p:cNvGrpSpPr/>
          <p:nvPr/>
        </p:nvGrpSpPr>
        <p:grpSpPr>
          <a:xfrm>
            <a:off x="6577668" y="1573450"/>
            <a:ext cx="1614591" cy="3137048"/>
            <a:chOff x="6044156" y="1268650"/>
            <a:chExt cx="1614591" cy="3137048"/>
          </a:xfrm>
        </p:grpSpPr>
        <p:sp>
          <p:nvSpPr>
            <p:cNvPr id="346" name="Google Shape;346;p28"/>
            <p:cNvSpPr/>
            <p:nvPr/>
          </p:nvSpPr>
          <p:spPr>
            <a:xfrm>
              <a:off x="6044156" y="1268650"/>
              <a:ext cx="1614591" cy="3137048"/>
            </a:xfrm>
            <a:custGeom>
              <a:avLst/>
              <a:gdLst/>
              <a:ahLst/>
              <a:cxnLst/>
              <a:rect l="l" t="t" r="r" b="b"/>
              <a:pathLst>
                <a:path w="13564" h="26354" extrusionOk="0">
                  <a:moveTo>
                    <a:pt x="13563" y="1085"/>
                  </a:moveTo>
                  <a:lnTo>
                    <a:pt x="13563" y="25269"/>
                  </a:lnTo>
                  <a:cubicBezTo>
                    <a:pt x="13563" y="25863"/>
                    <a:pt x="13077" y="26353"/>
                    <a:pt x="12479" y="26353"/>
                  </a:cubicBezTo>
                  <a:lnTo>
                    <a:pt x="1085" y="26353"/>
                  </a:lnTo>
                  <a:cubicBezTo>
                    <a:pt x="491" y="26353"/>
                    <a:pt x="1" y="25863"/>
                    <a:pt x="1" y="25269"/>
                  </a:cubicBezTo>
                  <a:lnTo>
                    <a:pt x="1" y="1085"/>
                  </a:lnTo>
                  <a:cubicBezTo>
                    <a:pt x="1" y="491"/>
                    <a:pt x="491" y="1"/>
                    <a:pt x="1085" y="1"/>
                  </a:cubicBezTo>
                  <a:lnTo>
                    <a:pt x="12479" y="1"/>
                  </a:lnTo>
                  <a:cubicBezTo>
                    <a:pt x="13077" y="1"/>
                    <a:pt x="13563" y="491"/>
                    <a:pt x="13563" y="108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314377" y="1925720"/>
              <a:ext cx="113083" cy="104870"/>
            </a:xfrm>
            <a:custGeom>
              <a:avLst/>
              <a:gdLst/>
              <a:ahLst/>
              <a:cxnLst/>
              <a:rect l="l" t="t" r="r" b="b"/>
              <a:pathLst>
                <a:path w="950" h="881" extrusionOk="0">
                  <a:moveTo>
                    <a:pt x="950" y="421"/>
                  </a:moveTo>
                  <a:cubicBezTo>
                    <a:pt x="659" y="477"/>
                    <a:pt x="533" y="698"/>
                    <a:pt x="477" y="880"/>
                  </a:cubicBezTo>
                  <a:cubicBezTo>
                    <a:pt x="364" y="490"/>
                    <a:pt x="0" y="464"/>
                    <a:pt x="0" y="464"/>
                  </a:cubicBezTo>
                  <a:cubicBezTo>
                    <a:pt x="286" y="408"/>
                    <a:pt x="416" y="187"/>
                    <a:pt x="468" y="0"/>
                  </a:cubicBezTo>
                  <a:cubicBezTo>
                    <a:pt x="585" y="390"/>
                    <a:pt x="950" y="421"/>
                    <a:pt x="950" y="42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398416" y="2111533"/>
              <a:ext cx="57970" cy="53804"/>
            </a:xfrm>
            <a:custGeom>
              <a:avLst/>
              <a:gdLst/>
              <a:ahLst/>
              <a:cxnLst/>
              <a:rect l="l" t="t" r="r" b="b"/>
              <a:pathLst>
                <a:path w="487" h="452" extrusionOk="0">
                  <a:moveTo>
                    <a:pt x="486" y="217"/>
                  </a:moveTo>
                  <a:cubicBezTo>
                    <a:pt x="339" y="243"/>
                    <a:pt x="274" y="360"/>
                    <a:pt x="248" y="451"/>
                  </a:cubicBezTo>
                  <a:cubicBezTo>
                    <a:pt x="187" y="252"/>
                    <a:pt x="1" y="239"/>
                    <a:pt x="1" y="239"/>
                  </a:cubicBezTo>
                  <a:cubicBezTo>
                    <a:pt x="148" y="208"/>
                    <a:pt x="213" y="96"/>
                    <a:pt x="239" y="0"/>
                  </a:cubicBezTo>
                  <a:cubicBezTo>
                    <a:pt x="300" y="200"/>
                    <a:pt x="486" y="217"/>
                    <a:pt x="486" y="2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302473" y="2059872"/>
              <a:ext cx="32616" cy="32139"/>
            </a:xfrm>
            <a:custGeom>
              <a:avLst/>
              <a:gdLst/>
              <a:ahLst/>
              <a:cxnLst/>
              <a:rect l="l" t="t" r="r" b="b"/>
              <a:pathLst>
                <a:path w="274" h="270" extrusionOk="0">
                  <a:moveTo>
                    <a:pt x="274" y="135"/>
                  </a:moveTo>
                  <a:cubicBezTo>
                    <a:pt x="274" y="209"/>
                    <a:pt x="213" y="269"/>
                    <a:pt x="139" y="269"/>
                  </a:cubicBezTo>
                  <a:cubicBezTo>
                    <a:pt x="61" y="269"/>
                    <a:pt x="0" y="209"/>
                    <a:pt x="0" y="135"/>
                  </a:cubicBezTo>
                  <a:cubicBezTo>
                    <a:pt x="0" y="61"/>
                    <a:pt x="61" y="1"/>
                    <a:pt x="139" y="1"/>
                  </a:cubicBezTo>
                  <a:cubicBezTo>
                    <a:pt x="213" y="1"/>
                    <a:pt x="274" y="61"/>
                    <a:pt x="274" y="13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210102" y="1925720"/>
              <a:ext cx="32139" cy="32616"/>
            </a:xfrm>
            <a:custGeom>
              <a:avLst/>
              <a:gdLst/>
              <a:ahLst/>
              <a:cxnLst/>
              <a:rect l="l" t="t" r="r" b="b"/>
              <a:pathLst>
                <a:path w="270" h="274" extrusionOk="0">
                  <a:moveTo>
                    <a:pt x="269" y="135"/>
                  </a:moveTo>
                  <a:cubicBezTo>
                    <a:pt x="269" y="213"/>
                    <a:pt x="208" y="273"/>
                    <a:pt x="135" y="273"/>
                  </a:cubicBezTo>
                  <a:cubicBezTo>
                    <a:pt x="61" y="273"/>
                    <a:pt x="0" y="213"/>
                    <a:pt x="0" y="135"/>
                  </a:cubicBezTo>
                  <a:cubicBezTo>
                    <a:pt x="0" y="61"/>
                    <a:pt x="61" y="0"/>
                    <a:pt x="135" y="0"/>
                  </a:cubicBezTo>
                  <a:cubicBezTo>
                    <a:pt x="208" y="0"/>
                    <a:pt x="269" y="61"/>
                    <a:pt x="269" y="13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6590288" y="4041201"/>
              <a:ext cx="522326" cy="162126"/>
            </a:xfrm>
            <a:custGeom>
              <a:avLst/>
              <a:gdLst/>
              <a:ahLst/>
              <a:cxnLst/>
              <a:rect l="l" t="t" r="r" b="b"/>
              <a:pathLst>
                <a:path w="4388" h="1362" extrusionOk="0">
                  <a:moveTo>
                    <a:pt x="4388" y="1067"/>
                  </a:moveTo>
                  <a:cubicBezTo>
                    <a:pt x="4388" y="1227"/>
                    <a:pt x="4258" y="1362"/>
                    <a:pt x="4093" y="1362"/>
                  </a:cubicBezTo>
                  <a:lnTo>
                    <a:pt x="295" y="1362"/>
                  </a:lnTo>
                  <a:cubicBezTo>
                    <a:pt x="135" y="1362"/>
                    <a:pt x="0" y="1227"/>
                    <a:pt x="0" y="1067"/>
                  </a:cubicBezTo>
                  <a:lnTo>
                    <a:pt x="0" y="291"/>
                  </a:lnTo>
                  <a:cubicBezTo>
                    <a:pt x="0" y="130"/>
                    <a:pt x="135" y="0"/>
                    <a:pt x="295" y="0"/>
                  </a:cubicBezTo>
                  <a:lnTo>
                    <a:pt x="4093" y="0"/>
                  </a:lnTo>
                  <a:cubicBezTo>
                    <a:pt x="4258" y="0"/>
                    <a:pt x="4388" y="130"/>
                    <a:pt x="4388" y="29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6709442" y="4087624"/>
              <a:ext cx="71421" cy="72373"/>
            </a:xfrm>
            <a:custGeom>
              <a:avLst/>
              <a:gdLst/>
              <a:ahLst/>
              <a:cxnLst/>
              <a:rect l="l" t="t" r="r" b="b"/>
              <a:pathLst>
                <a:path w="600" h="608" extrusionOk="0">
                  <a:moveTo>
                    <a:pt x="599" y="1"/>
                  </a:moveTo>
                  <a:lnTo>
                    <a:pt x="599" y="608"/>
                  </a:lnTo>
                  <a:lnTo>
                    <a:pt x="430" y="608"/>
                  </a:lnTo>
                  <a:lnTo>
                    <a:pt x="200" y="334"/>
                  </a:lnTo>
                  <a:lnTo>
                    <a:pt x="200" y="608"/>
                  </a:lnTo>
                  <a:lnTo>
                    <a:pt x="1" y="608"/>
                  </a:lnTo>
                  <a:lnTo>
                    <a:pt x="1" y="1"/>
                  </a:lnTo>
                  <a:lnTo>
                    <a:pt x="170" y="1"/>
                  </a:lnTo>
                  <a:lnTo>
                    <a:pt x="400" y="278"/>
                  </a:lnTo>
                  <a:lnTo>
                    <a:pt x="40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28"/>
            <p:cNvSpPr/>
            <p:nvPr/>
          </p:nvSpPr>
          <p:spPr>
            <a:xfrm>
              <a:off x="6792528" y="4087624"/>
              <a:ext cx="59994" cy="72373"/>
            </a:xfrm>
            <a:custGeom>
              <a:avLst/>
              <a:gdLst/>
              <a:ahLst/>
              <a:cxnLst/>
              <a:rect l="l" t="t" r="r" b="b"/>
              <a:pathLst>
                <a:path w="504" h="608" extrusionOk="0">
                  <a:moveTo>
                    <a:pt x="504" y="456"/>
                  </a:moveTo>
                  <a:lnTo>
                    <a:pt x="504" y="608"/>
                  </a:lnTo>
                  <a:lnTo>
                    <a:pt x="1" y="608"/>
                  </a:lnTo>
                  <a:lnTo>
                    <a:pt x="1" y="1"/>
                  </a:lnTo>
                  <a:lnTo>
                    <a:pt x="495" y="1"/>
                  </a:lnTo>
                  <a:lnTo>
                    <a:pt x="495" y="157"/>
                  </a:lnTo>
                  <a:lnTo>
                    <a:pt x="200" y="157"/>
                  </a:lnTo>
                  <a:lnTo>
                    <a:pt x="200" y="226"/>
                  </a:lnTo>
                  <a:lnTo>
                    <a:pt x="460" y="226"/>
                  </a:lnTo>
                  <a:lnTo>
                    <a:pt x="460" y="373"/>
                  </a:lnTo>
                  <a:lnTo>
                    <a:pt x="200" y="373"/>
                  </a:lnTo>
                  <a:lnTo>
                    <a:pt x="200" y="45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28"/>
            <p:cNvSpPr/>
            <p:nvPr/>
          </p:nvSpPr>
          <p:spPr>
            <a:xfrm>
              <a:off x="6855021" y="4087624"/>
              <a:ext cx="80111" cy="72373"/>
            </a:xfrm>
            <a:custGeom>
              <a:avLst/>
              <a:gdLst/>
              <a:ahLst/>
              <a:cxnLst/>
              <a:rect l="l" t="t" r="r" b="b"/>
              <a:pathLst>
                <a:path w="673" h="608" extrusionOk="0">
                  <a:moveTo>
                    <a:pt x="438" y="608"/>
                  </a:moveTo>
                  <a:lnTo>
                    <a:pt x="334" y="447"/>
                  </a:lnTo>
                  <a:lnTo>
                    <a:pt x="230" y="608"/>
                  </a:lnTo>
                  <a:lnTo>
                    <a:pt x="0" y="608"/>
                  </a:lnTo>
                  <a:lnTo>
                    <a:pt x="217" y="304"/>
                  </a:lnTo>
                  <a:lnTo>
                    <a:pt x="5" y="1"/>
                  </a:lnTo>
                  <a:lnTo>
                    <a:pt x="235" y="1"/>
                  </a:lnTo>
                  <a:lnTo>
                    <a:pt x="339" y="157"/>
                  </a:lnTo>
                  <a:lnTo>
                    <a:pt x="438" y="1"/>
                  </a:lnTo>
                  <a:lnTo>
                    <a:pt x="659" y="1"/>
                  </a:lnTo>
                  <a:lnTo>
                    <a:pt x="451" y="295"/>
                  </a:lnTo>
                  <a:lnTo>
                    <a:pt x="672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>
              <a:off x="6931442" y="4087624"/>
              <a:ext cx="67136" cy="72373"/>
            </a:xfrm>
            <a:custGeom>
              <a:avLst/>
              <a:gdLst/>
              <a:ahLst/>
              <a:cxnLst/>
              <a:rect l="l" t="t" r="r" b="b"/>
              <a:pathLst>
                <a:path w="564" h="608" extrusionOk="0">
                  <a:moveTo>
                    <a:pt x="178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564" y="1"/>
                  </a:lnTo>
                  <a:lnTo>
                    <a:pt x="564" y="161"/>
                  </a:lnTo>
                  <a:lnTo>
                    <a:pt x="386" y="161"/>
                  </a:lnTo>
                  <a:lnTo>
                    <a:pt x="386" y="608"/>
                  </a:lnTo>
                  <a:lnTo>
                    <a:pt x="178" y="60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>
              <a:off x="6244968" y="1999521"/>
              <a:ext cx="1213443" cy="1213443"/>
            </a:xfrm>
            <a:custGeom>
              <a:avLst/>
              <a:gdLst/>
              <a:ahLst/>
              <a:cxnLst/>
              <a:rect l="l" t="t" r="r" b="b"/>
              <a:pathLst>
                <a:path w="10194" h="10194" extrusionOk="0">
                  <a:moveTo>
                    <a:pt x="10194" y="5099"/>
                  </a:moveTo>
                  <a:cubicBezTo>
                    <a:pt x="10194" y="7913"/>
                    <a:pt x="7913" y="10194"/>
                    <a:pt x="5095" y="10194"/>
                  </a:cubicBezTo>
                  <a:cubicBezTo>
                    <a:pt x="2281" y="10194"/>
                    <a:pt x="1" y="7913"/>
                    <a:pt x="1" y="5099"/>
                  </a:cubicBezTo>
                  <a:cubicBezTo>
                    <a:pt x="1" y="2281"/>
                    <a:pt x="2281" y="0"/>
                    <a:pt x="5095" y="0"/>
                  </a:cubicBezTo>
                  <a:cubicBezTo>
                    <a:pt x="7913" y="0"/>
                    <a:pt x="10194" y="2281"/>
                    <a:pt x="10194" y="509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>
              <a:off x="7197723" y="1471008"/>
              <a:ext cx="100227" cy="79634"/>
            </a:xfrm>
            <a:custGeom>
              <a:avLst/>
              <a:gdLst/>
              <a:ahLst/>
              <a:cxnLst/>
              <a:rect l="l" t="t" r="r" b="b"/>
              <a:pathLst>
                <a:path w="842" h="669" extrusionOk="0">
                  <a:moveTo>
                    <a:pt x="421" y="1"/>
                  </a:moveTo>
                  <a:cubicBezTo>
                    <a:pt x="256" y="1"/>
                    <a:pt x="109" y="70"/>
                    <a:pt x="0" y="178"/>
                  </a:cubicBezTo>
                  <a:lnTo>
                    <a:pt x="61" y="239"/>
                  </a:lnTo>
                  <a:cubicBezTo>
                    <a:pt x="156" y="148"/>
                    <a:pt x="282" y="92"/>
                    <a:pt x="421" y="92"/>
                  </a:cubicBezTo>
                  <a:cubicBezTo>
                    <a:pt x="560" y="92"/>
                    <a:pt x="685" y="148"/>
                    <a:pt x="776" y="239"/>
                  </a:cubicBezTo>
                  <a:lnTo>
                    <a:pt x="841" y="178"/>
                  </a:lnTo>
                  <a:cubicBezTo>
                    <a:pt x="733" y="70"/>
                    <a:pt x="586" y="1"/>
                    <a:pt x="421" y="1"/>
                  </a:cubicBezTo>
                  <a:close/>
                  <a:moveTo>
                    <a:pt x="122" y="300"/>
                  </a:moveTo>
                  <a:lnTo>
                    <a:pt x="187" y="360"/>
                  </a:lnTo>
                  <a:cubicBezTo>
                    <a:pt x="243" y="300"/>
                    <a:pt x="330" y="265"/>
                    <a:pt x="421" y="265"/>
                  </a:cubicBezTo>
                  <a:cubicBezTo>
                    <a:pt x="512" y="265"/>
                    <a:pt x="594" y="300"/>
                    <a:pt x="655" y="360"/>
                  </a:cubicBezTo>
                  <a:lnTo>
                    <a:pt x="716" y="300"/>
                  </a:lnTo>
                  <a:cubicBezTo>
                    <a:pt x="642" y="222"/>
                    <a:pt x="538" y="174"/>
                    <a:pt x="421" y="174"/>
                  </a:cubicBezTo>
                  <a:cubicBezTo>
                    <a:pt x="304" y="174"/>
                    <a:pt x="200" y="222"/>
                    <a:pt x="122" y="300"/>
                  </a:cubicBezTo>
                  <a:close/>
                  <a:moveTo>
                    <a:pt x="260" y="434"/>
                  </a:moveTo>
                  <a:lnTo>
                    <a:pt x="321" y="495"/>
                  </a:lnTo>
                  <a:cubicBezTo>
                    <a:pt x="347" y="473"/>
                    <a:pt x="382" y="456"/>
                    <a:pt x="421" y="456"/>
                  </a:cubicBezTo>
                  <a:cubicBezTo>
                    <a:pt x="460" y="456"/>
                    <a:pt x="495" y="473"/>
                    <a:pt x="521" y="495"/>
                  </a:cubicBezTo>
                  <a:lnTo>
                    <a:pt x="581" y="434"/>
                  </a:lnTo>
                  <a:cubicBezTo>
                    <a:pt x="538" y="395"/>
                    <a:pt x="482" y="369"/>
                    <a:pt x="421" y="369"/>
                  </a:cubicBezTo>
                  <a:cubicBezTo>
                    <a:pt x="356" y="369"/>
                    <a:pt x="299" y="395"/>
                    <a:pt x="260" y="434"/>
                  </a:cubicBezTo>
                  <a:close/>
                  <a:moveTo>
                    <a:pt x="421" y="525"/>
                  </a:moveTo>
                  <a:cubicBezTo>
                    <a:pt x="382" y="525"/>
                    <a:pt x="351" y="555"/>
                    <a:pt x="351" y="595"/>
                  </a:cubicBezTo>
                  <a:cubicBezTo>
                    <a:pt x="351" y="634"/>
                    <a:pt x="382" y="668"/>
                    <a:pt x="421" y="668"/>
                  </a:cubicBezTo>
                  <a:cubicBezTo>
                    <a:pt x="460" y="668"/>
                    <a:pt x="490" y="634"/>
                    <a:pt x="490" y="595"/>
                  </a:cubicBezTo>
                  <a:cubicBezTo>
                    <a:pt x="490" y="555"/>
                    <a:pt x="460" y="525"/>
                    <a:pt x="421" y="5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>
              <a:off x="7085235" y="1482912"/>
              <a:ext cx="88800" cy="64636"/>
            </a:xfrm>
            <a:custGeom>
              <a:avLst/>
              <a:gdLst/>
              <a:ahLst/>
              <a:cxnLst/>
              <a:rect l="l" t="t" r="r" b="b"/>
              <a:pathLst>
                <a:path w="746" h="543" extrusionOk="0">
                  <a:moveTo>
                    <a:pt x="0" y="542"/>
                  </a:moveTo>
                  <a:lnTo>
                    <a:pt x="91" y="542"/>
                  </a:lnTo>
                  <a:lnTo>
                    <a:pt x="91" y="395"/>
                  </a:lnTo>
                  <a:lnTo>
                    <a:pt x="0" y="395"/>
                  </a:lnTo>
                  <a:close/>
                  <a:moveTo>
                    <a:pt x="165" y="542"/>
                  </a:moveTo>
                  <a:lnTo>
                    <a:pt x="252" y="542"/>
                  </a:lnTo>
                  <a:lnTo>
                    <a:pt x="252" y="299"/>
                  </a:lnTo>
                  <a:lnTo>
                    <a:pt x="165" y="299"/>
                  </a:lnTo>
                  <a:close/>
                  <a:moveTo>
                    <a:pt x="330" y="542"/>
                  </a:moveTo>
                  <a:lnTo>
                    <a:pt x="416" y="542"/>
                  </a:lnTo>
                  <a:lnTo>
                    <a:pt x="416" y="200"/>
                  </a:lnTo>
                  <a:lnTo>
                    <a:pt x="330" y="200"/>
                  </a:lnTo>
                  <a:close/>
                  <a:moveTo>
                    <a:pt x="494" y="542"/>
                  </a:moveTo>
                  <a:lnTo>
                    <a:pt x="581" y="542"/>
                  </a:lnTo>
                  <a:lnTo>
                    <a:pt x="581" y="100"/>
                  </a:lnTo>
                  <a:lnTo>
                    <a:pt x="494" y="100"/>
                  </a:lnTo>
                  <a:close/>
                  <a:moveTo>
                    <a:pt x="659" y="542"/>
                  </a:moveTo>
                  <a:lnTo>
                    <a:pt x="746" y="542"/>
                  </a:lnTo>
                  <a:lnTo>
                    <a:pt x="746" y="0"/>
                  </a:lnTo>
                  <a:lnTo>
                    <a:pt x="65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>
              <a:off x="7324138" y="1485412"/>
              <a:ext cx="132248" cy="63684"/>
            </a:xfrm>
            <a:custGeom>
              <a:avLst/>
              <a:gdLst/>
              <a:ahLst/>
              <a:cxnLst/>
              <a:rect l="l" t="t" r="r" b="b"/>
              <a:pathLst>
                <a:path w="1111" h="535" extrusionOk="0">
                  <a:moveTo>
                    <a:pt x="1037" y="417"/>
                  </a:moveTo>
                  <a:cubicBezTo>
                    <a:pt x="1037" y="469"/>
                    <a:pt x="993" y="508"/>
                    <a:pt x="941" y="508"/>
                  </a:cubicBezTo>
                  <a:lnTo>
                    <a:pt x="118" y="508"/>
                  </a:lnTo>
                  <a:cubicBezTo>
                    <a:pt x="66" y="508"/>
                    <a:pt x="22" y="469"/>
                    <a:pt x="22" y="417"/>
                  </a:cubicBezTo>
                  <a:lnTo>
                    <a:pt x="22" y="118"/>
                  </a:lnTo>
                  <a:cubicBezTo>
                    <a:pt x="22" y="66"/>
                    <a:pt x="66" y="23"/>
                    <a:pt x="118" y="23"/>
                  </a:cubicBezTo>
                  <a:lnTo>
                    <a:pt x="941" y="23"/>
                  </a:lnTo>
                  <a:cubicBezTo>
                    <a:pt x="993" y="23"/>
                    <a:pt x="1037" y="66"/>
                    <a:pt x="1037" y="118"/>
                  </a:cubicBezTo>
                  <a:close/>
                  <a:moveTo>
                    <a:pt x="1058" y="196"/>
                  </a:moveTo>
                  <a:lnTo>
                    <a:pt x="1058" y="118"/>
                  </a:lnTo>
                  <a:cubicBezTo>
                    <a:pt x="1058" y="53"/>
                    <a:pt x="1006" y="1"/>
                    <a:pt x="941" y="1"/>
                  </a:cubicBezTo>
                  <a:lnTo>
                    <a:pt x="118" y="1"/>
                  </a:lnTo>
                  <a:cubicBezTo>
                    <a:pt x="53" y="1"/>
                    <a:pt x="1" y="53"/>
                    <a:pt x="1" y="118"/>
                  </a:cubicBezTo>
                  <a:lnTo>
                    <a:pt x="1" y="417"/>
                  </a:lnTo>
                  <a:cubicBezTo>
                    <a:pt x="1" y="478"/>
                    <a:pt x="53" y="534"/>
                    <a:pt x="118" y="534"/>
                  </a:cubicBezTo>
                  <a:lnTo>
                    <a:pt x="941" y="534"/>
                  </a:lnTo>
                  <a:cubicBezTo>
                    <a:pt x="1006" y="534"/>
                    <a:pt x="1058" y="478"/>
                    <a:pt x="1058" y="417"/>
                  </a:cubicBezTo>
                  <a:lnTo>
                    <a:pt x="1058" y="335"/>
                  </a:lnTo>
                  <a:lnTo>
                    <a:pt x="1110" y="335"/>
                  </a:lnTo>
                  <a:lnTo>
                    <a:pt x="1110" y="196"/>
                  </a:lnTo>
                  <a:close/>
                  <a:moveTo>
                    <a:pt x="57" y="127"/>
                  </a:moveTo>
                  <a:lnTo>
                    <a:pt x="57" y="408"/>
                  </a:lnTo>
                  <a:cubicBezTo>
                    <a:pt x="57" y="447"/>
                    <a:pt x="87" y="478"/>
                    <a:pt x="126" y="478"/>
                  </a:cubicBezTo>
                  <a:lnTo>
                    <a:pt x="772" y="478"/>
                  </a:lnTo>
                  <a:lnTo>
                    <a:pt x="772" y="57"/>
                  </a:lnTo>
                  <a:lnTo>
                    <a:pt x="126" y="57"/>
                  </a:lnTo>
                  <a:cubicBezTo>
                    <a:pt x="87" y="57"/>
                    <a:pt x="57" y="88"/>
                    <a:pt x="57" y="1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>
              <a:off x="6244492" y="1482912"/>
              <a:ext cx="44995" cy="55351"/>
            </a:xfrm>
            <a:custGeom>
              <a:avLst/>
              <a:gdLst/>
              <a:ahLst/>
              <a:cxnLst/>
              <a:rect l="l" t="t" r="r" b="b"/>
              <a:pathLst>
                <a:path w="378" h="465" extrusionOk="0">
                  <a:moveTo>
                    <a:pt x="291" y="230"/>
                  </a:moveTo>
                  <a:cubicBezTo>
                    <a:pt x="291" y="122"/>
                    <a:pt x="247" y="70"/>
                    <a:pt x="187" y="70"/>
                  </a:cubicBezTo>
                  <a:cubicBezTo>
                    <a:pt x="126" y="70"/>
                    <a:pt x="83" y="122"/>
                    <a:pt x="83" y="230"/>
                  </a:cubicBezTo>
                  <a:cubicBezTo>
                    <a:pt x="83" y="338"/>
                    <a:pt x="126" y="390"/>
                    <a:pt x="187" y="390"/>
                  </a:cubicBezTo>
                  <a:cubicBezTo>
                    <a:pt x="247" y="390"/>
                    <a:pt x="291" y="338"/>
                    <a:pt x="291" y="230"/>
                  </a:cubicBezTo>
                  <a:close/>
                  <a:moveTo>
                    <a:pt x="0" y="230"/>
                  </a:moveTo>
                  <a:cubicBezTo>
                    <a:pt x="0" y="83"/>
                    <a:pt x="78" y="0"/>
                    <a:pt x="187" y="0"/>
                  </a:cubicBezTo>
                  <a:cubicBezTo>
                    <a:pt x="295" y="0"/>
                    <a:pt x="377" y="83"/>
                    <a:pt x="377" y="230"/>
                  </a:cubicBezTo>
                  <a:cubicBezTo>
                    <a:pt x="377" y="377"/>
                    <a:pt x="295" y="464"/>
                    <a:pt x="187" y="464"/>
                  </a:cubicBezTo>
                  <a:cubicBezTo>
                    <a:pt x="78" y="464"/>
                    <a:pt x="0" y="377"/>
                    <a:pt x="0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>
              <a:off x="6301747" y="1482912"/>
              <a:ext cx="43924" cy="55351"/>
            </a:xfrm>
            <a:custGeom>
              <a:avLst/>
              <a:gdLst/>
              <a:ahLst/>
              <a:cxnLst/>
              <a:rect l="l" t="t" r="r" b="b"/>
              <a:pathLst>
                <a:path w="369" h="465" extrusionOk="0">
                  <a:moveTo>
                    <a:pt x="96" y="126"/>
                  </a:moveTo>
                  <a:cubicBezTo>
                    <a:pt x="96" y="165"/>
                    <a:pt x="131" y="191"/>
                    <a:pt x="183" y="191"/>
                  </a:cubicBezTo>
                  <a:cubicBezTo>
                    <a:pt x="235" y="191"/>
                    <a:pt x="269" y="165"/>
                    <a:pt x="269" y="126"/>
                  </a:cubicBezTo>
                  <a:cubicBezTo>
                    <a:pt x="269" y="87"/>
                    <a:pt x="235" y="65"/>
                    <a:pt x="183" y="65"/>
                  </a:cubicBezTo>
                  <a:cubicBezTo>
                    <a:pt x="131" y="65"/>
                    <a:pt x="96" y="87"/>
                    <a:pt x="96" y="126"/>
                  </a:cubicBezTo>
                  <a:close/>
                  <a:moveTo>
                    <a:pt x="282" y="325"/>
                  </a:moveTo>
                  <a:cubicBezTo>
                    <a:pt x="282" y="282"/>
                    <a:pt x="243" y="252"/>
                    <a:pt x="183" y="252"/>
                  </a:cubicBezTo>
                  <a:cubicBezTo>
                    <a:pt x="122" y="252"/>
                    <a:pt x="83" y="282"/>
                    <a:pt x="83" y="325"/>
                  </a:cubicBezTo>
                  <a:cubicBezTo>
                    <a:pt x="83" y="369"/>
                    <a:pt x="122" y="399"/>
                    <a:pt x="183" y="399"/>
                  </a:cubicBezTo>
                  <a:cubicBezTo>
                    <a:pt x="243" y="399"/>
                    <a:pt x="282" y="369"/>
                    <a:pt x="282" y="325"/>
                  </a:cubicBezTo>
                  <a:close/>
                  <a:moveTo>
                    <a:pt x="369" y="325"/>
                  </a:moveTo>
                  <a:cubicBezTo>
                    <a:pt x="369" y="412"/>
                    <a:pt x="295" y="464"/>
                    <a:pt x="183" y="464"/>
                  </a:cubicBezTo>
                  <a:cubicBezTo>
                    <a:pt x="70" y="464"/>
                    <a:pt x="0" y="412"/>
                    <a:pt x="0" y="325"/>
                  </a:cubicBezTo>
                  <a:cubicBezTo>
                    <a:pt x="0" y="278"/>
                    <a:pt x="22" y="239"/>
                    <a:pt x="70" y="221"/>
                  </a:cubicBezTo>
                  <a:cubicBezTo>
                    <a:pt x="35" y="200"/>
                    <a:pt x="13" y="165"/>
                    <a:pt x="13" y="126"/>
                  </a:cubicBezTo>
                  <a:cubicBezTo>
                    <a:pt x="13" y="48"/>
                    <a:pt x="83" y="0"/>
                    <a:pt x="183" y="0"/>
                  </a:cubicBezTo>
                  <a:cubicBezTo>
                    <a:pt x="282" y="0"/>
                    <a:pt x="352" y="48"/>
                    <a:pt x="352" y="126"/>
                  </a:cubicBezTo>
                  <a:cubicBezTo>
                    <a:pt x="352" y="165"/>
                    <a:pt x="330" y="200"/>
                    <a:pt x="295" y="221"/>
                  </a:cubicBezTo>
                  <a:cubicBezTo>
                    <a:pt x="343" y="239"/>
                    <a:pt x="369" y="278"/>
                    <a:pt x="369" y="32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>
              <a:off x="6357456" y="1495768"/>
              <a:ext cx="12499" cy="41900"/>
            </a:xfrm>
            <a:custGeom>
              <a:avLst/>
              <a:gdLst/>
              <a:ahLst/>
              <a:cxnLst/>
              <a:rect l="l" t="t" r="r" b="b"/>
              <a:pathLst>
                <a:path w="105" h="352" extrusionOk="0">
                  <a:moveTo>
                    <a:pt x="1" y="300"/>
                  </a:moveTo>
                  <a:cubicBezTo>
                    <a:pt x="1" y="269"/>
                    <a:pt x="22" y="248"/>
                    <a:pt x="53" y="248"/>
                  </a:cubicBezTo>
                  <a:cubicBezTo>
                    <a:pt x="83" y="248"/>
                    <a:pt x="105" y="269"/>
                    <a:pt x="105" y="300"/>
                  </a:cubicBezTo>
                  <a:cubicBezTo>
                    <a:pt x="105" y="330"/>
                    <a:pt x="83" y="352"/>
                    <a:pt x="53" y="352"/>
                  </a:cubicBezTo>
                  <a:cubicBezTo>
                    <a:pt x="22" y="352"/>
                    <a:pt x="1" y="330"/>
                    <a:pt x="1" y="300"/>
                  </a:cubicBezTo>
                  <a:close/>
                  <a:moveTo>
                    <a:pt x="1" y="53"/>
                  </a:moveTo>
                  <a:cubicBezTo>
                    <a:pt x="1" y="22"/>
                    <a:pt x="22" y="1"/>
                    <a:pt x="53" y="1"/>
                  </a:cubicBezTo>
                  <a:cubicBezTo>
                    <a:pt x="83" y="1"/>
                    <a:pt x="105" y="22"/>
                    <a:pt x="105" y="53"/>
                  </a:cubicBezTo>
                  <a:cubicBezTo>
                    <a:pt x="105" y="83"/>
                    <a:pt x="83" y="109"/>
                    <a:pt x="53" y="109"/>
                  </a:cubicBezTo>
                  <a:cubicBezTo>
                    <a:pt x="22" y="109"/>
                    <a:pt x="1" y="83"/>
                    <a:pt x="1" y="5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>
              <a:off x="6382215" y="1482912"/>
              <a:ext cx="45114" cy="55351"/>
            </a:xfrm>
            <a:custGeom>
              <a:avLst/>
              <a:gdLst/>
              <a:ahLst/>
              <a:cxnLst/>
              <a:rect l="l" t="t" r="r" b="b"/>
              <a:pathLst>
                <a:path w="379" h="465" extrusionOk="0">
                  <a:moveTo>
                    <a:pt x="296" y="230"/>
                  </a:moveTo>
                  <a:cubicBezTo>
                    <a:pt x="296" y="122"/>
                    <a:pt x="252" y="70"/>
                    <a:pt x="192" y="70"/>
                  </a:cubicBezTo>
                  <a:cubicBezTo>
                    <a:pt x="127" y="70"/>
                    <a:pt x="88" y="122"/>
                    <a:pt x="88" y="230"/>
                  </a:cubicBezTo>
                  <a:cubicBezTo>
                    <a:pt x="88" y="338"/>
                    <a:pt x="127" y="390"/>
                    <a:pt x="192" y="390"/>
                  </a:cubicBezTo>
                  <a:cubicBezTo>
                    <a:pt x="252" y="390"/>
                    <a:pt x="296" y="338"/>
                    <a:pt x="296" y="230"/>
                  </a:cubicBezTo>
                  <a:close/>
                  <a:moveTo>
                    <a:pt x="1" y="230"/>
                  </a:moveTo>
                  <a:cubicBezTo>
                    <a:pt x="1" y="83"/>
                    <a:pt x="83" y="0"/>
                    <a:pt x="192" y="0"/>
                  </a:cubicBezTo>
                  <a:cubicBezTo>
                    <a:pt x="296" y="0"/>
                    <a:pt x="378" y="83"/>
                    <a:pt x="378" y="230"/>
                  </a:cubicBezTo>
                  <a:cubicBezTo>
                    <a:pt x="378" y="377"/>
                    <a:pt x="296" y="464"/>
                    <a:pt x="192" y="464"/>
                  </a:cubicBezTo>
                  <a:cubicBezTo>
                    <a:pt x="83" y="464"/>
                    <a:pt x="1" y="377"/>
                    <a:pt x="1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>
              <a:off x="6440066" y="1482912"/>
              <a:ext cx="44995" cy="55351"/>
            </a:xfrm>
            <a:custGeom>
              <a:avLst/>
              <a:gdLst/>
              <a:ahLst/>
              <a:cxnLst/>
              <a:rect l="l" t="t" r="r" b="b"/>
              <a:pathLst>
                <a:path w="378" h="465" extrusionOk="0">
                  <a:moveTo>
                    <a:pt x="291" y="230"/>
                  </a:moveTo>
                  <a:cubicBezTo>
                    <a:pt x="291" y="122"/>
                    <a:pt x="248" y="70"/>
                    <a:pt x="187" y="70"/>
                  </a:cubicBezTo>
                  <a:cubicBezTo>
                    <a:pt x="126" y="70"/>
                    <a:pt x="83" y="122"/>
                    <a:pt x="83" y="230"/>
                  </a:cubicBezTo>
                  <a:cubicBezTo>
                    <a:pt x="83" y="338"/>
                    <a:pt x="126" y="390"/>
                    <a:pt x="187" y="390"/>
                  </a:cubicBezTo>
                  <a:cubicBezTo>
                    <a:pt x="248" y="390"/>
                    <a:pt x="291" y="338"/>
                    <a:pt x="291" y="230"/>
                  </a:cubicBezTo>
                  <a:close/>
                  <a:moveTo>
                    <a:pt x="0" y="230"/>
                  </a:moveTo>
                  <a:cubicBezTo>
                    <a:pt x="0" y="83"/>
                    <a:pt x="79" y="0"/>
                    <a:pt x="187" y="0"/>
                  </a:cubicBezTo>
                  <a:cubicBezTo>
                    <a:pt x="295" y="0"/>
                    <a:pt x="378" y="83"/>
                    <a:pt x="378" y="230"/>
                  </a:cubicBezTo>
                  <a:cubicBezTo>
                    <a:pt x="378" y="377"/>
                    <a:pt x="295" y="464"/>
                    <a:pt x="187" y="464"/>
                  </a:cubicBezTo>
                  <a:cubicBezTo>
                    <a:pt x="79" y="464"/>
                    <a:pt x="0" y="377"/>
                    <a:pt x="0" y="23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5" name="Google Shape;365;p28"/>
          <p:cNvSpPr txBox="1">
            <a:spLocks noGrp="1"/>
          </p:cNvSpPr>
          <p:nvPr>
            <p:ph type="title"/>
          </p:nvPr>
        </p:nvSpPr>
        <p:spPr>
          <a:xfrm>
            <a:off x="175426" y="213363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 i="1" dirty="0" smtClean="0">
                <a:solidFill>
                  <a:srgbClr val="165C7F"/>
                </a:solidFill>
              </a:rPr>
              <a:t>2.1 </a:t>
            </a:r>
            <a:r>
              <a:rPr lang="en" sz="3200" i="1" dirty="0">
                <a:solidFill>
                  <a:srgbClr val="165C7F"/>
                </a:solidFill>
              </a:rPr>
              <a:t>- Admin</a:t>
            </a:r>
            <a:endParaRPr sz="3200" i="1" dirty="0">
              <a:solidFill>
                <a:srgbClr val="165C7F"/>
              </a:solidFill>
            </a:endParaRPr>
          </a:p>
        </p:txBody>
      </p:sp>
      <p:grpSp>
        <p:nvGrpSpPr>
          <p:cNvPr id="366" name="Google Shape;366;p28"/>
          <p:cNvGrpSpPr/>
          <p:nvPr/>
        </p:nvGrpSpPr>
        <p:grpSpPr>
          <a:xfrm>
            <a:off x="4184880" y="2440497"/>
            <a:ext cx="857885" cy="1067980"/>
            <a:chOff x="4184880" y="2135697"/>
            <a:chExt cx="857885" cy="1067980"/>
          </a:xfrm>
        </p:grpSpPr>
        <p:sp>
          <p:nvSpPr>
            <p:cNvPr id="367" name="Google Shape;367;p28"/>
            <p:cNvSpPr/>
            <p:nvPr/>
          </p:nvSpPr>
          <p:spPr>
            <a:xfrm>
              <a:off x="4184880" y="2468636"/>
              <a:ext cx="534348" cy="735041"/>
            </a:xfrm>
            <a:custGeom>
              <a:avLst/>
              <a:gdLst/>
              <a:ahLst/>
              <a:cxnLst/>
              <a:rect l="l" t="t" r="r" b="b"/>
              <a:pathLst>
                <a:path w="4489" h="6175" extrusionOk="0">
                  <a:moveTo>
                    <a:pt x="4488" y="1999"/>
                  </a:moveTo>
                  <a:lnTo>
                    <a:pt x="4454" y="2424"/>
                  </a:lnTo>
                  <a:cubicBezTo>
                    <a:pt x="4423" y="2697"/>
                    <a:pt x="4128" y="2836"/>
                    <a:pt x="4128" y="2836"/>
                  </a:cubicBezTo>
                  <a:cubicBezTo>
                    <a:pt x="4120" y="2849"/>
                    <a:pt x="4111" y="2862"/>
                    <a:pt x="4102" y="2879"/>
                  </a:cubicBezTo>
                  <a:cubicBezTo>
                    <a:pt x="4011" y="3048"/>
                    <a:pt x="3877" y="3443"/>
                    <a:pt x="3795" y="3690"/>
                  </a:cubicBezTo>
                  <a:cubicBezTo>
                    <a:pt x="3756" y="3820"/>
                    <a:pt x="3729" y="3911"/>
                    <a:pt x="3729" y="3911"/>
                  </a:cubicBezTo>
                  <a:cubicBezTo>
                    <a:pt x="3695" y="4046"/>
                    <a:pt x="3656" y="4163"/>
                    <a:pt x="3617" y="4267"/>
                  </a:cubicBezTo>
                  <a:cubicBezTo>
                    <a:pt x="3573" y="4371"/>
                    <a:pt x="3530" y="4462"/>
                    <a:pt x="3491" y="4540"/>
                  </a:cubicBezTo>
                  <a:cubicBezTo>
                    <a:pt x="3374" y="4757"/>
                    <a:pt x="3270" y="4861"/>
                    <a:pt x="3270" y="4861"/>
                  </a:cubicBezTo>
                  <a:lnTo>
                    <a:pt x="2251" y="6174"/>
                  </a:lnTo>
                  <a:cubicBezTo>
                    <a:pt x="1523" y="6049"/>
                    <a:pt x="851" y="5767"/>
                    <a:pt x="265" y="5364"/>
                  </a:cubicBezTo>
                  <a:cubicBezTo>
                    <a:pt x="603" y="4930"/>
                    <a:pt x="681" y="4648"/>
                    <a:pt x="699" y="4514"/>
                  </a:cubicBezTo>
                  <a:cubicBezTo>
                    <a:pt x="707" y="4453"/>
                    <a:pt x="703" y="4423"/>
                    <a:pt x="703" y="4423"/>
                  </a:cubicBezTo>
                  <a:lnTo>
                    <a:pt x="686" y="4384"/>
                  </a:lnTo>
                  <a:lnTo>
                    <a:pt x="356" y="3517"/>
                  </a:lnTo>
                  <a:cubicBezTo>
                    <a:pt x="105" y="2931"/>
                    <a:pt x="148" y="2628"/>
                    <a:pt x="148" y="2628"/>
                  </a:cubicBezTo>
                  <a:cubicBezTo>
                    <a:pt x="200" y="2251"/>
                    <a:pt x="161" y="1912"/>
                    <a:pt x="161" y="1912"/>
                  </a:cubicBezTo>
                  <a:cubicBezTo>
                    <a:pt x="1" y="1366"/>
                    <a:pt x="218" y="1084"/>
                    <a:pt x="218" y="1084"/>
                  </a:cubicBezTo>
                  <a:cubicBezTo>
                    <a:pt x="439" y="859"/>
                    <a:pt x="473" y="382"/>
                    <a:pt x="473" y="382"/>
                  </a:cubicBezTo>
                  <a:cubicBezTo>
                    <a:pt x="543" y="0"/>
                    <a:pt x="812" y="200"/>
                    <a:pt x="812" y="200"/>
                  </a:cubicBezTo>
                  <a:cubicBezTo>
                    <a:pt x="838" y="230"/>
                    <a:pt x="864" y="265"/>
                    <a:pt x="885" y="300"/>
                  </a:cubicBezTo>
                  <a:cubicBezTo>
                    <a:pt x="1124" y="725"/>
                    <a:pt x="885" y="1453"/>
                    <a:pt x="885" y="1453"/>
                  </a:cubicBezTo>
                  <a:lnTo>
                    <a:pt x="885" y="1908"/>
                  </a:lnTo>
                  <a:cubicBezTo>
                    <a:pt x="885" y="2103"/>
                    <a:pt x="1041" y="2259"/>
                    <a:pt x="1232" y="2259"/>
                  </a:cubicBezTo>
                  <a:lnTo>
                    <a:pt x="3227" y="2259"/>
                  </a:lnTo>
                  <a:cubicBezTo>
                    <a:pt x="3296" y="2259"/>
                    <a:pt x="3357" y="2238"/>
                    <a:pt x="3409" y="2207"/>
                  </a:cubicBezTo>
                  <a:cubicBezTo>
                    <a:pt x="3491" y="2155"/>
                    <a:pt x="3552" y="2077"/>
                    <a:pt x="3569" y="1982"/>
                  </a:cubicBezTo>
                  <a:cubicBezTo>
                    <a:pt x="3573" y="1960"/>
                    <a:pt x="3578" y="1934"/>
                    <a:pt x="3578" y="1908"/>
                  </a:cubicBezTo>
                  <a:lnTo>
                    <a:pt x="3578" y="1691"/>
                  </a:lnTo>
                  <a:cubicBezTo>
                    <a:pt x="3838" y="1774"/>
                    <a:pt x="4150" y="1873"/>
                    <a:pt x="4150" y="1873"/>
                  </a:cubicBezTo>
                  <a:cubicBezTo>
                    <a:pt x="4206" y="1860"/>
                    <a:pt x="4258" y="1860"/>
                    <a:pt x="4302" y="1873"/>
                  </a:cubicBezTo>
                  <a:cubicBezTo>
                    <a:pt x="4423" y="1899"/>
                    <a:pt x="4488" y="1999"/>
                    <a:pt x="4488" y="1999"/>
                  </a:cubicBezTo>
                  <a:close/>
                </a:path>
              </a:pathLst>
            </a:custGeom>
            <a:solidFill>
              <a:srgbClr val="E69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>
              <a:off x="4609715" y="2669924"/>
              <a:ext cx="87253" cy="93562"/>
            </a:xfrm>
            <a:custGeom>
              <a:avLst/>
              <a:gdLst/>
              <a:ahLst/>
              <a:cxnLst/>
              <a:rect l="l" t="t" r="r" b="b"/>
              <a:pathLst>
                <a:path w="733" h="786" extrusionOk="0">
                  <a:moveTo>
                    <a:pt x="733" y="178"/>
                  </a:moveTo>
                  <a:cubicBezTo>
                    <a:pt x="676" y="295"/>
                    <a:pt x="590" y="508"/>
                    <a:pt x="590" y="508"/>
                  </a:cubicBezTo>
                  <a:cubicBezTo>
                    <a:pt x="490" y="785"/>
                    <a:pt x="256" y="716"/>
                    <a:pt x="256" y="716"/>
                  </a:cubicBezTo>
                  <a:cubicBezTo>
                    <a:pt x="13" y="629"/>
                    <a:pt x="43" y="395"/>
                    <a:pt x="43" y="395"/>
                  </a:cubicBezTo>
                  <a:lnTo>
                    <a:pt x="0" y="291"/>
                  </a:lnTo>
                  <a:cubicBezTo>
                    <a:pt x="4" y="265"/>
                    <a:pt x="9" y="243"/>
                    <a:pt x="9" y="217"/>
                  </a:cubicBezTo>
                  <a:lnTo>
                    <a:pt x="9" y="0"/>
                  </a:lnTo>
                  <a:cubicBezTo>
                    <a:pt x="269" y="83"/>
                    <a:pt x="581" y="182"/>
                    <a:pt x="581" y="182"/>
                  </a:cubicBezTo>
                  <a:cubicBezTo>
                    <a:pt x="637" y="169"/>
                    <a:pt x="689" y="169"/>
                    <a:pt x="733" y="178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>
              <a:off x="4622095" y="2750391"/>
              <a:ext cx="21188" cy="75468"/>
            </a:xfrm>
            <a:custGeom>
              <a:avLst/>
              <a:gdLst/>
              <a:ahLst/>
              <a:cxnLst/>
              <a:rect l="l" t="t" r="r" b="b"/>
              <a:pathLst>
                <a:path w="178" h="634" extrusionOk="0">
                  <a:moveTo>
                    <a:pt x="65" y="313"/>
                  </a:moveTo>
                  <a:cubicBezTo>
                    <a:pt x="52" y="400"/>
                    <a:pt x="61" y="478"/>
                    <a:pt x="74" y="538"/>
                  </a:cubicBezTo>
                  <a:cubicBezTo>
                    <a:pt x="87" y="595"/>
                    <a:pt x="100" y="629"/>
                    <a:pt x="91" y="634"/>
                  </a:cubicBezTo>
                  <a:cubicBezTo>
                    <a:pt x="87" y="634"/>
                    <a:pt x="65" y="603"/>
                    <a:pt x="39" y="547"/>
                  </a:cubicBezTo>
                  <a:cubicBezTo>
                    <a:pt x="17" y="491"/>
                    <a:pt x="0" y="400"/>
                    <a:pt x="17" y="304"/>
                  </a:cubicBezTo>
                  <a:cubicBezTo>
                    <a:pt x="30" y="209"/>
                    <a:pt x="70" y="131"/>
                    <a:pt x="100" y="79"/>
                  </a:cubicBezTo>
                  <a:cubicBezTo>
                    <a:pt x="135" y="27"/>
                    <a:pt x="161" y="1"/>
                    <a:pt x="165" y="5"/>
                  </a:cubicBezTo>
                  <a:cubicBezTo>
                    <a:pt x="178" y="14"/>
                    <a:pt x="96" y="139"/>
                    <a:pt x="65" y="313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>
              <a:off x="4593169" y="2359244"/>
              <a:ext cx="103322" cy="137843"/>
            </a:xfrm>
            <a:custGeom>
              <a:avLst/>
              <a:gdLst/>
              <a:ahLst/>
              <a:cxnLst/>
              <a:rect l="l" t="t" r="r" b="b"/>
              <a:pathLst>
                <a:path w="868" h="1158" extrusionOk="0">
                  <a:moveTo>
                    <a:pt x="0" y="395"/>
                  </a:moveTo>
                  <a:cubicBezTo>
                    <a:pt x="0" y="395"/>
                    <a:pt x="430" y="0"/>
                    <a:pt x="629" y="321"/>
                  </a:cubicBezTo>
                  <a:cubicBezTo>
                    <a:pt x="629" y="321"/>
                    <a:pt x="867" y="720"/>
                    <a:pt x="0" y="1158"/>
                  </a:cubicBezTo>
                  <a:close/>
                </a:path>
              </a:pathLst>
            </a:custGeom>
            <a:solidFill>
              <a:srgbClr val="E69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>
              <a:off x="4597336" y="2578029"/>
              <a:ext cx="112607" cy="175100"/>
            </a:xfrm>
            <a:custGeom>
              <a:avLst/>
              <a:gdLst/>
              <a:ahLst/>
              <a:cxnLst/>
              <a:rect l="l" t="t" r="r" b="b"/>
              <a:pathLst>
                <a:path w="946" h="1471" extrusionOk="0">
                  <a:moveTo>
                    <a:pt x="819" y="803"/>
                  </a:moveTo>
                  <a:cubicBezTo>
                    <a:pt x="776" y="885"/>
                    <a:pt x="650" y="1189"/>
                    <a:pt x="650" y="1189"/>
                  </a:cubicBezTo>
                  <a:cubicBezTo>
                    <a:pt x="546" y="1470"/>
                    <a:pt x="312" y="1397"/>
                    <a:pt x="312" y="1397"/>
                  </a:cubicBezTo>
                  <a:cubicBezTo>
                    <a:pt x="69" y="1310"/>
                    <a:pt x="100" y="1076"/>
                    <a:pt x="100" y="1076"/>
                  </a:cubicBezTo>
                  <a:lnTo>
                    <a:pt x="26" y="894"/>
                  </a:lnTo>
                  <a:lnTo>
                    <a:pt x="0" y="61"/>
                  </a:lnTo>
                  <a:cubicBezTo>
                    <a:pt x="48" y="44"/>
                    <a:pt x="91" y="31"/>
                    <a:pt x="134" y="27"/>
                  </a:cubicBezTo>
                  <a:cubicBezTo>
                    <a:pt x="343" y="1"/>
                    <a:pt x="520" y="92"/>
                    <a:pt x="624" y="165"/>
                  </a:cubicBezTo>
                  <a:cubicBezTo>
                    <a:pt x="685" y="209"/>
                    <a:pt x="724" y="248"/>
                    <a:pt x="724" y="248"/>
                  </a:cubicBezTo>
                  <a:cubicBezTo>
                    <a:pt x="945" y="413"/>
                    <a:pt x="819" y="803"/>
                    <a:pt x="819" y="803"/>
                  </a:cubicBezTo>
                  <a:close/>
                </a:path>
              </a:pathLst>
            </a:custGeom>
            <a:solidFill>
              <a:srgbClr val="E69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>
              <a:off x="4613286" y="2578029"/>
              <a:ext cx="58446" cy="27973"/>
            </a:xfrm>
            <a:custGeom>
              <a:avLst/>
              <a:gdLst/>
              <a:ahLst/>
              <a:cxnLst/>
              <a:rect l="l" t="t" r="r" b="b"/>
              <a:pathLst>
                <a:path w="491" h="235" extrusionOk="0">
                  <a:moveTo>
                    <a:pt x="490" y="165"/>
                  </a:moveTo>
                  <a:cubicBezTo>
                    <a:pt x="438" y="204"/>
                    <a:pt x="382" y="204"/>
                    <a:pt x="382" y="204"/>
                  </a:cubicBezTo>
                  <a:cubicBezTo>
                    <a:pt x="174" y="235"/>
                    <a:pt x="61" y="122"/>
                    <a:pt x="0" y="27"/>
                  </a:cubicBezTo>
                  <a:cubicBezTo>
                    <a:pt x="209" y="1"/>
                    <a:pt x="386" y="92"/>
                    <a:pt x="490" y="165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28"/>
            <p:cNvSpPr/>
            <p:nvPr/>
          </p:nvSpPr>
          <p:spPr>
            <a:xfrm>
              <a:off x="4620547" y="2653854"/>
              <a:ext cx="53209" cy="70350"/>
            </a:xfrm>
            <a:custGeom>
              <a:avLst/>
              <a:gdLst/>
              <a:ahLst/>
              <a:cxnLst/>
              <a:rect l="l" t="t" r="r" b="b"/>
              <a:pathLst>
                <a:path w="447" h="591" extrusionOk="0">
                  <a:moveTo>
                    <a:pt x="0" y="317"/>
                  </a:moveTo>
                  <a:cubicBezTo>
                    <a:pt x="0" y="317"/>
                    <a:pt x="122" y="591"/>
                    <a:pt x="286" y="573"/>
                  </a:cubicBezTo>
                  <a:lnTo>
                    <a:pt x="421" y="291"/>
                  </a:lnTo>
                  <a:cubicBezTo>
                    <a:pt x="421" y="291"/>
                    <a:pt x="447" y="1"/>
                    <a:pt x="152" y="75"/>
                  </a:cubicBezTo>
                  <a:cubicBezTo>
                    <a:pt x="152" y="75"/>
                    <a:pt x="65" y="114"/>
                    <a:pt x="0" y="317"/>
                  </a:cubicBezTo>
                  <a:close/>
                </a:path>
              </a:pathLst>
            </a:custGeom>
            <a:solidFill>
              <a:srgbClr val="FFB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4600430" y="2465541"/>
              <a:ext cx="81063" cy="133319"/>
            </a:xfrm>
            <a:custGeom>
              <a:avLst/>
              <a:gdLst/>
              <a:ahLst/>
              <a:cxnLst/>
              <a:rect l="l" t="t" r="r" b="b"/>
              <a:pathLst>
                <a:path w="681" h="1120" extrusionOk="0">
                  <a:moveTo>
                    <a:pt x="0" y="777"/>
                  </a:moveTo>
                  <a:cubicBezTo>
                    <a:pt x="0" y="777"/>
                    <a:pt x="91" y="1119"/>
                    <a:pt x="429" y="1071"/>
                  </a:cubicBezTo>
                  <a:cubicBezTo>
                    <a:pt x="429" y="1071"/>
                    <a:pt x="668" y="1071"/>
                    <a:pt x="637" y="690"/>
                  </a:cubicBezTo>
                  <a:cubicBezTo>
                    <a:pt x="637" y="690"/>
                    <a:pt x="681" y="0"/>
                    <a:pt x="0" y="235"/>
                  </a:cubicBezTo>
                  <a:close/>
                </a:path>
              </a:pathLst>
            </a:custGeom>
            <a:solidFill>
              <a:srgbClr val="E69E7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" name="Google Shape;375;p28"/>
            <p:cNvSpPr/>
            <p:nvPr/>
          </p:nvSpPr>
          <p:spPr>
            <a:xfrm>
              <a:off x="4631380" y="2508870"/>
              <a:ext cx="46067" cy="55827"/>
            </a:xfrm>
            <a:custGeom>
              <a:avLst/>
              <a:gdLst/>
              <a:ahLst/>
              <a:cxnLst/>
              <a:rect l="l" t="t" r="r" b="b"/>
              <a:pathLst>
                <a:path w="387" h="469" extrusionOk="0">
                  <a:moveTo>
                    <a:pt x="286" y="456"/>
                  </a:moveTo>
                  <a:cubicBezTo>
                    <a:pt x="282" y="469"/>
                    <a:pt x="213" y="226"/>
                    <a:pt x="9" y="230"/>
                  </a:cubicBezTo>
                  <a:cubicBezTo>
                    <a:pt x="9" y="230"/>
                    <a:pt x="0" y="1"/>
                    <a:pt x="204" y="53"/>
                  </a:cubicBezTo>
                  <a:cubicBezTo>
                    <a:pt x="204" y="53"/>
                    <a:pt x="386" y="70"/>
                    <a:pt x="286" y="456"/>
                  </a:cubicBezTo>
                  <a:close/>
                </a:path>
              </a:pathLst>
            </a:custGeom>
            <a:solidFill>
              <a:srgbClr val="FFBF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6" name="Google Shape;376;p28"/>
            <p:cNvSpPr/>
            <p:nvPr/>
          </p:nvSpPr>
          <p:spPr>
            <a:xfrm>
              <a:off x="4322722" y="2718371"/>
              <a:ext cx="78563" cy="110584"/>
            </a:xfrm>
            <a:custGeom>
              <a:avLst/>
              <a:gdLst/>
              <a:ahLst/>
              <a:cxnLst/>
              <a:rect l="l" t="t" r="r" b="b"/>
              <a:pathLst>
                <a:path w="660" h="929" extrusionOk="0">
                  <a:moveTo>
                    <a:pt x="503" y="339"/>
                  </a:moveTo>
                  <a:cubicBezTo>
                    <a:pt x="590" y="487"/>
                    <a:pt x="629" y="638"/>
                    <a:pt x="646" y="747"/>
                  </a:cubicBezTo>
                  <a:cubicBezTo>
                    <a:pt x="659" y="859"/>
                    <a:pt x="651" y="924"/>
                    <a:pt x="642" y="929"/>
                  </a:cubicBezTo>
                  <a:cubicBezTo>
                    <a:pt x="633" y="929"/>
                    <a:pt x="620" y="859"/>
                    <a:pt x="594" y="755"/>
                  </a:cubicBezTo>
                  <a:cubicBezTo>
                    <a:pt x="568" y="656"/>
                    <a:pt x="525" y="513"/>
                    <a:pt x="443" y="374"/>
                  </a:cubicBezTo>
                  <a:cubicBezTo>
                    <a:pt x="399" y="304"/>
                    <a:pt x="352" y="248"/>
                    <a:pt x="304" y="200"/>
                  </a:cubicBezTo>
                  <a:cubicBezTo>
                    <a:pt x="256" y="153"/>
                    <a:pt x="204" y="114"/>
                    <a:pt x="161" y="88"/>
                  </a:cubicBezTo>
                  <a:cubicBezTo>
                    <a:pt x="70" y="36"/>
                    <a:pt x="0" y="23"/>
                    <a:pt x="5" y="10"/>
                  </a:cubicBezTo>
                  <a:cubicBezTo>
                    <a:pt x="5" y="5"/>
                    <a:pt x="78" y="1"/>
                    <a:pt x="183" y="44"/>
                  </a:cubicBezTo>
                  <a:cubicBezTo>
                    <a:pt x="235" y="66"/>
                    <a:pt x="291" y="101"/>
                    <a:pt x="352" y="148"/>
                  </a:cubicBezTo>
                  <a:cubicBezTo>
                    <a:pt x="404" y="200"/>
                    <a:pt x="460" y="265"/>
                    <a:pt x="503" y="339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4403190" y="2725156"/>
              <a:ext cx="43448" cy="193670"/>
            </a:xfrm>
            <a:custGeom>
              <a:avLst/>
              <a:gdLst/>
              <a:ahLst/>
              <a:cxnLst/>
              <a:rect l="l" t="t" r="r" b="b"/>
              <a:pathLst>
                <a:path w="365" h="1627" extrusionOk="0">
                  <a:moveTo>
                    <a:pt x="343" y="776"/>
                  </a:moveTo>
                  <a:cubicBezTo>
                    <a:pt x="365" y="1015"/>
                    <a:pt x="352" y="1227"/>
                    <a:pt x="335" y="1379"/>
                  </a:cubicBezTo>
                  <a:cubicBezTo>
                    <a:pt x="317" y="1535"/>
                    <a:pt x="296" y="1626"/>
                    <a:pt x="287" y="1626"/>
                  </a:cubicBezTo>
                  <a:cubicBezTo>
                    <a:pt x="278" y="1626"/>
                    <a:pt x="278" y="1531"/>
                    <a:pt x="283" y="1379"/>
                  </a:cubicBezTo>
                  <a:cubicBezTo>
                    <a:pt x="287" y="1223"/>
                    <a:pt x="291" y="1015"/>
                    <a:pt x="270" y="785"/>
                  </a:cubicBezTo>
                  <a:cubicBezTo>
                    <a:pt x="261" y="672"/>
                    <a:pt x="239" y="564"/>
                    <a:pt x="218" y="469"/>
                  </a:cubicBezTo>
                  <a:cubicBezTo>
                    <a:pt x="200" y="421"/>
                    <a:pt x="192" y="373"/>
                    <a:pt x="174" y="334"/>
                  </a:cubicBezTo>
                  <a:cubicBezTo>
                    <a:pt x="166" y="312"/>
                    <a:pt x="161" y="291"/>
                    <a:pt x="153" y="273"/>
                  </a:cubicBezTo>
                  <a:cubicBezTo>
                    <a:pt x="144" y="256"/>
                    <a:pt x="135" y="239"/>
                    <a:pt x="127" y="221"/>
                  </a:cubicBezTo>
                  <a:cubicBezTo>
                    <a:pt x="61" y="83"/>
                    <a:pt x="1" y="13"/>
                    <a:pt x="9" y="5"/>
                  </a:cubicBezTo>
                  <a:cubicBezTo>
                    <a:pt x="14" y="0"/>
                    <a:pt x="92" y="61"/>
                    <a:pt x="174" y="195"/>
                  </a:cubicBezTo>
                  <a:cubicBezTo>
                    <a:pt x="183" y="213"/>
                    <a:pt x="192" y="230"/>
                    <a:pt x="200" y="252"/>
                  </a:cubicBezTo>
                  <a:cubicBezTo>
                    <a:pt x="209" y="269"/>
                    <a:pt x="222" y="291"/>
                    <a:pt x="231" y="312"/>
                  </a:cubicBezTo>
                  <a:cubicBezTo>
                    <a:pt x="248" y="351"/>
                    <a:pt x="261" y="399"/>
                    <a:pt x="278" y="447"/>
                  </a:cubicBezTo>
                  <a:cubicBezTo>
                    <a:pt x="309" y="547"/>
                    <a:pt x="330" y="659"/>
                    <a:pt x="343" y="776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" name="Google Shape;378;p28"/>
            <p:cNvSpPr/>
            <p:nvPr/>
          </p:nvSpPr>
          <p:spPr>
            <a:xfrm>
              <a:off x="4406880" y="2716347"/>
              <a:ext cx="126058" cy="170934"/>
            </a:xfrm>
            <a:custGeom>
              <a:avLst/>
              <a:gdLst/>
              <a:ahLst/>
              <a:cxnLst/>
              <a:rect l="l" t="t" r="r" b="b"/>
              <a:pathLst>
                <a:path w="1059" h="1436" extrusionOk="0">
                  <a:moveTo>
                    <a:pt x="460" y="768"/>
                  </a:moveTo>
                  <a:cubicBezTo>
                    <a:pt x="538" y="868"/>
                    <a:pt x="603" y="963"/>
                    <a:pt x="677" y="1041"/>
                  </a:cubicBezTo>
                  <a:cubicBezTo>
                    <a:pt x="711" y="1080"/>
                    <a:pt x="742" y="1124"/>
                    <a:pt x="772" y="1154"/>
                  </a:cubicBezTo>
                  <a:cubicBezTo>
                    <a:pt x="807" y="1189"/>
                    <a:pt x="837" y="1219"/>
                    <a:pt x="867" y="1249"/>
                  </a:cubicBezTo>
                  <a:cubicBezTo>
                    <a:pt x="880" y="1262"/>
                    <a:pt x="893" y="1275"/>
                    <a:pt x="906" y="1288"/>
                  </a:cubicBezTo>
                  <a:cubicBezTo>
                    <a:pt x="919" y="1301"/>
                    <a:pt x="932" y="1314"/>
                    <a:pt x="945" y="1323"/>
                  </a:cubicBezTo>
                  <a:cubicBezTo>
                    <a:pt x="967" y="1345"/>
                    <a:pt x="989" y="1362"/>
                    <a:pt x="1006" y="1379"/>
                  </a:cubicBezTo>
                  <a:cubicBezTo>
                    <a:pt x="1041" y="1410"/>
                    <a:pt x="1058" y="1427"/>
                    <a:pt x="1054" y="1431"/>
                  </a:cubicBezTo>
                  <a:cubicBezTo>
                    <a:pt x="1054" y="1436"/>
                    <a:pt x="1028" y="1423"/>
                    <a:pt x="989" y="1401"/>
                  </a:cubicBezTo>
                  <a:cubicBezTo>
                    <a:pt x="971" y="1388"/>
                    <a:pt x="945" y="1371"/>
                    <a:pt x="919" y="1353"/>
                  </a:cubicBezTo>
                  <a:cubicBezTo>
                    <a:pt x="906" y="1345"/>
                    <a:pt x="893" y="1336"/>
                    <a:pt x="876" y="1323"/>
                  </a:cubicBezTo>
                  <a:cubicBezTo>
                    <a:pt x="863" y="1314"/>
                    <a:pt x="846" y="1301"/>
                    <a:pt x="833" y="1288"/>
                  </a:cubicBezTo>
                  <a:cubicBezTo>
                    <a:pt x="802" y="1258"/>
                    <a:pt x="768" y="1228"/>
                    <a:pt x="733" y="1197"/>
                  </a:cubicBezTo>
                  <a:cubicBezTo>
                    <a:pt x="694" y="1163"/>
                    <a:pt x="664" y="1124"/>
                    <a:pt x="624" y="1085"/>
                  </a:cubicBezTo>
                  <a:cubicBezTo>
                    <a:pt x="551" y="1006"/>
                    <a:pt x="481" y="911"/>
                    <a:pt x="403" y="811"/>
                  </a:cubicBezTo>
                  <a:cubicBezTo>
                    <a:pt x="260" y="603"/>
                    <a:pt x="152" y="404"/>
                    <a:pt x="87" y="252"/>
                  </a:cubicBezTo>
                  <a:cubicBezTo>
                    <a:pt x="70" y="217"/>
                    <a:pt x="56" y="183"/>
                    <a:pt x="43" y="152"/>
                  </a:cubicBezTo>
                  <a:cubicBezTo>
                    <a:pt x="35" y="122"/>
                    <a:pt x="26" y="96"/>
                    <a:pt x="17" y="74"/>
                  </a:cubicBezTo>
                  <a:cubicBezTo>
                    <a:pt x="4" y="31"/>
                    <a:pt x="0" y="5"/>
                    <a:pt x="4" y="1"/>
                  </a:cubicBezTo>
                  <a:cubicBezTo>
                    <a:pt x="9" y="1"/>
                    <a:pt x="22" y="22"/>
                    <a:pt x="43" y="61"/>
                  </a:cubicBezTo>
                  <a:cubicBezTo>
                    <a:pt x="56" y="83"/>
                    <a:pt x="70" y="105"/>
                    <a:pt x="83" y="135"/>
                  </a:cubicBezTo>
                  <a:cubicBezTo>
                    <a:pt x="96" y="165"/>
                    <a:pt x="113" y="196"/>
                    <a:pt x="135" y="230"/>
                  </a:cubicBezTo>
                  <a:cubicBezTo>
                    <a:pt x="208" y="373"/>
                    <a:pt x="321" y="564"/>
                    <a:pt x="460" y="768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9" name="Google Shape;379;p28"/>
            <p:cNvSpPr/>
            <p:nvPr/>
          </p:nvSpPr>
          <p:spPr>
            <a:xfrm>
              <a:off x="4599835" y="2622429"/>
              <a:ext cx="31663" cy="78087"/>
            </a:xfrm>
            <a:custGeom>
              <a:avLst/>
              <a:gdLst/>
              <a:ahLst/>
              <a:cxnLst/>
              <a:rect l="l" t="t" r="r" b="b"/>
              <a:pathLst>
                <a:path w="266" h="656" extrusionOk="0">
                  <a:moveTo>
                    <a:pt x="122" y="317"/>
                  </a:moveTo>
                  <a:cubicBezTo>
                    <a:pt x="74" y="495"/>
                    <a:pt x="70" y="651"/>
                    <a:pt x="48" y="655"/>
                  </a:cubicBezTo>
                  <a:cubicBezTo>
                    <a:pt x="31" y="655"/>
                    <a:pt x="1" y="495"/>
                    <a:pt x="53" y="295"/>
                  </a:cubicBezTo>
                  <a:cubicBezTo>
                    <a:pt x="83" y="200"/>
                    <a:pt x="131" y="118"/>
                    <a:pt x="174" y="70"/>
                  </a:cubicBezTo>
                  <a:cubicBezTo>
                    <a:pt x="217" y="18"/>
                    <a:pt x="252" y="0"/>
                    <a:pt x="261" y="5"/>
                  </a:cubicBezTo>
                  <a:cubicBezTo>
                    <a:pt x="265" y="13"/>
                    <a:pt x="243" y="48"/>
                    <a:pt x="213" y="100"/>
                  </a:cubicBezTo>
                  <a:cubicBezTo>
                    <a:pt x="183" y="152"/>
                    <a:pt x="148" y="226"/>
                    <a:pt x="122" y="317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4266419" y="2990364"/>
              <a:ext cx="60589" cy="56899"/>
            </a:xfrm>
            <a:custGeom>
              <a:avLst/>
              <a:gdLst/>
              <a:ahLst/>
              <a:cxnLst/>
              <a:rect l="l" t="t" r="r" b="b"/>
              <a:pathLst>
                <a:path w="509" h="478" extrusionOk="0">
                  <a:moveTo>
                    <a:pt x="504" y="469"/>
                  </a:moveTo>
                  <a:cubicBezTo>
                    <a:pt x="504" y="478"/>
                    <a:pt x="443" y="469"/>
                    <a:pt x="361" y="430"/>
                  </a:cubicBezTo>
                  <a:cubicBezTo>
                    <a:pt x="278" y="391"/>
                    <a:pt x="179" y="313"/>
                    <a:pt x="83" y="213"/>
                  </a:cubicBezTo>
                  <a:cubicBezTo>
                    <a:pt x="57" y="187"/>
                    <a:pt x="36" y="157"/>
                    <a:pt x="14" y="131"/>
                  </a:cubicBezTo>
                  <a:cubicBezTo>
                    <a:pt x="22" y="70"/>
                    <a:pt x="18" y="40"/>
                    <a:pt x="18" y="40"/>
                  </a:cubicBezTo>
                  <a:lnTo>
                    <a:pt x="1" y="1"/>
                  </a:lnTo>
                  <a:cubicBezTo>
                    <a:pt x="40" y="53"/>
                    <a:pt x="83" y="109"/>
                    <a:pt x="135" y="166"/>
                  </a:cubicBezTo>
                  <a:cubicBezTo>
                    <a:pt x="226" y="261"/>
                    <a:pt x="317" y="339"/>
                    <a:pt x="387" y="387"/>
                  </a:cubicBezTo>
                  <a:cubicBezTo>
                    <a:pt x="456" y="434"/>
                    <a:pt x="508" y="456"/>
                    <a:pt x="504" y="469"/>
                  </a:cubicBezTo>
                  <a:close/>
                </a:path>
              </a:pathLst>
            </a:custGeom>
            <a:solidFill>
              <a:srgbClr val="A26F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" name="Google Shape;381;p28"/>
            <p:cNvSpPr/>
            <p:nvPr/>
          </p:nvSpPr>
          <p:spPr>
            <a:xfrm>
              <a:off x="4290226" y="2135697"/>
              <a:ext cx="320561" cy="601960"/>
            </a:xfrm>
            <a:custGeom>
              <a:avLst/>
              <a:gdLst/>
              <a:ahLst/>
              <a:cxnLst/>
              <a:rect l="l" t="t" r="r" b="b"/>
              <a:pathLst>
                <a:path w="2693" h="5057" extrusionOk="0">
                  <a:moveTo>
                    <a:pt x="2459" y="4462"/>
                  </a:moveTo>
                  <a:cubicBezTo>
                    <a:pt x="2459" y="4597"/>
                    <a:pt x="2333" y="4709"/>
                    <a:pt x="2177" y="4709"/>
                  </a:cubicBezTo>
                  <a:lnTo>
                    <a:pt x="547" y="4709"/>
                  </a:lnTo>
                  <a:cubicBezTo>
                    <a:pt x="464" y="4709"/>
                    <a:pt x="390" y="4679"/>
                    <a:pt x="338" y="4631"/>
                  </a:cubicBezTo>
                  <a:cubicBezTo>
                    <a:pt x="291" y="4588"/>
                    <a:pt x="260" y="4527"/>
                    <a:pt x="260" y="4462"/>
                  </a:cubicBezTo>
                  <a:lnTo>
                    <a:pt x="260" y="500"/>
                  </a:lnTo>
                  <a:cubicBezTo>
                    <a:pt x="260" y="361"/>
                    <a:pt x="390" y="248"/>
                    <a:pt x="547" y="248"/>
                  </a:cubicBezTo>
                  <a:lnTo>
                    <a:pt x="2177" y="248"/>
                  </a:lnTo>
                  <a:cubicBezTo>
                    <a:pt x="2333" y="248"/>
                    <a:pt x="2459" y="361"/>
                    <a:pt x="2459" y="500"/>
                  </a:cubicBezTo>
                  <a:close/>
                  <a:moveTo>
                    <a:pt x="2342" y="1"/>
                  </a:moveTo>
                  <a:lnTo>
                    <a:pt x="347" y="1"/>
                  </a:lnTo>
                  <a:cubicBezTo>
                    <a:pt x="156" y="1"/>
                    <a:pt x="0" y="157"/>
                    <a:pt x="0" y="352"/>
                  </a:cubicBezTo>
                  <a:lnTo>
                    <a:pt x="0" y="3097"/>
                  </a:lnTo>
                  <a:cubicBezTo>
                    <a:pt x="239" y="3522"/>
                    <a:pt x="0" y="4250"/>
                    <a:pt x="0" y="4250"/>
                  </a:cubicBezTo>
                  <a:lnTo>
                    <a:pt x="0" y="4705"/>
                  </a:lnTo>
                  <a:cubicBezTo>
                    <a:pt x="0" y="4900"/>
                    <a:pt x="156" y="5056"/>
                    <a:pt x="347" y="5056"/>
                  </a:cubicBezTo>
                  <a:lnTo>
                    <a:pt x="2342" y="5056"/>
                  </a:lnTo>
                  <a:cubicBezTo>
                    <a:pt x="2537" y="5056"/>
                    <a:pt x="2693" y="4900"/>
                    <a:pt x="2693" y="4705"/>
                  </a:cubicBezTo>
                  <a:lnTo>
                    <a:pt x="2693" y="352"/>
                  </a:lnTo>
                  <a:cubicBezTo>
                    <a:pt x="2693" y="157"/>
                    <a:pt x="2537" y="1"/>
                    <a:pt x="234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2" name="Google Shape;382;p28"/>
            <p:cNvSpPr/>
            <p:nvPr/>
          </p:nvSpPr>
          <p:spPr>
            <a:xfrm>
              <a:off x="4321175" y="2165217"/>
              <a:ext cx="261758" cy="531134"/>
            </a:xfrm>
            <a:custGeom>
              <a:avLst/>
              <a:gdLst/>
              <a:ahLst/>
              <a:cxnLst/>
              <a:rect l="l" t="t" r="r" b="b"/>
              <a:pathLst>
                <a:path w="2199" h="4462" extrusionOk="0">
                  <a:moveTo>
                    <a:pt x="2199" y="252"/>
                  </a:moveTo>
                  <a:lnTo>
                    <a:pt x="2199" y="4214"/>
                  </a:lnTo>
                  <a:cubicBezTo>
                    <a:pt x="2199" y="4349"/>
                    <a:pt x="2073" y="4461"/>
                    <a:pt x="1917" y="4461"/>
                  </a:cubicBezTo>
                  <a:lnTo>
                    <a:pt x="287" y="4461"/>
                  </a:lnTo>
                  <a:cubicBezTo>
                    <a:pt x="204" y="4461"/>
                    <a:pt x="130" y="4431"/>
                    <a:pt x="78" y="4383"/>
                  </a:cubicBezTo>
                  <a:cubicBezTo>
                    <a:pt x="31" y="4340"/>
                    <a:pt x="0" y="4279"/>
                    <a:pt x="0" y="4214"/>
                  </a:cubicBezTo>
                  <a:lnTo>
                    <a:pt x="0" y="252"/>
                  </a:lnTo>
                  <a:cubicBezTo>
                    <a:pt x="0" y="113"/>
                    <a:pt x="130" y="0"/>
                    <a:pt x="287" y="0"/>
                  </a:cubicBezTo>
                  <a:lnTo>
                    <a:pt x="1917" y="0"/>
                  </a:lnTo>
                  <a:cubicBezTo>
                    <a:pt x="2073" y="0"/>
                    <a:pt x="2199" y="113"/>
                    <a:pt x="2199" y="2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" name="Google Shape;383;p28"/>
            <p:cNvSpPr/>
            <p:nvPr/>
          </p:nvSpPr>
          <p:spPr>
            <a:xfrm>
              <a:off x="4392953" y="2330318"/>
              <a:ext cx="118202" cy="176648"/>
            </a:xfrm>
            <a:custGeom>
              <a:avLst/>
              <a:gdLst/>
              <a:ahLst/>
              <a:cxnLst/>
              <a:rect l="l" t="t" r="r" b="b"/>
              <a:pathLst>
                <a:path w="993" h="1484" extrusionOk="0">
                  <a:moveTo>
                    <a:pt x="629" y="1310"/>
                  </a:moveTo>
                  <a:lnTo>
                    <a:pt x="629" y="1483"/>
                  </a:lnTo>
                  <a:lnTo>
                    <a:pt x="403" y="1483"/>
                  </a:lnTo>
                  <a:lnTo>
                    <a:pt x="403" y="1319"/>
                  </a:lnTo>
                  <a:cubicBezTo>
                    <a:pt x="247" y="1306"/>
                    <a:pt x="95" y="1266"/>
                    <a:pt x="0" y="1206"/>
                  </a:cubicBezTo>
                  <a:lnTo>
                    <a:pt x="121" y="937"/>
                  </a:lnTo>
                  <a:cubicBezTo>
                    <a:pt x="226" y="998"/>
                    <a:pt x="364" y="1037"/>
                    <a:pt x="486" y="1037"/>
                  </a:cubicBezTo>
                  <a:cubicBezTo>
                    <a:pt x="590" y="1037"/>
                    <a:pt x="629" y="1015"/>
                    <a:pt x="629" y="976"/>
                  </a:cubicBezTo>
                  <a:cubicBezTo>
                    <a:pt x="629" y="837"/>
                    <a:pt x="17" y="950"/>
                    <a:pt x="17" y="538"/>
                  </a:cubicBezTo>
                  <a:cubicBezTo>
                    <a:pt x="17" y="360"/>
                    <a:pt x="147" y="209"/>
                    <a:pt x="403" y="174"/>
                  </a:cubicBezTo>
                  <a:lnTo>
                    <a:pt x="403" y="0"/>
                  </a:lnTo>
                  <a:lnTo>
                    <a:pt x="629" y="0"/>
                  </a:lnTo>
                  <a:lnTo>
                    <a:pt x="629" y="170"/>
                  </a:lnTo>
                  <a:cubicBezTo>
                    <a:pt x="746" y="183"/>
                    <a:pt x="859" y="213"/>
                    <a:pt x="945" y="261"/>
                  </a:cubicBezTo>
                  <a:lnTo>
                    <a:pt x="837" y="534"/>
                  </a:lnTo>
                  <a:cubicBezTo>
                    <a:pt x="728" y="477"/>
                    <a:pt x="624" y="451"/>
                    <a:pt x="529" y="451"/>
                  </a:cubicBezTo>
                  <a:cubicBezTo>
                    <a:pt x="421" y="451"/>
                    <a:pt x="386" y="482"/>
                    <a:pt x="386" y="521"/>
                  </a:cubicBezTo>
                  <a:cubicBezTo>
                    <a:pt x="386" y="651"/>
                    <a:pt x="993" y="542"/>
                    <a:pt x="993" y="950"/>
                  </a:cubicBezTo>
                  <a:cubicBezTo>
                    <a:pt x="993" y="1119"/>
                    <a:pt x="872" y="1266"/>
                    <a:pt x="629" y="131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4" name="Google Shape;384;p28"/>
            <p:cNvSpPr/>
            <p:nvPr/>
          </p:nvSpPr>
          <p:spPr>
            <a:xfrm>
              <a:off x="4478063" y="2661591"/>
              <a:ext cx="564702" cy="514231"/>
            </a:xfrm>
            <a:custGeom>
              <a:avLst/>
              <a:gdLst/>
              <a:ahLst/>
              <a:cxnLst/>
              <a:rect l="l" t="t" r="r" b="b"/>
              <a:pathLst>
                <a:path w="4744" h="4320" extrusionOk="0">
                  <a:moveTo>
                    <a:pt x="4744" y="2615"/>
                  </a:moveTo>
                  <a:cubicBezTo>
                    <a:pt x="4163" y="3383"/>
                    <a:pt x="3365" y="3981"/>
                    <a:pt x="2446" y="4319"/>
                  </a:cubicBezTo>
                  <a:lnTo>
                    <a:pt x="2051" y="4016"/>
                  </a:lnTo>
                  <a:cubicBezTo>
                    <a:pt x="2051" y="4016"/>
                    <a:pt x="1830" y="4033"/>
                    <a:pt x="1535" y="3712"/>
                  </a:cubicBezTo>
                  <a:cubicBezTo>
                    <a:pt x="1535" y="3712"/>
                    <a:pt x="1323" y="3474"/>
                    <a:pt x="1089" y="3283"/>
                  </a:cubicBezTo>
                  <a:cubicBezTo>
                    <a:pt x="1110" y="3144"/>
                    <a:pt x="1201" y="3045"/>
                    <a:pt x="1201" y="3045"/>
                  </a:cubicBezTo>
                  <a:cubicBezTo>
                    <a:pt x="1145" y="2988"/>
                    <a:pt x="1080" y="2949"/>
                    <a:pt x="1028" y="2919"/>
                  </a:cubicBezTo>
                  <a:cubicBezTo>
                    <a:pt x="941" y="2871"/>
                    <a:pt x="872" y="2850"/>
                    <a:pt x="872" y="2850"/>
                  </a:cubicBezTo>
                  <a:cubicBezTo>
                    <a:pt x="777" y="2863"/>
                    <a:pt x="716" y="2941"/>
                    <a:pt x="681" y="3010"/>
                  </a:cubicBezTo>
                  <a:cubicBezTo>
                    <a:pt x="620" y="2936"/>
                    <a:pt x="564" y="2802"/>
                    <a:pt x="816" y="2667"/>
                  </a:cubicBezTo>
                  <a:cubicBezTo>
                    <a:pt x="816" y="2667"/>
                    <a:pt x="963" y="2624"/>
                    <a:pt x="1154" y="2646"/>
                  </a:cubicBezTo>
                  <a:cubicBezTo>
                    <a:pt x="1310" y="2663"/>
                    <a:pt x="1496" y="2728"/>
                    <a:pt x="1657" y="2893"/>
                  </a:cubicBezTo>
                  <a:cubicBezTo>
                    <a:pt x="1657" y="2893"/>
                    <a:pt x="1965" y="3188"/>
                    <a:pt x="1817" y="2763"/>
                  </a:cubicBezTo>
                  <a:cubicBezTo>
                    <a:pt x="1817" y="2763"/>
                    <a:pt x="1709" y="2507"/>
                    <a:pt x="1332" y="2069"/>
                  </a:cubicBezTo>
                  <a:cubicBezTo>
                    <a:pt x="1306" y="2039"/>
                    <a:pt x="1275" y="2004"/>
                    <a:pt x="1245" y="1969"/>
                  </a:cubicBezTo>
                  <a:lnTo>
                    <a:pt x="118" y="695"/>
                  </a:lnTo>
                  <a:cubicBezTo>
                    <a:pt x="118" y="695"/>
                    <a:pt x="105" y="673"/>
                    <a:pt x="87" y="638"/>
                  </a:cubicBezTo>
                  <a:cubicBezTo>
                    <a:pt x="48" y="560"/>
                    <a:pt x="0" y="404"/>
                    <a:pt x="118" y="252"/>
                  </a:cubicBezTo>
                  <a:cubicBezTo>
                    <a:pt x="118" y="252"/>
                    <a:pt x="343" y="1"/>
                    <a:pt x="738" y="383"/>
                  </a:cubicBezTo>
                  <a:lnTo>
                    <a:pt x="946" y="586"/>
                  </a:lnTo>
                  <a:lnTo>
                    <a:pt x="1639" y="1258"/>
                  </a:lnTo>
                  <a:lnTo>
                    <a:pt x="1956" y="1562"/>
                  </a:lnTo>
                  <a:cubicBezTo>
                    <a:pt x="1956" y="1562"/>
                    <a:pt x="2043" y="1211"/>
                    <a:pt x="2580" y="1393"/>
                  </a:cubicBezTo>
                  <a:cubicBezTo>
                    <a:pt x="2580" y="1393"/>
                    <a:pt x="2905" y="1055"/>
                    <a:pt x="3352" y="1410"/>
                  </a:cubicBezTo>
                  <a:cubicBezTo>
                    <a:pt x="3352" y="1410"/>
                    <a:pt x="3603" y="1146"/>
                    <a:pt x="3972" y="1592"/>
                  </a:cubicBezTo>
                  <a:close/>
                </a:path>
              </a:pathLst>
            </a:custGeom>
            <a:solidFill>
              <a:srgbClr val="FFAF8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5" name="Google Shape;385;p28"/>
            <p:cNvSpPr/>
            <p:nvPr/>
          </p:nvSpPr>
          <p:spPr>
            <a:xfrm>
              <a:off x="4559125" y="3000720"/>
              <a:ext cx="62017" cy="51780"/>
            </a:xfrm>
            <a:custGeom>
              <a:avLst/>
              <a:gdLst/>
              <a:ahLst/>
              <a:cxnLst/>
              <a:rect l="l" t="t" r="r" b="b"/>
              <a:pathLst>
                <a:path w="521" h="435" extrusionOk="0">
                  <a:moveTo>
                    <a:pt x="520" y="196"/>
                  </a:moveTo>
                  <a:cubicBezTo>
                    <a:pt x="520" y="196"/>
                    <a:pt x="429" y="295"/>
                    <a:pt x="408" y="434"/>
                  </a:cubicBezTo>
                  <a:cubicBezTo>
                    <a:pt x="291" y="334"/>
                    <a:pt x="169" y="252"/>
                    <a:pt x="65" y="217"/>
                  </a:cubicBezTo>
                  <a:cubicBezTo>
                    <a:pt x="65" y="217"/>
                    <a:pt x="31" y="196"/>
                    <a:pt x="0" y="161"/>
                  </a:cubicBezTo>
                  <a:cubicBezTo>
                    <a:pt x="35" y="92"/>
                    <a:pt x="96" y="14"/>
                    <a:pt x="191" y="1"/>
                  </a:cubicBezTo>
                  <a:cubicBezTo>
                    <a:pt x="191" y="1"/>
                    <a:pt x="373" y="57"/>
                    <a:pt x="520" y="196"/>
                  </a:cubicBezTo>
                  <a:close/>
                </a:path>
              </a:pathLst>
            </a:custGeom>
            <a:solidFill>
              <a:srgbClr val="FFCC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6" name="Google Shape;386;p28"/>
            <p:cNvSpPr/>
            <p:nvPr/>
          </p:nvSpPr>
          <p:spPr>
            <a:xfrm>
              <a:off x="4493061" y="2686945"/>
              <a:ext cx="60946" cy="70350"/>
            </a:xfrm>
            <a:custGeom>
              <a:avLst/>
              <a:gdLst/>
              <a:ahLst/>
              <a:cxnLst/>
              <a:rect l="l" t="t" r="r" b="b"/>
              <a:pathLst>
                <a:path w="512" h="591" extrusionOk="0">
                  <a:moveTo>
                    <a:pt x="252" y="590"/>
                  </a:moveTo>
                  <a:cubicBezTo>
                    <a:pt x="252" y="590"/>
                    <a:pt x="312" y="343"/>
                    <a:pt x="512" y="326"/>
                  </a:cubicBezTo>
                  <a:cubicBezTo>
                    <a:pt x="512" y="326"/>
                    <a:pt x="325" y="0"/>
                    <a:pt x="126" y="96"/>
                  </a:cubicBezTo>
                  <a:cubicBezTo>
                    <a:pt x="126" y="96"/>
                    <a:pt x="0" y="170"/>
                    <a:pt x="26" y="291"/>
                  </a:cubicBezTo>
                  <a:cubicBezTo>
                    <a:pt x="26" y="291"/>
                    <a:pt x="74" y="404"/>
                    <a:pt x="252" y="590"/>
                  </a:cubicBezTo>
                  <a:close/>
                </a:path>
              </a:pathLst>
            </a:custGeom>
            <a:solidFill>
              <a:srgbClr val="FFCC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7" name="Google Shape;387;p28"/>
            <p:cNvSpPr/>
            <p:nvPr/>
          </p:nvSpPr>
          <p:spPr>
            <a:xfrm>
              <a:off x="4740773" y="2251874"/>
              <a:ext cx="216287" cy="216406"/>
            </a:xfrm>
            <a:custGeom>
              <a:avLst/>
              <a:gdLst/>
              <a:ahLst/>
              <a:cxnLst/>
              <a:rect l="l" t="t" r="r" b="b"/>
              <a:pathLst>
                <a:path w="1817" h="1818" extrusionOk="0">
                  <a:moveTo>
                    <a:pt x="1817" y="907"/>
                  </a:moveTo>
                  <a:cubicBezTo>
                    <a:pt x="1817" y="1410"/>
                    <a:pt x="1409" y="1817"/>
                    <a:pt x="907" y="1817"/>
                  </a:cubicBezTo>
                  <a:cubicBezTo>
                    <a:pt x="408" y="1817"/>
                    <a:pt x="0" y="1410"/>
                    <a:pt x="0" y="907"/>
                  </a:cubicBezTo>
                  <a:cubicBezTo>
                    <a:pt x="0" y="408"/>
                    <a:pt x="408" y="0"/>
                    <a:pt x="907" y="0"/>
                  </a:cubicBezTo>
                  <a:cubicBezTo>
                    <a:pt x="1409" y="0"/>
                    <a:pt x="1817" y="408"/>
                    <a:pt x="1817" y="907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8" name="Google Shape;388;p28"/>
            <p:cNvSpPr/>
            <p:nvPr/>
          </p:nvSpPr>
          <p:spPr>
            <a:xfrm>
              <a:off x="4761961" y="2309725"/>
              <a:ext cx="165221" cy="108917"/>
            </a:xfrm>
            <a:custGeom>
              <a:avLst/>
              <a:gdLst/>
              <a:ahLst/>
              <a:cxnLst/>
              <a:rect l="l" t="t" r="r" b="b"/>
              <a:pathLst>
                <a:path w="1388" h="915" extrusionOk="0">
                  <a:moveTo>
                    <a:pt x="130" y="915"/>
                  </a:moveTo>
                  <a:lnTo>
                    <a:pt x="0" y="369"/>
                  </a:lnTo>
                  <a:lnTo>
                    <a:pt x="187" y="325"/>
                  </a:lnTo>
                  <a:lnTo>
                    <a:pt x="256" y="624"/>
                  </a:lnTo>
                  <a:lnTo>
                    <a:pt x="1292" y="0"/>
                  </a:lnTo>
                  <a:lnTo>
                    <a:pt x="1388" y="16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89" name="Google Shape;389;p28"/>
          <p:cNvGrpSpPr/>
          <p:nvPr/>
        </p:nvGrpSpPr>
        <p:grpSpPr>
          <a:xfrm>
            <a:off x="1271426" y="2446211"/>
            <a:ext cx="700045" cy="891929"/>
            <a:chOff x="1804826" y="2141411"/>
            <a:chExt cx="700045" cy="891929"/>
          </a:xfrm>
        </p:grpSpPr>
        <p:sp>
          <p:nvSpPr>
            <p:cNvPr id="390" name="Google Shape;390;p28"/>
            <p:cNvSpPr/>
            <p:nvPr/>
          </p:nvSpPr>
          <p:spPr>
            <a:xfrm>
              <a:off x="2028850" y="2141411"/>
              <a:ext cx="476021" cy="891929"/>
            </a:xfrm>
            <a:custGeom>
              <a:avLst/>
              <a:gdLst/>
              <a:ahLst/>
              <a:cxnLst/>
              <a:rect l="l" t="t" r="r" b="b"/>
              <a:pathLst>
                <a:path w="3999" h="7493" extrusionOk="0">
                  <a:moveTo>
                    <a:pt x="3651" y="6613"/>
                  </a:moveTo>
                  <a:cubicBezTo>
                    <a:pt x="3651" y="6816"/>
                    <a:pt x="3460" y="6981"/>
                    <a:pt x="3231" y="6981"/>
                  </a:cubicBezTo>
                  <a:lnTo>
                    <a:pt x="811" y="6981"/>
                  </a:lnTo>
                  <a:cubicBezTo>
                    <a:pt x="694" y="6981"/>
                    <a:pt x="586" y="6938"/>
                    <a:pt x="508" y="6868"/>
                  </a:cubicBezTo>
                  <a:cubicBezTo>
                    <a:pt x="434" y="6799"/>
                    <a:pt x="391" y="6708"/>
                    <a:pt x="391" y="6613"/>
                  </a:cubicBezTo>
                  <a:lnTo>
                    <a:pt x="391" y="733"/>
                  </a:lnTo>
                  <a:cubicBezTo>
                    <a:pt x="391" y="534"/>
                    <a:pt x="582" y="365"/>
                    <a:pt x="811" y="365"/>
                  </a:cubicBezTo>
                  <a:lnTo>
                    <a:pt x="3231" y="365"/>
                  </a:lnTo>
                  <a:cubicBezTo>
                    <a:pt x="3460" y="365"/>
                    <a:pt x="3651" y="534"/>
                    <a:pt x="3651" y="733"/>
                  </a:cubicBezTo>
                  <a:close/>
                  <a:moveTo>
                    <a:pt x="3478" y="1"/>
                  </a:moveTo>
                  <a:lnTo>
                    <a:pt x="521" y="1"/>
                  </a:lnTo>
                  <a:cubicBezTo>
                    <a:pt x="235" y="1"/>
                    <a:pt x="1" y="230"/>
                    <a:pt x="1" y="517"/>
                  </a:cubicBezTo>
                  <a:lnTo>
                    <a:pt x="1" y="6300"/>
                  </a:lnTo>
                  <a:lnTo>
                    <a:pt x="1" y="6977"/>
                  </a:lnTo>
                  <a:cubicBezTo>
                    <a:pt x="1" y="7259"/>
                    <a:pt x="235" y="7493"/>
                    <a:pt x="521" y="7493"/>
                  </a:cubicBezTo>
                  <a:lnTo>
                    <a:pt x="3478" y="7493"/>
                  </a:lnTo>
                  <a:cubicBezTo>
                    <a:pt x="3764" y="7493"/>
                    <a:pt x="3998" y="7259"/>
                    <a:pt x="3998" y="6977"/>
                  </a:cubicBezTo>
                  <a:lnTo>
                    <a:pt x="3998" y="517"/>
                  </a:lnTo>
                  <a:cubicBezTo>
                    <a:pt x="3998" y="230"/>
                    <a:pt x="3764" y="1"/>
                    <a:pt x="34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" name="Google Shape;391;p28"/>
            <p:cNvSpPr/>
            <p:nvPr/>
          </p:nvSpPr>
          <p:spPr>
            <a:xfrm>
              <a:off x="2075273" y="2184739"/>
              <a:ext cx="388292" cy="787774"/>
            </a:xfrm>
            <a:custGeom>
              <a:avLst/>
              <a:gdLst/>
              <a:ahLst/>
              <a:cxnLst/>
              <a:rect l="l" t="t" r="r" b="b"/>
              <a:pathLst>
                <a:path w="3262" h="6618" extrusionOk="0">
                  <a:moveTo>
                    <a:pt x="3261" y="369"/>
                  </a:moveTo>
                  <a:lnTo>
                    <a:pt x="3261" y="6249"/>
                  </a:lnTo>
                  <a:cubicBezTo>
                    <a:pt x="3261" y="6452"/>
                    <a:pt x="3070" y="6617"/>
                    <a:pt x="2841" y="6617"/>
                  </a:cubicBezTo>
                  <a:lnTo>
                    <a:pt x="421" y="6617"/>
                  </a:lnTo>
                  <a:cubicBezTo>
                    <a:pt x="304" y="6617"/>
                    <a:pt x="196" y="6574"/>
                    <a:pt x="118" y="6504"/>
                  </a:cubicBezTo>
                  <a:cubicBezTo>
                    <a:pt x="44" y="6435"/>
                    <a:pt x="1" y="6344"/>
                    <a:pt x="1" y="6249"/>
                  </a:cubicBezTo>
                  <a:lnTo>
                    <a:pt x="1" y="369"/>
                  </a:lnTo>
                  <a:cubicBezTo>
                    <a:pt x="1" y="170"/>
                    <a:pt x="192" y="1"/>
                    <a:pt x="421" y="1"/>
                  </a:cubicBezTo>
                  <a:lnTo>
                    <a:pt x="2841" y="1"/>
                  </a:lnTo>
                  <a:cubicBezTo>
                    <a:pt x="3070" y="1"/>
                    <a:pt x="3261" y="170"/>
                    <a:pt x="3261" y="3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2" name="Google Shape;392;p28"/>
            <p:cNvSpPr/>
            <p:nvPr/>
          </p:nvSpPr>
          <p:spPr>
            <a:xfrm>
              <a:off x="2113960" y="2320557"/>
              <a:ext cx="305682" cy="48090"/>
            </a:xfrm>
            <a:custGeom>
              <a:avLst/>
              <a:gdLst/>
              <a:ahLst/>
              <a:cxnLst/>
              <a:rect l="l" t="t" r="r" b="b"/>
              <a:pathLst>
                <a:path w="2568" h="404" extrusionOk="0">
                  <a:moveTo>
                    <a:pt x="2568" y="403"/>
                  </a:moveTo>
                  <a:lnTo>
                    <a:pt x="1" y="403"/>
                  </a:lnTo>
                  <a:lnTo>
                    <a:pt x="1" y="0"/>
                  </a:lnTo>
                  <a:lnTo>
                    <a:pt x="256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28"/>
            <p:cNvSpPr/>
            <p:nvPr/>
          </p:nvSpPr>
          <p:spPr>
            <a:xfrm>
              <a:off x="2113960" y="2396858"/>
              <a:ext cx="81182" cy="99275"/>
            </a:xfrm>
            <a:custGeom>
              <a:avLst/>
              <a:gdLst/>
              <a:ahLst/>
              <a:cxnLst/>
              <a:rect l="l" t="t" r="r" b="b"/>
              <a:pathLst>
                <a:path w="682" h="834" extrusionOk="0">
                  <a:moveTo>
                    <a:pt x="682" y="833"/>
                  </a:moveTo>
                  <a:lnTo>
                    <a:pt x="1" y="83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28"/>
            <p:cNvSpPr/>
            <p:nvPr/>
          </p:nvSpPr>
          <p:spPr>
            <a:xfrm>
              <a:off x="2113960" y="2509346"/>
              <a:ext cx="81182" cy="13570"/>
            </a:xfrm>
            <a:custGeom>
              <a:avLst/>
              <a:gdLst/>
              <a:ahLst/>
              <a:cxnLst/>
              <a:rect l="l" t="t" r="r" b="b"/>
              <a:pathLst>
                <a:path w="682" h="114" extrusionOk="0">
                  <a:moveTo>
                    <a:pt x="682" y="114"/>
                  </a:moveTo>
                  <a:lnTo>
                    <a:pt x="1" y="114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28"/>
            <p:cNvSpPr/>
            <p:nvPr/>
          </p:nvSpPr>
          <p:spPr>
            <a:xfrm>
              <a:off x="2226567" y="2396858"/>
              <a:ext cx="80587" cy="99275"/>
            </a:xfrm>
            <a:custGeom>
              <a:avLst/>
              <a:gdLst/>
              <a:ahLst/>
              <a:cxnLst/>
              <a:rect l="l" t="t" r="r" b="b"/>
              <a:pathLst>
                <a:path w="677" h="834" extrusionOk="0">
                  <a:moveTo>
                    <a:pt x="676" y="833"/>
                  </a:moveTo>
                  <a:lnTo>
                    <a:pt x="0" y="833"/>
                  </a:lnTo>
                  <a:lnTo>
                    <a:pt x="0" y="1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28"/>
            <p:cNvSpPr/>
            <p:nvPr/>
          </p:nvSpPr>
          <p:spPr>
            <a:xfrm>
              <a:off x="2226567" y="2509346"/>
              <a:ext cx="80587" cy="13570"/>
            </a:xfrm>
            <a:custGeom>
              <a:avLst/>
              <a:gdLst/>
              <a:ahLst/>
              <a:cxnLst/>
              <a:rect l="l" t="t" r="r" b="b"/>
              <a:pathLst>
                <a:path w="677" h="114" extrusionOk="0">
                  <a:moveTo>
                    <a:pt x="676" y="114"/>
                  </a:moveTo>
                  <a:lnTo>
                    <a:pt x="0" y="114"/>
                  </a:lnTo>
                  <a:lnTo>
                    <a:pt x="0" y="1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28"/>
            <p:cNvSpPr/>
            <p:nvPr/>
          </p:nvSpPr>
          <p:spPr>
            <a:xfrm>
              <a:off x="2338459" y="2396858"/>
              <a:ext cx="81182" cy="99275"/>
            </a:xfrm>
            <a:custGeom>
              <a:avLst/>
              <a:gdLst/>
              <a:ahLst/>
              <a:cxnLst/>
              <a:rect l="l" t="t" r="r" b="b"/>
              <a:pathLst>
                <a:path w="682" h="834" extrusionOk="0">
                  <a:moveTo>
                    <a:pt x="682" y="833"/>
                  </a:moveTo>
                  <a:lnTo>
                    <a:pt x="1" y="83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28"/>
            <p:cNvSpPr/>
            <p:nvPr/>
          </p:nvSpPr>
          <p:spPr>
            <a:xfrm>
              <a:off x="2338459" y="2509346"/>
              <a:ext cx="81182" cy="13570"/>
            </a:xfrm>
            <a:custGeom>
              <a:avLst/>
              <a:gdLst/>
              <a:ahLst/>
              <a:cxnLst/>
              <a:rect l="l" t="t" r="r" b="b"/>
              <a:pathLst>
                <a:path w="682" h="114" extrusionOk="0">
                  <a:moveTo>
                    <a:pt x="682" y="114"/>
                  </a:moveTo>
                  <a:lnTo>
                    <a:pt x="1" y="114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28"/>
            <p:cNvSpPr/>
            <p:nvPr/>
          </p:nvSpPr>
          <p:spPr>
            <a:xfrm>
              <a:off x="2113960" y="2562078"/>
              <a:ext cx="81182" cy="99632"/>
            </a:xfrm>
            <a:custGeom>
              <a:avLst/>
              <a:gdLst/>
              <a:ahLst/>
              <a:cxnLst/>
              <a:rect l="l" t="t" r="r" b="b"/>
              <a:pathLst>
                <a:path w="682" h="837" extrusionOk="0">
                  <a:moveTo>
                    <a:pt x="682" y="837"/>
                  </a:moveTo>
                  <a:lnTo>
                    <a:pt x="1" y="837"/>
                  </a:lnTo>
                  <a:lnTo>
                    <a:pt x="1" y="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28"/>
            <p:cNvSpPr/>
            <p:nvPr/>
          </p:nvSpPr>
          <p:spPr>
            <a:xfrm>
              <a:off x="2113960" y="2675042"/>
              <a:ext cx="81182" cy="13570"/>
            </a:xfrm>
            <a:custGeom>
              <a:avLst/>
              <a:gdLst/>
              <a:ahLst/>
              <a:cxnLst/>
              <a:rect l="l" t="t" r="r" b="b"/>
              <a:pathLst>
                <a:path w="682" h="114" extrusionOk="0">
                  <a:moveTo>
                    <a:pt x="682" y="113"/>
                  </a:moveTo>
                  <a:lnTo>
                    <a:pt x="1" y="11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28"/>
            <p:cNvSpPr/>
            <p:nvPr/>
          </p:nvSpPr>
          <p:spPr>
            <a:xfrm>
              <a:off x="2226567" y="2562078"/>
              <a:ext cx="80587" cy="99632"/>
            </a:xfrm>
            <a:custGeom>
              <a:avLst/>
              <a:gdLst/>
              <a:ahLst/>
              <a:cxnLst/>
              <a:rect l="l" t="t" r="r" b="b"/>
              <a:pathLst>
                <a:path w="677" h="837" extrusionOk="0">
                  <a:moveTo>
                    <a:pt x="676" y="837"/>
                  </a:moveTo>
                  <a:lnTo>
                    <a:pt x="0" y="837"/>
                  </a:lnTo>
                  <a:lnTo>
                    <a:pt x="0" y="0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28"/>
            <p:cNvSpPr/>
            <p:nvPr/>
          </p:nvSpPr>
          <p:spPr>
            <a:xfrm>
              <a:off x="2226567" y="2675042"/>
              <a:ext cx="80587" cy="13570"/>
            </a:xfrm>
            <a:custGeom>
              <a:avLst/>
              <a:gdLst/>
              <a:ahLst/>
              <a:cxnLst/>
              <a:rect l="l" t="t" r="r" b="b"/>
              <a:pathLst>
                <a:path w="677" h="114" extrusionOk="0">
                  <a:moveTo>
                    <a:pt x="676" y="113"/>
                  </a:moveTo>
                  <a:lnTo>
                    <a:pt x="0" y="113"/>
                  </a:lnTo>
                  <a:lnTo>
                    <a:pt x="0" y="1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28"/>
            <p:cNvSpPr/>
            <p:nvPr/>
          </p:nvSpPr>
          <p:spPr>
            <a:xfrm>
              <a:off x="2338459" y="2562078"/>
              <a:ext cx="81182" cy="99632"/>
            </a:xfrm>
            <a:custGeom>
              <a:avLst/>
              <a:gdLst/>
              <a:ahLst/>
              <a:cxnLst/>
              <a:rect l="l" t="t" r="r" b="b"/>
              <a:pathLst>
                <a:path w="682" h="837" extrusionOk="0">
                  <a:moveTo>
                    <a:pt x="682" y="837"/>
                  </a:moveTo>
                  <a:lnTo>
                    <a:pt x="1" y="837"/>
                  </a:lnTo>
                  <a:lnTo>
                    <a:pt x="1" y="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28"/>
            <p:cNvSpPr/>
            <p:nvPr/>
          </p:nvSpPr>
          <p:spPr>
            <a:xfrm>
              <a:off x="2338459" y="2675042"/>
              <a:ext cx="81182" cy="13570"/>
            </a:xfrm>
            <a:custGeom>
              <a:avLst/>
              <a:gdLst/>
              <a:ahLst/>
              <a:cxnLst/>
              <a:rect l="l" t="t" r="r" b="b"/>
              <a:pathLst>
                <a:path w="682" h="114" extrusionOk="0">
                  <a:moveTo>
                    <a:pt x="682" y="113"/>
                  </a:moveTo>
                  <a:lnTo>
                    <a:pt x="1" y="11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28"/>
            <p:cNvSpPr/>
            <p:nvPr/>
          </p:nvSpPr>
          <p:spPr>
            <a:xfrm>
              <a:off x="2113960" y="2727655"/>
              <a:ext cx="81182" cy="99275"/>
            </a:xfrm>
            <a:custGeom>
              <a:avLst/>
              <a:gdLst/>
              <a:ahLst/>
              <a:cxnLst/>
              <a:rect l="l" t="t" r="r" b="b"/>
              <a:pathLst>
                <a:path w="682" h="834" extrusionOk="0">
                  <a:moveTo>
                    <a:pt x="682" y="833"/>
                  </a:moveTo>
                  <a:lnTo>
                    <a:pt x="1" y="83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28"/>
            <p:cNvSpPr/>
            <p:nvPr/>
          </p:nvSpPr>
          <p:spPr>
            <a:xfrm>
              <a:off x="2113960" y="2840738"/>
              <a:ext cx="81182" cy="13570"/>
            </a:xfrm>
            <a:custGeom>
              <a:avLst/>
              <a:gdLst/>
              <a:ahLst/>
              <a:cxnLst/>
              <a:rect l="l" t="t" r="r" b="b"/>
              <a:pathLst>
                <a:path w="682" h="114" extrusionOk="0">
                  <a:moveTo>
                    <a:pt x="682" y="113"/>
                  </a:moveTo>
                  <a:lnTo>
                    <a:pt x="1" y="113"/>
                  </a:lnTo>
                  <a:lnTo>
                    <a:pt x="1" y="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28"/>
            <p:cNvSpPr/>
            <p:nvPr/>
          </p:nvSpPr>
          <p:spPr>
            <a:xfrm>
              <a:off x="2226567" y="2727655"/>
              <a:ext cx="80587" cy="99275"/>
            </a:xfrm>
            <a:custGeom>
              <a:avLst/>
              <a:gdLst/>
              <a:ahLst/>
              <a:cxnLst/>
              <a:rect l="l" t="t" r="r" b="b"/>
              <a:pathLst>
                <a:path w="677" h="834" extrusionOk="0">
                  <a:moveTo>
                    <a:pt x="676" y="833"/>
                  </a:moveTo>
                  <a:lnTo>
                    <a:pt x="0" y="833"/>
                  </a:lnTo>
                  <a:lnTo>
                    <a:pt x="0" y="1"/>
                  </a:lnTo>
                  <a:lnTo>
                    <a:pt x="6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28"/>
            <p:cNvSpPr/>
            <p:nvPr/>
          </p:nvSpPr>
          <p:spPr>
            <a:xfrm>
              <a:off x="2226567" y="2840738"/>
              <a:ext cx="80587" cy="13570"/>
            </a:xfrm>
            <a:custGeom>
              <a:avLst/>
              <a:gdLst/>
              <a:ahLst/>
              <a:cxnLst/>
              <a:rect l="l" t="t" r="r" b="b"/>
              <a:pathLst>
                <a:path w="677" h="114" extrusionOk="0">
                  <a:moveTo>
                    <a:pt x="676" y="113"/>
                  </a:moveTo>
                  <a:lnTo>
                    <a:pt x="0" y="113"/>
                  </a:lnTo>
                  <a:lnTo>
                    <a:pt x="0" y="0"/>
                  </a:lnTo>
                  <a:lnTo>
                    <a:pt x="67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28"/>
            <p:cNvSpPr/>
            <p:nvPr/>
          </p:nvSpPr>
          <p:spPr>
            <a:xfrm>
              <a:off x="2338459" y="2727655"/>
              <a:ext cx="81182" cy="99275"/>
            </a:xfrm>
            <a:custGeom>
              <a:avLst/>
              <a:gdLst/>
              <a:ahLst/>
              <a:cxnLst/>
              <a:rect l="l" t="t" r="r" b="b"/>
              <a:pathLst>
                <a:path w="682" h="834" extrusionOk="0">
                  <a:moveTo>
                    <a:pt x="682" y="833"/>
                  </a:moveTo>
                  <a:lnTo>
                    <a:pt x="1" y="833"/>
                  </a:lnTo>
                  <a:lnTo>
                    <a:pt x="1" y="1"/>
                  </a:lnTo>
                  <a:lnTo>
                    <a:pt x="68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28"/>
            <p:cNvSpPr/>
            <p:nvPr/>
          </p:nvSpPr>
          <p:spPr>
            <a:xfrm>
              <a:off x="2338459" y="2840738"/>
              <a:ext cx="81182" cy="13570"/>
            </a:xfrm>
            <a:custGeom>
              <a:avLst/>
              <a:gdLst/>
              <a:ahLst/>
              <a:cxnLst/>
              <a:rect l="l" t="t" r="r" b="b"/>
              <a:pathLst>
                <a:path w="682" h="114" extrusionOk="0">
                  <a:moveTo>
                    <a:pt x="682" y="113"/>
                  </a:moveTo>
                  <a:lnTo>
                    <a:pt x="1" y="113"/>
                  </a:lnTo>
                  <a:lnTo>
                    <a:pt x="1" y="0"/>
                  </a:lnTo>
                  <a:lnTo>
                    <a:pt x="68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28"/>
            <p:cNvSpPr/>
            <p:nvPr/>
          </p:nvSpPr>
          <p:spPr>
            <a:xfrm>
              <a:off x="1819348" y="2746344"/>
              <a:ext cx="177600" cy="177600"/>
            </a:xfrm>
            <a:custGeom>
              <a:avLst/>
              <a:gdLst/>
              <a:ahLst/>
              <a:cxnLst/>
              <a:rect l="l" t="t" r="r" b="b"/>
              <a:pathLst>
                <a:path w="1492" h="1492" extrusionOk="0">
                  <a:moveTo>
                    <a:pt x="156" y="1492"/>
                  </a:moveTo>
                  <a:lnTo>
                    <a:pt x="0" y="1340"/>
                  </a:lnTo>
                  <a:lnTo>
                    <a:pt x="1340" y="0"/>
                  </a:lnTo>
                  <a:lnTo>
                    <a:pt x="1492" y="156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28"/>
            <p:cNvSpPr/>
            <p:nvPr/>
          </p:nvSpPr>
          <p:spPr>
            <a:xfrm>
              <a:off x="1804826" y="2793719"/>
              <a:ext cx="144628" cy="144628"/>
            </a:xfrm>
            <a:custGeom>
              <a:avLst/>
              <a:gdLst/>
              <a:ahLst/>
              <a:cxnLst/>
              <a:rect l="l" t="t" r="r" b="b"/>
              <a:pathLst>
                <a:path w="1215" h="1215" extrusionOk="0">
                  <a:moveTo>
                    <a:pt x="75" y="1146"/>
                  </a:moveTo>
                  <a:cubicBezTo>
                    <a:pt x="1" y="1076"/>
                    <a:pt x="1" y="959"/>
                    <a:pt x="75" y="890"/>
                  </a:cubicBezTo>
                  <a:lnTo>
                    <a:pt x="890" y="75"/>
                  </a:lnTo>
                  <a:cubicBezTo>
                    <a:pt x="959" y="1"/>
                    <a:pt x="1072" y="1"/>
                    <a:pt x="1145" y="75"/>
                  </a:cubicBezTo>
                  <a:cubicBezTo>
                    <a:pt x="1215" y="144"/>
                    <a:pt x="1215" y="257"/>
                    <a:pt x="1145" y="330"/>
                  </a:cubicBezTo>
                  <a:lnTo>
                    <a:pt x="326" y="1146"/>
                  </a:lnTo>
                  <a:cubicBezTo>
                    <a:pt x="257" y="1215"/>
                    <a:pt x="144" y="1215"/>
                    <a:pt x="75" y="1146"/>
                  </a:cubicBezTo>
                  <a:close/>
                </a:path>
              </a:pathLst>
            </a:custGeom>
            <a:solidFill>
              <a:srgbClr val="0290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28"/>
            <p:cNvSpPr/>
            <p:nvPr/>
          </p:nvSpPr>
          <p:spPr>
            <a:xfrm>
              <a:off x="1927194" y="2525892"/>
              <a:ext cx="290683" cy="290683"/>
            </a:xfrm>
            <a:custGeom>
              <a:avLst/>
              <a:gdLst/>
              <a:ahLst/>
              <a:cxnLst/>
              <a:rect l="l" t="t" r="r" b="b"/>
              <a:pathLst>
                <a:path w="2442" h="2442" extrusionOk="0">
                  <a:moveTo>
                    <a:pt x="1852" y="586"/>
                  </a:moveTo>
                  <a:cubicBezTo>
                    <a:pt x="1505" y="239"/>
                    <a:pt x="937" y="239"/>
                    <a:pt x="586" y="586"/>
                  </a:cubicBezTo>
                  <a:cubicBezTo>
                    <a:pt x="235" y="937"/>
                    <a:pt x="235" y="1505"/>
                    <a:pt x="586" y="1852"/>
                  </a:cubicBezTo>
                  <a:cubicBezTo>
                    <a:pt x="937" y="2203"/>
                    <a:pt x="1505" y="2203"/>
                    <a:pt x="1852" y="1852"/>
                  </a:cubicBezTo>
                  <a:cubicBezTo>
                    <a:pt x="2203" y="1505"/>
                    <a:pt x="2203" y="937"/>
                    <a:pt x="1852" y="586"/>
                  </a:cubicBezTo>
                  <a:close/>
                  <a:moveTo>
                    <a:pt x="434" y="2008"/>
                  </a:moveTo>
                  <a:cubicBezTo>
                    <a:pt x="0" y="1575"/>
                    <a:pt x="0" y="868"/>
                    <a:pt x="434" y="434"/>
                  </a:cubicBezTo>
                  <a:cubicBezTo>
                    <a:pt x="868" y="1"/>
                    <a:pt x="1574" y="1"/>
                    <a:pt x="2008" y="434"/>
                  </a:cubicBezTo>
                  <a:cubicBezTo>
                    <a:pt x="2441" y="868"/>
                    <a:pt x="2441" y="1575"/>
                    <a:pt x="2008" y="2008"/>
                  </a:cubicBezTo>
                  <a:cubicBezTo>
                    <a:pt x="1574" y="2442"/>
                    <a:pt x="868" y="2442"/>
                    <a:pt x="434" y="200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14" name="Google Shape;414;p28"/>
          <p:cNvGrpSpPr/>
          <p:nvPr/>
        </p:nvGrpSpPr>
        <p:grpSpPr>
          <a:xfrm>
            <a:off x="6986881" y="2484421"/>
            <a:ext cx="796463" cy="746348"/>
            <a:chOff x="6457088" y="2179621"/>
            <a:chExt cx="796463" cy="746348"/>
          </a:xfrm>
        </p:grpSpPr>
        <p:sp>
          <p:nvSpPr>
            <p:cNvPr id="415" name="Google Shape;415;p28"/>
            <p:cNvSpPr/>
            <p:nvPr/>
          </p:nvSpPr>
          <p:spPr>
            <a:xfrm>
              <a:off x="6830738" y="2378289"/>
              <a:ext cx="36306" cy="36782"/>
            </a:xfrm>
            <a:custGeom>
              <a:avLst/>
              <a:gdLst/>
              <a:ahLst/>
              <a:cxnLst/>
              <a:rect l="l" t="t" r="r" b="b"/>
              <a:pathLst>
                <a:path w="305" h="309" extrusionOk="0">
                  <a:moveTo>
                    <a:pt x="304" y="157"/>
                  </a:moveTo>
                  <a:cubicBezTo>
                    <a:pt x="304" y="239"/>
                    <a:pt x="235" y="309"/>
                    <a:pt x="152" y="309"/>
                  </a:cubicBezTo>
                  <a:cubicBezTo>
                    <a:pt x="66" y="309"/>
                    <a:pt x="1" y="239"/>
                    <a:pt x="1" y="157"/>
                  </a:cubicBezTo>
                  <a:cubicBezTo>
                    <a:pt x="1" y="70"/>
                    <a:pt x="66" y="1"/>
                    <a:pt x="152" y="1"/>
                  </a:cubicBezTo>
                  <a:cubicBezTo>
                    <a:pt x="235" y="1"/>
                    <a:pt x="304" y="70"/>
                    <a:pt x="304" y="15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28"/>
            <p:cNvSpPr/>
            <p:nvPr/>
          </p:nvSpPr>
          <p:spPr>
            <a:xfrm>
              <a:off x="7033574" y="2378289"/>
              <a:ext cx="36306" cy="36782"/>
            </a:xfrm>
            <a:custGeom>
              <a:avLst/>
              <a:gdLst/>
              <a:ahLst/>
              <a:cxnLst/>
              <a:rect l="l" t="t" r="r" b="b"/>
              <a:pathLst>
                <a:path w="305" h="309" extrusionOk="0">
                  <a:moveTo>
                    <a:pt x="304" y="157"/>
                  </a:moveTo>
                  <a:cubicBezTo>
                    <a:pt x="304" y="239"/>
                    <a:pt x="239" y="309"/>
                    <a:pt x="152" y="309"/>
                  </a:cubicBezTo>
                  <a:cubicBezTo>
                    <a:pt x="70" y="309"/>
                    <a:pt x="1" y="239"/>
                    <a:pt x="1" y="157"/>
                  </a:cubicBezTo>
                  <a:cubicBezTo>
                    <a:pt x="1" y="70"/>
                    <a:pt x="70" y="1"/>
                    <a:pt x="152" y="1"/>
                  </a:cubicBezTo>
                  <a:cubicBezTo>
                    <a:pt x="239" y="1"/>
                    <a:pt x="304" y="70"/>
                    <a:pt x="304" y="15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28"/>
            <p:cNvSpPr/>
            <p:nvPr/>
          </p:nvSpPr>
          <p:spPr>
            <a:xfrm>
              <a:off x="6844189" y="2179621"/>
              <a:ext cx="212239" cy="222000"/>
            </a:xfrm>
            <a:custGeom>
              <a:avLst/>
              <a:gdLst/>
              <a:ahLst/>
              <a:cxnLst/>
              <a:rect l="l" t="t" r="r" b="b"/>
              <a:pathLst>
                <a:path w="1783" h="1865" extrusionOk="0">
                  <a:moveTo>
                    <a:pt x="1743" y="1865"/>
                  </a:moveTo>
                  <a:cubicBezTo>
                    <a:pt x="1722" y="1865"/>
                    <a:pt x="1704" y="1847"/>
                    <a:pt x="1704" y="1826"/>
                  </a:cubicBezTo>
                  <a:lnTo>
                    <a:pt x="1704" y="894"/>
                  </a:lnTo>
                  <a:cubicBezTo>
                    <a:pt x="1704" y="443"/>
                    <a:pt x="1340" y="78"/>
                    <a:pt x="889" y="78"/>
                  </a:cubicBezTo>
                  <a:cubicBezTo>
                    <a:pt x="443" y="78"/>
                    <a:pt x="78" y="443"/>
                    <a:pt x="78" y="894"/>
                  </a:cubicBezTo>
                  <a:lnTo>
                    <a:pt x="78" y="1826"/>
                  </a:lnTo>
                  <a:cubicBezTo>
                    <a:pt x="78" y="1847"/>
                    <a:pt x="61" y="1865"/>
                    <a:pt x="39" y="1865"/>
                  </a:cubicBezTo>
                  <a:cubicBezTo>
                    <a:pt x="18" y="1865"/>
                    <a:pt x="0" y="1847"/>
                    <a:pt x="0" y="1826"/>
                  </a:cubicBezTo>
                  <a:lnTo>
                    <a:pt x="0" y="894"/>
                  </a:lnTo>
                  <a:cubicBezTo>
                    <a:pt x="0" y="399"/>
                    <a:pt x="399" y="0"/>
                    <a:pt x="889" y="0"/>
                  </a:cubicBezTo>
                  <a:cubicBezTo>
                    <a:pt x="1383" y="0"/>
                    <a:pt x="1782" y="399"/>
                    <a:pt x="1782" y="894"/>
                  </a:cubicBezTo>
                  <a:lnTo>
                    <a:pt x="1782" y="1826"/>
                  </a:lnTo>
                  <a:cubicBezTo>
                    <a:pt x="1782" y="1847"/>
                    <a:pt x="1765" y="1865"/>
                    <a:pt x="1743" y="1865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28"/>
            <p:cNvSpPr/>
            <p:nvPr/>
          </p:nvSpPr>
          <p:spPr>
            <a:xfrm>
              <a:off x="6706347" y="2353530"/>
              <a:ext cx="166887" cy="537443"/>
            </a:xfrm>
            <a:custGeom>
              <a:avLst/>
              <a:gdLst/>
              <a:ahLst/>
              <a:cxnLst/>
              <a:rect l="l" t="t" r="r" b="b"/>
              <a:pathLst>
                <a:path w="1402" h="4515" extrusionOk="0">
                  <a:moveTo>
                    <a:pt x="1401" y="1"/>
                  </a:moveTo>
                  <a:lnTo>
                    <a:pt x="855" y="4514"/>
                  </a:lnTo>
                  <a:lnTo>
                    <a:pt x="1" y="4514"/>
                  </a:lnTo>
                  <a:lnTo>
                    <a:pt x="790" y="1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28"/>
            <p:cNvSpPr/>
            <p:nvPr/>
          </p:nvSpPr>
          <p:spPr>
            <a:xfrm>
              <a:off x="6808003" y="2353530"/>
              <a:ext cx="445548" cy="537443"/>
            </a:xfrm>
            <a:custGeom>
              <a:avLst/>
              <a:gdLst/>
              <a:ahLst/>
              <a:cxnLst/>
              <a:rect l="l" t="t" r="r" b="b"/>
              <a:pathLst>
                <a:path w="3743" h="4515" extrusionOk="0">
                  <a:moveTo>
                    <a:pt x="3743" y="4514"/>
                  </a:moveTo>
                  <a:lnTo>
                    <a:pt x="1" y="4514"/>
                  </a:lnTo>
                  <a:lnTo>
                    <a:pt x="547" y="1"/>
                  </a:lnTo>
                  <a:lnTo>
                    <a:pt x="319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28"/>
            <p:cNvSpPr/>
            <p:nvPr/>
          </p:nvSpPr>
          <p:spPr>
            <a:xfrm>
              <a:off x="6706347" y="2794315"/>
              <a:ext cx="101775" cy="96656"/>
            </a:xfrm>
            <a:custGeom>
              <a:avLst/>
              <a:gdLst/>
              <a:ahLst/>
              <a:cxnLst/>
              <a:rect l="l" t="t" r="r" b="b"/>
              <a:pathLst>
                <a:path w="855" h="812" extrusionOk="0">
                  <a:moveTo>
                    <a:pt x="1" y="811"/>
                  </a:moveTo>
                  <a:lnTo>
                    <a:pt x="521" y="0"/>
                  </a:lnTo>
                  <a:lnTo>
                    <a:pt x="855" y="811"/>
                  </a:lnTo>
                  <a:close/>
                </a:path>
              </a:pathLst>
            </a:custGeom>
            <a:solidFill>
              <a:srgbClr val="01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28"/>
            <p:cNvSpPr/>
            <p:nvPr/>
          </p:nvSpPr>
          <p:spPr>
            <a:xfrm>
              <a:off x="6749199" y="2353054"/>
              <a:ext cx="89871" cy="538395"/>
            </a:xfrm>
            <a:custGeom>
              <a:avLst/>
              <a:gdLst/>
              <a:ahLst/>
              <a:cxnLst/>
              <a:rect l="l" t="t" r="r" b="b"/>
              <a:pathLst>
                <a:path w="755" h="4523" extrusionOk="0">
                  <a:moveTo>
                    <a:pt x="79" y="4522"/>
                  </a:moveTo>
                  <a:lnTo>
                    <a:pt x="1" y="4509"/>
                  </a:lnTo>
                  <a:lnTo>
                    <a:pt x="677" y="0"/>
                  </a:lnTo>
                  <a:lnTo>
                    <a:pt x="755" y="9"/>
                  </a:lnTo>
                  <a:close/>
                </a:path>
              </a:pathLst>
            </a:custGeom>
            <a:solidFill>
              <a:srgbClr val="01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28"/>
            <p:cNvSpPr/>
            <p:nvPr/>
          </p:nvSpPr>
          <p:spPr>
            <a:xfrm>
              <a:off x="6910730" y="2378289"/>
              <a:ext cx="36782" cy="36782"/>
            </a:xfrm>
            <a:custGeom>
              <a:avLst/>
              <a:gdLst/>
              <a:ahLst/>
              <a:cxnLst/>
              <a:rect l="l" t="t" r="r" b="b"/>
              <a:pathLst>
                <a:path w="309" h="309" extrusionOk="0">
                  <a:moveTo>
                    <a:pt x="308" y="157"/>
                  </a:moveTo>
                  <a:cubicBezTo>
                    <a:pt x="308" y="239"/>
                    <a:pt x="239" y="309"/>
                    <a:pt x="157" y="309"/>
                  </a:cubicBezTo>
                  <a:cubicBezTo>
                    <a:pt x="70" y="309"/>
                    <a:pt x="1" y="239"/>
                    <a:pt x="1" y="157"/>
                  </a:cubicBezTo>
                  <a:cubicBezTo>
                    <a:pt x="1" y="70"/>
                    <a:pt x="70" y="1"/>
                    <a:pt x="157" y="1"/>
                  </a:cubicBezTo>
                  <a:cubicBezTo>
                    <a:pt x="239" y="1"/>
                    <a:pt x="308" y="70"/>
                    <a:pt x="308" y="15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" name="Google Shape;423;p28"/>
            <p:cNvSpPr/>
            <p:nvPr/>
          </p:nvSpPr>
          <p:spPr>
            <a:xfrm>
              <a:off x="7114041" y="2378289"/>
              <a:ext cx="36306" cy="36782"/>
            </a:xfrm>
            <a:custGeom>
              <a:avLst/>
              <a:gdLst/>
              <a:ahLst/>
              <a:cxnLst/>
              <a:rect l="l" t="t" r="r" b="b"/>
              <a:pathLst>
                <a:path w="305" h="309" extrusionOk="0">
                  <a:moveTo>
                    <a:pt x="304" y="157"/>
                  </a:moveTo>
                  <a:cubicBezTo>
                    <a:pt x="304" y="239"/>
                    <a:pt x="239" y="309"/>
                    <a:pt x="153" y="309"/>
                  </a:cubicBezTo>
                  <a:cubicBezTo>
                    <a:pt x="66" y="309"/>
                    <a:pt x="1" y="239"/>
                    <a:pt x="1" y="157"/>
                  </a:cubicBezTo>
                  <a:cubicBezTo>
                    <a:pt x="1" y="70"/>
                    <a:pt x="66" y="1"/>
                    <a:pt x="153" y="1"/>
                  </a:cubicBezTo>
                  <a:cubicBezTo>
                    <a:pt x="239" y="1"/>
                    <a:pt x="304" y="70"/>
                    <a:pt x="304" y="15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4" name="Google Shape;424;p28"/>
            <p:cNvSpPr/>
            <p:nvPr/>
          </p:nvSpPr>
          <p:spPr>
            <a:xfrm>
              <a:off x="6924657" y="2179621"/>
              <a:ext cx="212239" cy="222000"/>
            </a:xfrm>
            <a:custGeom>
              <a:avLst/>
              <a:gdLst/>
              <a:ahLst/>
              <a:cxnLst/>
              <a:rect l="l" t="t" r="r" b="b"/>
              <a:pathLst>
                <a:path w="1783" h="1865" extrusionOk="0">
                  <a:moveTo>
                    <a:pt x="1744" y="1865"/>
                  </a:moveTo>
                  <a:cubicBezTo>
                    <a:pt x="1722" y="1865"/>
                    <a:pt x="1705" y="1847"/>
                    <a:pt x="1705" y="1826"/>
                  </a:cubicBezTo>
                  <a:lnTo>
                    <a:pt x="1705" y="894"/>
                  </a:lnTo>
                  <a:cubicBezTo>
                    <a:pt x="1705" y="443"/>
                    <a:pt x="1340" y="78"/>
                    <a:pt x="890" y="78"/>
                  </a:cubicBezTo>
                  <a:cubicBezTo>
                    <a:pt x="443" y="78"/>
                    <a:pt x="79" y="443"/>
                    <a:pt x="79" y="894"/>
                  </a:cubicBezTo>
                  <a:lnTo>
                    <a:pt x="79" y="1826"/>
                  </a:lnTo>
                  <a:cubicBezTo>
                    <a:pt x="79" y="1847"/>
                    <a:pt x="61" y="1865"/>
                    <a:pt x="40" y="1865"/>
                  </a:cubicBezTo>
                  <a:cubicBezTo>
                    <a:pt x="18" y="1865"/>
                    <a:pt x="1" y="1847"/>
                    <a:pt x="1" y="1826"/>
                  </a:cubicBezTo>
                  <a:lnTo>
                    <a:pt x="1" y="894"/>
                  </a:lnTo>
                  <a:cubicBezTo>
                    <a:pt x="1" y="399"/>
                    <a:pt x="400" y="0"/>
                    <a:pt x="890" y="0"/>
                  </a:cubicBezTo>
                  <a:cubicBezTo>
                    <a:pt x="1384" y="0"/>
                    <a:pt x="1783" y="399"/>
                    <a:pt x="1783" y="894"/>
                  </a:cubicBezTo>
                  <a:lnTo>
                    <a:pt x="1783" y="1826"/>
                  </a:lnTo>
                  <a:cubicBezTo>
                    <a:pt x="1783" y="1847"/>
                    <a:pt x="1765" y="1865"/>
                    <a:pt x="1744" y="1865"/>
                  </a:cubicBezTo>
                  <a:close/>
                </a:path>
              </a:pathLst>
            </a:custGeom>
            <a:solidFill>
              <a:srgbClr val="01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5" name="Google Shape;425;p28"/>
            <p:cNvSpPr/>
            <p:nvPr/>
          </p:nvSpPr>
          <p:spPr>
            <a:xfrm>
              <a:off x="6544340" y="2500657"/>
              <a:ext cx="380436" cy="425312"/>
            </a:xfrm>
            <a:custGeom>
              <a:avLst/>
              <a:gdLst/>
              <a:ahLst/>
              <a:cxnLst/>
              <a:rect l="l" t="t" r="r" b="b"/>
              <a:pathLst>
                <a:path w="3196" h="3573" extrusionOk="0">
                  <a:moveTo>
                    <a:pt x="3196" y="3573"/>
                  </a:moveTo>
                  <a:lnTo>
                    <a:pt x="0" y="3573"/>
                  </a:lnTo>
                  <a:lnTo>
                    <a:pt x="0" y="0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" name="Google Shape;426;p28"/>
            <p:cNvSpPr/>
            <p:nvPr/>
          </p:nvSpPr>
          <p:spPr>
            <a:xfrm>
              <a:off x="6457088" y="2500657"/>
              <a:ext cx="87372" cy="425312"/>
            </a:xfrm>
            <a:custGeom>
              <a:avLst/>
              <a:gdLst/>
              <a:ahLst/>
              <a:cxnLst/>
              <a:rect l="l" t="t" r="r" b="b"/>
              <a:pathLst>
                <a:path w="734" h="3573" extrusionOk="0">
                  <a:moveTo>
                    <a:pt x="1" y="3573"/>
                  </a:moveTo>
                  <a:lnTo>
                    <a:pt x="733" y="3573"/>
                  </a:lnTo>
                  <a:lnTo>
                    <a:pt x="733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28"/>
            <p:cNvSpPr/>
            <p:nvPr/>
          </p:nvSpPr>
          <p:spPr>
            <a:xfrm>
              <a:off x="6497917" y="2500657"/>
              <a:ext cx="6309" cy="425312"/>
            </a:xfrm>
            <a:custGeom>
              <a:avLst/>
              <a:gdLst/>
              <a:ahLst/>
              <a:cxnLst/>
              <a:rect l="l" t="t" r="r" b="b"/>
              <a:pathLst>
                <a:path w="53" h="3573" extrusionOk="0">
                  <a:moveTo>
                    <a:pt x="0" y="3573"/>
                  </a:moveTo>
                  <a:lnTo>
                    <a:pt x="52" y="3573"/>
                  </a:lnTo>
                  <a:lnTo>
                    <a:pt x="5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191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" name="Google Shape;428;p28"/>
            <p:cNvSpPr/>
            <p:nvPr/>
          </p:nvSpPr>
          <p:spPr>
            <a:xfrm>
              <a:off x="6615523" y="2656473"/>
              <a:ext cx="238070" cy="105941"/>
            </a:xfrm>
            <a:custGeom>
              <a:avLst/>
              <a:gdLst/>
              <a:ahLst/>
              <a:cxnLst/>
              <a:rect l="l" t="t" r="r" b="b"/>
              <a:pathLst>
                <a:path w="2000" h="890" extrusionOk="0">
                  <a:moveTo>
                    <a:pt x="1999" y="889"/>
                  </a:moveTo>
                  <a:lnTo>
                    <a:pt x="1" y="889"/>
                  </a:lnTo>
                  <a:lnTo>
                    <a:pt x="1" y="1"/>
                  </a:lnTo>
                  <a:lnTo>
                    <a:pt x="19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" name="Google Shape;429;p28"/>
            <p:cNvSpPr/>
            <p:nvPr/>
          </p:nvSpPr>
          <p:spPr>
            <a:xfrm>
              <a:off x="6938584" y="2525892"/>
              <a:ext cx="183909" cy="183909"/>
            </a:xfrm>
            <a:custGeom>
              <a:avLst/>
              <a:gdLst/>
              <a:ahLst/>
              <a:cxnLst/>
              <a:rect l="l" t="t" r="r" b="b"/>
              <a:pathLst>
                <a:path w="1545" h="1545" extrusionOk="0">
                  <a:moveTo>
                    <a:pt x="773" y="1245"/>
                  </a:moveTo>
                  <a:cubicBezTo>
                    <a:pt x="512" y="1245"/>
                    <a:pt x="300" y="1033"/>
                    <a:pt x="300" y="772"/>
                  </a:cubicBezTo>
                  <a:cubicBezTo>
                    <a:pt x="300" y="508"/>
                    <a:pt x="512" y="296"/>
                    <a:pt x="773" y="296"/>
                  </a:cubicBezTo>
                  <a:cubicBezTo>
                    <a:pt x="1037" y="296"/>
                    <a:pt x="1249" y="508"/>
                    <a:pt x="1249" y="772"/>
                  </a:cubicBezTo>
                  <a:cubicBezTo>
                    <a:pt x="1249" y="1033"/>
                    <a:pt x="1037" y="1245"/>
                    <a:pt x="773" y="1245"/>
                  </a:cubicBezTo>
                  <a:close/>
                  <a:moveTo>
                    <a:pt x="773" y="1"/>
                  </a:moveTo>
                  <a:cubicBezTo>
                    <a:pt x="348" y="1"/>
                    <a:pt x="1" y="343"/>
                    <a:pt x="1" y="772"/>
                  </a:cubicBezTo>
                  <a:cubicBezTo>
                    <a:pt x="1" y="1197"/>
                    <a:pt x="348" y="1544"/>
                    <a:pt x="773" y="1544"/>
                  </a:cubicBezTo>
                  <a:cubicBezTo>
                    <a:pt x="1202" y="1544"/>
                    <a:pt x="1544" y="1197"/>
                    <a:pt x="1544" y="772"/>
                  </a:cubicBezTo>
                  <a:cubicBezTo>
                    <a:pt x="1544" y="343"/>
                    <a:pt x="1202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0" name="Google Shape;430;p28"/>
            <p:cNvSpPr/>
            <p:nvPr/>
          </p:nvSpPr>
          <p:spPr>
            <a:xfrm>
              <a:off x="7002625" y="2589337"/>
              <a:ext cx="56304" cy="56423"/>
            </a:xfrm>
            <a:custGeom>
              <a:avLst/>
              <a:gdLst/>
              <a:ahLst/>
              <a:cxnLst/>
              <a:rect l="l" t="t" r="r" b="b"/>
              <a:pathLst>
                <a:path w="473" h="474" extrusionOk="0">
                  <a:moveTo>
                    <a:pt x="473" y="239"/>
                  </a:moveTo>
                  <a:cubicBezTo>
                    <a:pt x="473" y="370"/>
                    <a:pt x="369" y="474"/>
                    <a:pt x="235" y="474"/>
                  </a:cubicBezTo>
                  <a:cubicBezTo>
                    <a:pt x="104" y="474"/>
                    <a:pt x="0" y="370"/>
                    <a:pt x="0" y="239"/>
                  </a:cubicBezTo>
                  <a:cubicBezTo>
                    <a:pt x="0" y="105"/>
                    <a:pt x="104" y="1"/>
                    <a:pt x="235" y="1"/>
                  </a:cubicBezTo>
                  <a:cubicBezTo>
                    <a:pt x="369" y="1"/>
                    <a:pt x="473" y="105"/>
                    <a:pt x="473" y="2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28"/>
            <p:cNvSpPr/>
            <p:nvPr/>
          </p:nvSpPr>
          <p:spPr>
            <a:xfrm>
              <a:off x="6976318" y="2810265"/>
              <a:ext cx="19760" cy="27021"/>
            </a:xfrm>
            <a:custGeom>
              <a:avLst/>
              <a:gdLst/>
              <a:ahLst/>
              <a:cxnLst/>
              <a:rect l="l" t="t" r="r" b="b"/>
              <a:pathLst>
                <a:path w="166" h="227" extrusionOk="0">
                  <a:moveTo>
                    <a:pt x="0" y="1"/>
                  </a:moveTo>
                  <a:lnTo>
                    <a:pt x="52" y="1"/>
                  </a:lnTo>
                  <a:lnTo>
                    <a:pt x="52" y="183"/>
                  </a:lnTo>
                  <a:lnTo>
                    <a:pt x="165" y="183"/>
                  </a:lnTo>
                  <a:lnTo>
                    <a:pt x="165" y="226"/>
                  </a:lnTo>
                  <a:lnTo>
                    <a:pt x="0" y="226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28"/>
            <p:cNvSpPr/>
            <p:nvPr/>
          </p:nvSpPr>
          <p:spPr>
            <a:xfrm>
              <a:off x="6997506" y="2809789"/>
              <a:ext cx="29521" cy="27973"/>
            </a:xfrm>
            <a:custGeom>
              <a:avLst/>
              <a:gdLst/>
              <a:ahLst/>
              <a:cxnLst/>
              <a:rect l="l" t="t" r="r" b="b"/>
              <a:pathLst>
                <a:path w="248" h="235" extrusionOk="0">
                  <a:moveTo>
                    <a:pt x="195" y="117"/>
                  </a:moveTo>
                  <a:cubicBezTo>
                    <a:pt x="195" y="74"/>
                    <a:pt x="165" y="44"/>
                    <a:pt x="121" y="44"/>
                  </a:cubicBezTo>
                  <a:cubicBezTo>
                    <a:pt x="82" y="44"/>
                    <a:pt x="52" y="74"/>
                    <a:pt x="52" y="117"/>
                  </a:cubicBezTo>
                  <a:cubicBezTo>
                    <a:pt x="52" y="161"/>
                    <a:pt x="82" y="191"/>
                    <a:pt x="121" y="191"/>
                  </a:cubicBezTo>
                  <a:cubicBezTo>
                    <a:pt x="165" y="191"/>
                    <a:pt x="195" y="161"/>
                    <a:pt x="195" y="117"/>
                  </a:cubicBezTo>
                  <a:close/>
                  <a:moveTo>
                    <a:pt x="0" y="117"/>
                  </a:moveTo>
                  <a:cubicBezTo>
                    <a:pt x="0" y="52"/>
                    <a:pt x="52" y="0"/>
                    <a:pt x="121" y="0"/>
                  </a:cubicBezTo>
                  <a:cubicBezTo>
                    <a:pt x="195" y="0"/>
                    <a:pt x="247" y="52"/>
                    <a:pt x="247" y="117"/>
                  </a:cubicBezTo>
                  <a:cubicBezTo>
                    <a:pt x="247" y="187"/>
                    <a:pt x="195" y="234"/>
                    <a:pt x="121" y="234"/>
                  </a:cubicBezTo>
                  <a:cubicBezTo>
                    <a:pt x="52" y="234"/>
                    <a:pt x="0" y="187"/>
                    <a:pt x="0" y="11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28"/>
            <p:cNvSpPr/>
            <p:nvPr/>
          </p:nvSpPr>
          <p:spPr>
            <a:xfrm>
              <a:off x="7030003" y="2809789"/>
              <a:ext cx="25831" cy="27973"/>
            </a:xfrm>
            <a:custGeom>
              <a:avLst/>
              <a:gdLst/>
              <a:ahLst/>
              <a:cxnLst/>
              <a:rect l="l" t="t" r="r" b="b"/>
              <a:pathLst>
                <a:path w="217" h="235" extrusionOk="0">
                  <a:moveTo>
                    <a:pt x="165" y="113"/>
                  </a:moveTo>
                  <a:lnTo>
                    <a:pt x="213" y="113"/>
                  </a:lnTo>
                  <a:lnTo>
                    <a:pt x="213" y="204"/>
                  </a:lnTo>
                  <a:cubicBezTo>
                    <a:pt x="187" y="226"/>
                    <a:pt x="152" y="234"/>
                    <a:pt x="122" y="234"/>
                  </a:cubicBezTo>
                  <a:cubicBezTo>
                    <a:pt x="52" y="234"/>
                    <a:pt x="0" y="187"/>
                    <a:pt x="0" y="117"/>
                  </a:cubicBezTo>
                  <a:cubicBezTo>
                    <a:pt x="0" y="48"/>
                    <a:pt x="52" y="0"/>
                    <a:pt x="122" y="0"/>
                  </a:cubicBezTo>
                  <a:cubicBezTo>
                    <a:pt x="161" y="0"/>
                    <a:pt x="195" y="13"/>
                    <a:pt x="217" y="39"/>
                  </a:cubicBezTo>
                  <a:lnTo>
                    <a:pt x="182" y="70"/>
                  </a:lnTo>
                  <a:cubicBezTo>
                    <a:pt x="165" y="52"/>
                    <a:pt x="148" y="44"/>
                    <a:pt x="126" y="44"/>
                  </a:cubicBezTo>
                  <a:cubicBezTo>
                    <a:pt x="83" y="44"/>
                    <a:pt x="52" y="74"/>
                    <a:pt x="52" y="117"/>
                  </a:cubicBezTo>
                  <a:cubicBezTo>
                    <a:pt x="52" y="161"/>
                    <a:pt x="83" y="191"/>
                    <a:pt x="126" y="191"/>
                  </a:cubicBezTo>
                  <a:cubicBezTo>
                    <a:pt x="139" y="191"/>
                    <a:pt x="152" y="187"/>
                    <a:pt x="165" y="182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28"/>
            <p:cNvSpPr/>
            <p:nvPr/>
          </p:nvSpPr>
          <p:spPr>
            <a:xfrm>
              <a:off x="7059404" y="2809789"/>
              <a:ext cx="29521" cy="27973"/>
            </a:xfrm>
            <a:custGeom>
              <a:avLst/>
              <a:gdLst/>
              <a:ahLst/>
              <a:cxnLst/>
              <a:rect l="l" t="t" r="r" b="b"/>
              <a:pathLst>
                <a:path w="248" h="235" extrusionOk="0">
                  <a:moveTo>
                    <a:pt x="195" y="117"/>
                  </a:moveTo>
                  <a:cubicBezTo>
                    <a:pt x="195" y="74"/>
                    <a:pt x="165" y="44"/>
                    <a:pt x="122" y="44"/>
                  </a:cubicBezTo>
                  <a:cubicBezTo>
                    <a:pt x="83" y="44"/>
                    <a:pt x="52" y="74"/>
                    <a:pt x="52" y="117"/>
                  </a:cubicBezTo>
                  <a:cubicBezTo>
                    <a:pt x="52" y="161"/>
                    <a:pt x="83" y="191"/>
                    <a:pt x="122" y="191"/>
                  </a:cubicBezTo>
                  <a:cubicBezTo>
                    <a:pt x="165" y="191"/>
                    <a:pt x="195" y="161"/>
                    <a:pt x="195" y="117"/>
                  </a:cubicBezTo>
                  <a:close/>
                  <a:moveTo>
                    <a:pt x="0" y="117"/>
                  </a:moveTo>
                  <a:cubicBezTo>
                    <a:pt x="0" y="52"/>
                    <a:pt x="52" y="0"/>
                    <a:pt x="122" y="0"/>
                  </a:cubicBezTo>
                  <a:cubicBezTo>
                    <a:pt x="195" y="0"/>
                    <a:pt x="247" y="52"/>
                    <a:pt x="247" y="117"/>
                  </a:cubicBezTo>
                  <a:cubicBezTo>
                    <a:pt x="247" y="187"/>
                    <a:pt x="195" y="234"/>
                    <a:pt x="122" y="234"/>
                  </a:cubicBezTo>
                  <a:cubicBezTo>
                    <a:pt x="52" y="234"/>
                    <a:pt x="0" y="187"/>
                    <a:pt x="0" y="117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28"/>
            <p:cNvSpPr/>
            <p:nvPr/>
          </p:nvSpPr>
          <p:spPr>
            <a:xfrm>
              <a:off x="7089877" y="2810265"/>
              <a:ext cx="23807" cy="27021"/>
            </a:xfrm>
            <a:custGeom>
              <a:avLst/>
              <a:gdLst/>
              <a:ahLst/>
              <a:cxnLst/>
              <a:rect l="l" t="t" r="r" b="b"/>
              <a:pathLst>
                <a:path w="200" h="227" extrusionOk="0">
                  <a:moveTo>
                    <a:pt x="74" y="44"/>
                  </a:moveTo>
                  <a:lnTo>
                    <a:pt x="0" y="44"/>
                  </a:lnTo>
                  <a:lnTo>
                    <a:pt x="0" y="1"/>
                  </a:lnTo>
                  <a:lnTo>
                    <a:pt x="200" y="1"/>
                  </a:lnTo>
                  <a:lnTo>
                    <a:pt x="200" y="44"/>
                  </a:lnTo>
                  <a:lnTo>
                    <a:pt x="126" y="44"/>
                  </a:lnTo>
                  <a:lnTo>
                    <a:pt x="126" y="226"/>
                  </a:lnTo>
                  <a:lnTo>
                    <a:pt x="74" y="226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28"/>
            <p:cNvSpPr/>
            <p:nvPr/>
          </p:nvSpPr>
          <p:spPr>
            <a:xfrm>
              <a:off x="7112494" y="2810265"/>
              <a:ext cx="27021" cy="27021"/>
            </a:xfrm>
            <a:custGeom>
              <a:avLst/>
              <a:gdLst/>
              <a:ahLst/>
              <a:cxnLst/>
              <a:rect l="l" t="t" r="r" b="b"/>
              <a:pathLst>
                <a:path w="227" h="227" extrusionOk="0">
                  <a:moveTo>
                    <a:pt x="140" y="148"/>
                  </a:moveTo>
                  <a:lnTo>
                    <a:pt x="140" y="226"/>
                  </a:lnTo>
                  <a:lnTo>
                    <a:pt x="88" y="226"/>
                  </a:lnTo>
                  <a:lnTo>
                    <a:pt x="88" y="148"/>
                  </a:lnTo>
                  <a:lnTo>
                    <a:pt x="1" y="1"/>
                  </a:lnTo>
                  <a:lnTo>
                    <a:pt x="57" y="1"/>
                  </a:lnTo>
                  <a:lnTo>
                    <a:pt x="118" y="100"/>
                  </a:lnTo>
                  <a:lnTo>
                    <a:pt x="174" y="1"/>
                  </a:lnTo>
                  <a:lnTo>
                    <a:pt x="226" y="1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28"/>
            <p:cNvSpPr/>
            <p:nvPr/>
          </p:nvSpPr>
          <p:spPr>
            <a:xfrm>
              <a:off x="7142014" y="2810265"/>
              <a:ext cx="23331" cy="27021"/>
            </a:xfrm>
            <a:custGeom>
              <a:avLst/>
              <a:gdLst/>
              <a:ahLst/>
              <a:cxnLst/>
              <a:rect l="l" t="t" r="r" b="b"/>
              <a:pathLst>
                <a:path w="196" h="227" extrusionOk="0">
                  <a:moveTo>
                    <a:pt x="143" y="83"/>
                  </a:moveTo>
                  <a:cubicBezTo>
                    <a:pt x="143" y="57"/>
                    <a:pt x="126" y="44"/>
                    <a:pt x="95" y="44"/>
                  </a:cubicBezTo>
                  <a:lnTo>
                    <a:pt x="52" y="44"/>
                  </a:lnTo>
                  <a:lnTo>
                    <a:pt x="52" y="122"/>
                  </a:lnTo>
                  <a:lnTo>
                    <a:pt x="95" y="122"/>
                  </a:lnTo>
                  <a:cubicBezTo>
                    <a:pt x="126" y="122"/>
                    <a:pt x="143" y="109"/>
                    <a:pt x="143" y="83"/>
                  </a:cubicBezTo>
                  <a:close/>
                  <a:moveTo>
                    <a:pt x="195" y="83"/>
                  </a:moveTo>
                  <a:cubicBezTo>
                    <a:pt x="195" y="135"/>
                    <a:pt x="156" y="165"/>
                    <a:pt x="95" y="165"/>
                  </a:cubicBezTo>
                  <a:lnTo>
                    <a:pt x="52" y="165"/>
                  </a:lnTo>
                  <a:lnTo>
                    <a:pt x="52" y="226"/>
                  </a:lnTo>
                  <a:lnTo>
                    <a:pt x="0" y="226"/>
                  </a:lnTo>
                  <a:lnTo>
                    <a:pt x="0" y="1"/>
                  </a:lnTo>
                  <a:lnTo>
                    <a:pt x="95" y="1"/>
                  </a:lnTo>
                  <a:cubicBezTo>
                    <a:pt x="156" y="1"/>
                    <a:pt x="195" y="31"/>
                    <a:pt x="195" y="83"/>
                  </a:cubicBez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28"/>
            <p:cNvSpPr/>
            <p:nvPr/>
          </p:nvSpPr>
          <p:spPr>
            <a:xfrm>
              <a:off x="7169273" y="2810265"/>
              <a:ext cx="21307" cy="27021"/>
            </a:xfrm>
            <a:custGeom>
              <a:avLst/>
              <a:gdLst/>
              <a:ahLst/>
              <a:cxnLst/>
              <a:rect l="l" t="t" r="r" b="b"/>
              <a:pathLst>
                <a:path w="179" h="227" extrusionOk="0">
                  <a:moveTo>
                    <a:pt x="179" y="183"/>
                  </a:moveTo>
                  <a:lnTo>
                    <a:pt x="179" y="226"/>
                  </a:lnTo>
                  <a:lnTo>
                    <a:pt x="1" y="226"/>
                  </a:lnTo>
                  <a:lnTo>
                    <a:pt x="1" y="1"/>
                  </a:lnTo>
                  <a:lnTo>
                    <a:pt x="174" y="1"/>
                  </a:lnTo>
                  <a:lnTo>
                    <a:pt x="174" y="44"/>
                  </a:lnTo>
                  <a:lnTo>
                    <a:pt x="53" y="44"/>
                  </a:lnTo>
                  <a:lnTo>
                    <a:pt x="53" y="92"/>
                  </a:lnTo>
                  <a:lnTo>
                    <a:pt x="161" y="92"/>
                  </a:lnTo>
                  <a:lnTo>
                    <a:pt x="161" y="131"/>
                  </a:lnTo>
                  <a:lnTo>
                    <a:pt x="53" y="131"/>
                  </a:lnTo>
                  <a:lnTo>
                    <a:pt x="53" y="183"/>
                  </a:lnTo>
                  <a:close/>
                </a:path>
              </a:pathLst>
            </a:custGeom>
            <a:solidFill>
              <a:srgbClr val="0046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39" name="Google Shape;439;p28"/>
          <p:cNvSpPr txBox="1"/>
          <p:nvPr/>
        </p:nvSpPr>
        <p:spPr>
          <a:xfrm>
            <a:off x="852512" y="1224850"/>
            <a:ext cx="1762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Admin</a:t>
            </a:r>
            <a:endParaRPr sz="1800" b="1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0" name="Google Shape;440;p28"/>
          <p:cNvSpPr txBox="1"/>
          <p:nvPr/>
        </p:nvSpPr>
        <p:spPr>
          <a:xfrm>
            <a:off x="6503862" y="1224850"/>
            <a:ext cx="1762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Delivery man</a:t>
            </a:r>
            <a:endParaRPr sz="1800" b="1" i="0" u="none" strike="noStrike" cap="none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41" name="Google Shape;441;p28"/>
          <p:cNvSpPr txBox="1"/>
          <p:nvPr/>
        </p:nvSpPr>
        <p:spPr>
          <a:xfrm>
            <a:off x="3678187" y="1224850"/>
            <a:ext cx="17625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Client </a:t>
            </a:r>
            <a:endParaRPr sz="1800" b="1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442" name="Google Shape;442;p28"/>
          <p:cNvGrpSpPr/>
          <p:nvPr/>
        </p:nvGrpSpPr>
        <p:grpSpPr>
          <a:xfrm>
            <a:off x="2263400" y="2049300"/>
            <a:ext cx="4591950" cy="2185350"/>
            <a:chOff x="2263400" y="2049300"/>
            <a:chExt cx="4591950" cy="2185350"/>
          </a:xfrm>
        </p:grpSpPr>
        <p:cxnSp>
          <p:nvCxnSpPr>
            <p:cNvPr id="443" name="Google Shape;443;p28"/>
            <p:cNvCxnSpPr>
              <a:stCxn id="444" idx="3"/>
              <a:endCxn id="445" idx="1"/>
            </p:cNvCxnSpPr>
            <p:nvPr/>
          </p:nvCxnSpPr>
          <p:spPr>
            <a:xfrm>
              <a:off x="2693600" y="2264400"/>
              <a:ext cx="906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44" name="Google Shape;444;p28"/>
            <p:cNvSpPr/>
            <p:nvPr/>
          </p:nvSpPr>
          <p:spPr>
            <a:xfrm>
              <a:off x="2263400" y="204930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3599550" y="204930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28"/>
            <p:cNvSpPr/>
            <p:nvPr/>
          </p:nvSpPr>
          <p:spPr>
            <a:xfrm>
              <a:off x="5089100" y="204930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28"/>
            <p:cNvSpPr/>
            <p:nvPr/>
          </p:nvSpPr>
          <p:spPr>
            <a:xfrm>
              <a:off x="6425150" y="204930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48" name="Google Shape;448;p28"/>
            <p:cNvCxnSpPr>
              <a:stCxn id="446" idx="3"/>
              <a:endCxn id="447" idx="1"/>
            </p:cNvCxnSpPr>
            <p:nvPr/>
          </p:nvCxnSpPr>
          <p:spPr>
            <a:xfrm>
              <a:off x="5519300" y="2264400"/>
              <a:ext cx="906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49" name="Google Shape;449;p28"/>
            <p:cNvCxnSpPr>
              <a:stCxn id="450" idx="3"/>
              <a:endCxn id="451" idx="1"/>
            </p:cNvCxnSpPr>
            <p:nvPr/>
          </p:nvCxnSpPr>
          <p:spPr>
            <a:xfrm>
              <a:off x="2693600" y="3141975"/>
              <a:ext cx="906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50" name="Google Shape;450;p28"/>
            <p:cNvSpPr/>
            <p:nvPr/>
          </p:nvSpPr>
          <p:spPr>
            <a:xfrm>
              <a:off x="2263400" y="2926875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3599550" y="2926875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2" name="Google Shape;452;p28"/>
            <p:cNvSpPr/>
            <p:nvPr/>
          </p:nvSpPr>
          <p:spPr>
            <a:xfrm>
              <a:off x="5089100" y="2926875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3" name="Google Shape;453;p28"/>
            <p:cNvSpPr/>
            <p:nvPr/>
          </p:nvSpPr>
          <p:spPr>
            <a:xfrm>
              <a:off x="6425150" y="2926875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54" name="Google Shape;454;p28"/>
            <p:cNvCxnSpPr>
              <a:stCxn id="452" idx="3"/>
              <a:endCxn id="453" idx="1"/>
            </p:cNvCxnSpPr>
            <p:nvPr/>
          </p:nvCxnSpPr>
          <p:spPr>
            <a:xfrm>
              <a:off x="5519300" y="3141975"/>
              <a:ext cx="906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cxnSp>
          <p:nvCxnSpPr>
            <p:cNvPr id="455" name="Google Shape;455;p28"/>
            <p:cNvCxnSpPr>
              <a:stCxn id="456" idx="3"/>
              <a:endCxn id="457" idx="1"/>
            </p:cNvCxnSpPr>
            <p:nvPr/>
          </p:nvCxnSpPr>
          <p:spPr>
            <a:xfrm>
              <a:off x="2693600" y="4019550"/>
              <a:ext cx="906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  <p:sp>
          <p:nvSpPr>
            <p:cNvPr id="456" name="Google Shape;456;p28"/>
            <p:cNvSpPr/>
            <p:nvPr/>
          </p:nvSpPr>
          <p:spPr>
            <a:xfrm>
              <a:off x="2263400" y="380445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7" name="Google Shape;457;p28"/>
            <p:cNvSpPr/>
            <p:nvPr/>
          </p:nvSpPr>
          <p:spPr>
            <a:xfrm>
              <a:off x="3599550" y="380445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8" name="Google Shape;458;p28"/>
            <p:cNvSpPr/>
            <p:nvPr/>
          </p:nvSpPr>
          <p:spPr>
            <a:xfrm>
              <a:off x="5089100" y="380445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9" name="Google Shape;459;p28"/>
            <p:cNvSpPr/>
            <p:nvPr/>
          </p:nvSpPr>
          <p:spPr>
            <a:xfrm>
              <a:off x="6425150" y="3804450"/>
              <a:ext cx="430200" cy="43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460" name="Google Shape;460;p28"/>
            <p:cNvCxnSpPr>
              <a:stCxn id="458" idx="3"/>
              <a:endCxn id="459" idx="1"/>
            </p:cNvCxnSpPr>
            <p:nvPr/>
          </p:nvCxnSpPr>
          <p:spPr>
            <a:xfrm>
              <a:off x="5519300" y="4019550"/>
              <a:ext cx="9060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461" name="Google Shape;461;p28"/>
          <p:cNvGrpSpPr/>
          <p:nvPr/>
        </p:nvGrpSpPr>
        <p:grpSpPr>
          <a:xfrm>
            <a:off x="4303885" y="3762180"/>
            <a:ext cx="485596" cy="408925"/>
            <a:chOff x="4045086" y="3323189"/>
            <a:chExt cx="404664" cy="340743"/>
          </a:xfrm>
        </p:grpSpPr>
        <p:sp>
          <p:nvSpPr>
            <p:cNvPr id="462" name="Google Shape;462;p28"/>
            <p:cNvSpPr/>
            <p:nvPr/>
          </p:nvSpPr>
          <p:spPr>
            <a:xfrm>
              <a:off x="4071796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96" y="1"/>
                    <a:pt x="1" y="96"/>
                    <a:pt x="1" y="168"/>
                  </a:cubicBezTo>
                  <a:cubicBezTo>
                    <a:pt x="1" y="263"/>
                    <a:pt x="96" y="358"/>
                    <a:pt x="167" y="358"/>
                  </a:cubicBezTo>
                  <a:cubicBezTo>
                    <a:pt x="263" y="358"/>
                    <a:pt x="358" y="263"/>
                    <a:pt x="358" y="168"/>
                  </a:cubicBezTo>
                  <a:cubicBezTo>
                    <a:pt x="358" y="96"/>
                    <a:pt x="263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4109041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91" y="1"/>
                  </a:moveTo>
                  <a:cubicBezTo>
                    <a:pt x="95" y="1"/>
                    <a:pt x="0" y="96"/>
                    <a:pt x="0" y="168"/>
                  </a:cubicBezTo>
                  <a:cubicBezTo>
                    <a:pt x="0" y="263"/>
                    <a:pt x="95" y="358"/>
                    <a:pt x="191" y="358"/>
                  </a:cubicBezTo>
                  <a:cubicBezTo>
                    <a:pt x="262" y="358"/>
                    <a:pt x="357" y="263"/>
                    <a:pt x="357" y="168"/>
                  </a:cubicBezTo>
                  <a:cubicBezTo>
                    <a:pt x="357" y="96"/>
                    <a:pt x="310" y="1"/>
                    <a:pt x="19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4091234" y="3348268"/>
              <a:ext cx="12166" cy="12200"/>
            </a:xfrm>
            <a:custGeom>
              <a:avLst/>
              <a:gdLst/>
              <a:ahLst/>
              <a:cxnLst/>
              <a:rect l="l" t="t" r="r" b="b"/>
              <a:pathLst>
                <a:path w="358" h="359" extrusionOk="0">
                  <a:moveTo>
                    <a:pt x="167" y="1"/>
                  </a:moveTo>
                  <a:cubicBezTo>
                    <a:pt x="72" y="1"/>
                    <a:pt x="0" y="96"/>
                    <a:pt x="0" y="168"/>
                  </a:cubicBezTo>
                  <a:cubicBezTo>
                    <a:pt x="0" y="263"/>
                    <a:pt x="72" y="358"/>
                    <a:pt x="167" y="358"/>
                  </a:cubicBezTo>
                  <a:cubicBezTo>
                    <a:pt x="262" y="358"/>
                    <a:pt x="357" y="263"/>
                    <a:pt x="357" y="168"/>
                  </a:cubicBezTo>
                  <a:cubicBezTo>
                    <a:pt x="310" y="96"/>
                    <a:pt x="262" y="1"/>
                    <a:pt x="16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4355856" y="3348268"/>
              <a:ext cx="68815" cy="12200"/>
            </a:xfrm>
            <a:custGeom>
              <a:avLst/>
              <a:gdLst/>
              <a:ahLst/>
              <a:cxnLst/>
              <a:rect l="l" t="t" r="r" b="b"/>
              <a:pathLst>
                <a:path w="2025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1858" y="358"/>
                  </a:lnTo>
                  <a:cubicBezTo>
                    <a:pt x="1929" y="358"/>
                    <a:pt x="2025" y="263"/>
                    <a:pt x="2025" y="168"/>
                  </a:cubicBezTo>
                  <a:cubicBezTo>
                    <a:pt x="2025" y="96"/>
                    <a:pt x="1929" y="1"/>
                    <a:pt x="1858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6" name="Google Shape;466;p28"/>
            <p:cNvSpPr/>
            <p:nvPr/>
          </p:nvSpPr>
          <p:spPr>
            <a:xfrm>
              <a:off x="4134120" y="3348268"/>
              <a:ext cx="208822" cy="12200"/>
            </a:xfrm>
            <a:custGeom>
              <a:avLst/>
              <a:gdLst/>
              <a:ahLst/>
              <a:cxnLst/>
              <a:rect l="l" t="t" r="r" b="b"/>
              <a:pathLst>
                <a:path w="6145" h="359" extrusionOk="0">
                  <a:moveTo>
                    <a:pt x="191" y="1"/>
                  </a:moveTo>
                  <a:cubicBezTo>
                    <a:pt x="96" y="1"/>
                    <a:pt x="0" y="96"/>
                    <a:pt x="0" y="168"/>
                  </a:cubicBezTo>
                  <a:cubicBezTo>
                    <a:pt x="0" y="263"/>
                    <a:pt x="96" y="358"/>
                    <a:pt x="191" y="358"/>
                  </a:cubicBezTo>
                  <a:lnTo>
                    <a:pt x="5954" y="358"/>
                  </a:lnTo>
                  <a:cubicBezTo>
                    <a:pt x="6049" y="358"/>
                    <a:pt x="6144" y="263"/>
                    <a:pt x="6144" y="168"/>
                  </a:cubicBezTo>
                  <a:cubicBezTo>
                    <a:pt x="6144" y="96"/>
                    <a:pt x="6049" y="1"/>
                    <a:pt x="59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" name="Google Shape;467;p28"/>
            <p:cNvSpPr/>
            <p:nvPr/>
          </p:nvSpPr>
          <p:spPr>
            <a:xfrm>
              <a:off x="4045086" y="3323189"/>
              <a:ext cx="404664" cy="340743"/>
            </a:xfrm>
            <a:custGeom>
              <a:avLst/>
              <a:gdLst/>
              <a:ahLst/>
              <a:cxnLst/>
              <a:rect l="l" t="t" r="r" b="b"/>
              <a:pathLst>
                <a:path w="11908" h="10027" extrusionOk="0">
                  <a:moveTo>
                    <a:pt x="11170" y="334"/>
                  </a:moveTo>
                  <a:cubicBezTo>
                    <a:pt x="11384" y="334"/>
                    <a:pt x="11551" y="525"/>
                    <a:pt x="11551" y="739"/>
                  </a:cubicBezTo>
                  <a:lnTo>
                    <a:pt x="11551" y="1477"/>
                  </a:lnTo>
                  <a:lnTo>
                    <a:pt x="11003" y="1477"/>
                  </a:lnTo>
                  <a:cubicBezTo>
                    <a:pt x="10908" y="1477"/>
                    <a:pt x="10813" y="1572"/>
                    <a:pt x="10813" y="1668"/>
                  </a:cubicBezTo>
                  <a:cubicBezTo>
                    <a:pt x="10813" y="1739"/>
                    <a:pt x="10908" y="1834"/>
                    <a:pt x="11003" y="1834"/>
                  </a:cubicBezTo>
                  <a:lnTo>
                    <a:pt x="11551" y="1834"/>
                  </a:lnTo>
                  <a:lnTo>
                    <a:pt x="11551" y="9288"/>
                  </a:lnTo>
                  <a:cubicBezTo>
                    <a:pt x="11551" y="9479"/>
                    <a:pt x="11384" y="9669"/>
                    <a:pt x="11170" y="9669"/>
                  </a:cubicBezTo>
                  <a:lnTo>
                    <a:pt x="763" y="9669"/>
                  </a:lnTo>
                  <a:cubicBezTo>
                    <a:pt x="548" y="9669"/>
                    <a:pt x="358" y="9479"/>
                    <a:pt x="358" y="9288"/>
                  </a:cubicBezTo>
                  <a:lnTo>
                    <a:pt x="358" y="1834"/>
                  </a:lnTo>
                  <a:lnTo>
                    <a:pt x="10217" y="1834"/>
                  </a:lnTo>
                  <a:cubicBezTo>
                    <a:pt x="10312" y="1834"/>
                    <a:pt x="10408" y="1739"/>
                    <a:pt x="10408" y="1668"/>
                  </a:cubicBezTo>
                  <a:cubicBezTo>
                    <a:pt x="10408" y="1572"/>
                    <a:pt x="10312" y="1477"/>
                    <a:pt x="10217" y="1477"/>
                  </a:cubicBezTo>
                  <a:lnTo>
                    <a:pt x="358" y="1477"/>
                  </a:lnTo>
                  <a:lnTo>
                    <a:pt x="358" y="739"/>
                  </a:lnTo>
                  <a:cubicBezTo>
                    <a:pt x="358" y="525"/>
                    <a:pt x="548" y="334"/>
                    <a:pt x="763" y="334"/>
                  </a:cubicBezTo>
                  <a:close/>
                  <a:moveTo>
                    <a:pt x="763" y="1"/>
                  </a:moveTo>
                  <a:cubicBezTo>
                    <a:pt x="334" y="1"/>
                    <a:pt x="1" y="310"/>
                    <a:pt x="1" y="739"/>
                  </a:cubicBezTo>
                  <a:lnTo>
                    <a:pt x="1" y="9288"/>
                  </a:lnTo>
                  <a:cubicBezTo>
                    <a:pt x="1" y="9693"/>
                    <a:pt x="334" y="10026"/>
                    <a:pt x="763" y="10026"/>
                  </a:cubicBezTo>
                  <a:lnTo>
                    <a:pt x="11170" y="10026"/>
                  </a:lnTo>
                  <a:cubicBezTo>
                    <a:pt x="11575" y="10026"/>
                    <a:pt x="11908" y="9693"/>
                    <a:pt x="11908" y="9288"/>
                  </a:cubicBezTo>
                  <a:lnTo>
                    <a:pt x="11908" y="739"/>
                  </a:lnTo>
                  <a:cubicBezTo>
                    <a:pt x="11908" y="310"/>
                    <a:pt x="11598" y="1"/>
                    <a:pt x="111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4148665" y="3417864"/>
              <a:ext cx="199953" cy="201550"/>
            </a:xfrm>
            <a:custGeom>
              <a:avLst/>
              <a:gdLst/>
              <a:ahLst/>
              <a:cxnLst/>
              <a:rect l="l" t="t" r="r" b="b"/>
              <a:pathLst>
                <a:path w="5884" h="5931" extrusionOk="0">
                  <a:moveTo>
                    <a:pt x="2933" y="346"/>
                  </a:moveTo>
                  <a:cubicBezTo>
                    <a:pt x="3264" y="346"/>
                    <a:pt x="3597" y="358"/>
                    <a:pt x="3930" y="382"/>
                  </a:cubicBezTo>
                  <a:cubicBezTo>
                    <a:pt x="3692" y="739"/>
                    <a:pt x="3359" y="1144"/>
                    <a:pt x="2954" y="1382"/>
                  </a:cubicBezTo>
                  <a:cubicBezTo>
                    <a:pt x="2525" y="1144"/>
                    <a:pt x="2192" y="739"/>
                    <a:pt x="1954" y="382"/>
                  </a:cubicBezTo>
                  <a:cubicBezTo>
                    <a:pt x="2275" y="358"/>
                    <a:pt x="2603" y="346"/>
                    <a:pt x="2933" y="346"/>
                  </a:cubicBezTo>
                  <a:close/>
                  <a:moveTo>
                    <a:pt x="4335" y="430"/>
                  </a:moveTo>
                  <a:cubicBezTo>
                    <a:pt x="4550" y="453"/>
                    <a:pt x="4788" y="477"/>
                    <a:pt x="5002" y="501"/>
                  </a:cubicBezTo>
                  <a:cubicBezTo>
                    <a:pt x="5145" y="549"/>
                    <a:pt x="5264" y="668"/>
                    <a:pt x="5335" y="811"/>
                  </a:cubicBezTo>
                  <a:lnTo>
                    <a:pt x="5502" y="1787"/>
                  </a:lnTo>
                  <a:lnTo>
                    <a:pt x="4764" y="2144"/>
                  </a:lnTo>
                  <a:lnTo>
                    <a:pt x="4764" y="1668"/>
                  </a:lnTo>
                  <a:cubicBezTo>
                    <a:pt x="4764" y="1573"/>
                    <a:pt x="4669" y="1501"/>
                    <a:pt x="4573" y="1501"/>
                  </a:cubicBezTo>
                  <a:cubicBezTo>
                    <a:pt x="4502" y="1501"/>
                    <a:pt x="4407" y="1573"/>
                    <a:pt x="4407" y="1668"/>
                  </a:cubicBezTo>
                  <a:lnTo>
                    <a:pt x="4407" y="5550"/>
                  </a:lnTo>
                  <a:lnTo>
                    <a:pt x="1430" y="5550"/>
                  </a:lnTo>
                  <a:lnTo>
                    <a:pt x="1430" y="1668"/>
                  </a:lnTo>
                  <a:cubicBezTo>
                    <a:pt x="1430" y="1573"/>
                    <a:pt x="1335" y="1501"/>
                    <a:pt x="1239" y="1501"/>
                  </a:cubicBezTo>
                  <a:cubicBezTo>
                    <a:pt x="1144" y="1501"/>
                    <a:pt x="1073" y="1573"/>
                    <a:pt x="1073" y="1668"/>
                  </a:cubicBezTo>
                  <a:lnTo>
                    <a:pt x="1073" y="2144"/>
                  </a:lnTo>
                  <a:lnTo>
                    <a:pt x="311" y="1787"/>
                  </a:lnTo>
                  <a:lnTo>
                    <a:pt x="549" y="811"/>
                  </a:lnTo>
                  <a:cubicBezTo>
                    <a:pt x="596" y="668"/>
                    <a:pt x="715" y="549"/>
                    <a:pt x="882" y="501"/>
                  </a:cubicBezTo>
                  <a:cubicBezTo>
                    <a:pt x="1096" y="477"/>
                    <a:pt x="1335" y="453"/>
                    <a:pt x="1549" y="430"/>
                  </a:cubicBezTo>
                  <a:cubicBezTo>
                    <a:pt x="1811" y="834"/>
                    <a:pt x="2192" y="1382"/>
                    <a:pt x="2763" y="1668"/>
                  </a:cubicBezTo>
                  <a:cubicBezTo>
                    <a:pt x="2835" y="1692"/>
                    <a:pt x="2883" y="1692"/>
                    <a:pt x="2954" y="1692"/>
                  </a:cubicBezTo>
                  <a:cubicBezTo>
                    <a:pt x="3002" y="1692"/>
                    <a:pt x="3073" y="1668"/>
                    <a:pt x="3121" y="1668"/>
                  </a:cubicBezTo>
                  <a:cubicBezTo>
                    <a:pt x="3692" y="1335"/>
                    <a:pt x="4073" y="834"/>
                    <a:pt x="4335" y="430"/>
                  </a:cubicBezTo>
                  <a:close/>
                  <a:moveTo>
                    <a:pt x="2960" y="1"/>
                  </a:moveTo>
                  <a:cubicBezTo>
                    <a:pt x="2263" y="1"/>
                    <a:pt x="1561" y="49"/>
                    <a:pt x="858" y="144"/>
                  </a:cubicBezTo>
                  <a:cubicBezTo>
                    <a:pt x="573" y="215"/>
                    <a:pt x="334" y="406"/>
                    <a:pt x="263" y="692"/>
                  </a:cubicBezTo>
                  <a:lnTo>
                    <a:pt x="25" y="1668"/>
                  </a:lnTo>
                  <a:cubicBezTo>
                    <a:pt x="1" y="1858"/>
                    <a:pt x="49" y="2001"/>
                    <a:pt x="215" y="2097"/>
                  </a:cubicBezTo>
                  <a:lnTo>
                    <a:pt x="1096" y="2525"/>
                  </a:lnTo>
                  <a:lnTo>
                    <a:pt x="1096" y="5573"/>
                  </a:lnTo>
                  <a:cubicBezTo>
                    <a:pt x="1096" y="5764"/>
                    <a:pt x="1239" y="5931"/>
                    <a:pt x="1454" y="5931"/>
                  </a:cubicBezTo>
                  <a:lnTo>
                    <a:pt x="4430" y="5931"/>
                  </a:lnTo>
                  <a:cubicBezTo>
                    <a:pt x="4645" y="5931"/>
                    <a:pt x="4788" y="5764"/>
                    <a:pt x="4788" y="5573"/>
                  </a:cubicBezTo>
                  <a:lnTo>
                    <a:pt x="4788" y="2525"/>
                  </a:lnTo>
                  <a:lnTo>
                    <a:pt x="5693" y="2097"/>
                  </a:lnTo>
                  <a:cubicBezTo>
                    <a:pt x="5812" y="2025"/>
                    <a:pt x="5883" y="1858"/>
                    <a:pt x="5859" y="1668"/>
                  </a:cubicBezTo>
                  <a:lnTo>
                    <a:pt x="5621" y="692"/>
                  </a:lnTo>
                  <a:cubicBezTo>
                    <a:pt x="5574" y="382"/>
                    <a:pt x="5335" y="191"/>
                    <a:pt x="5026" y="144"/>
                  </a:cubicBezTo>
                  <a:cubicBezTo>
                    <a:pt x="4347" y="49"/>
                    <a:pt x="3657" y="1"/>
                    <a:pt x="296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4084744" y="3481412"/>
              <a:ext cx="43735" cy="74082"/>
            </a:xfrm>
            <a:custGeom>
              <a:avLst/>
              <a:gdLst/>
              <a:ahLst/>
              <a:cxnLst/>
              <a:rect l="l" t="t" r="r" b="b"/>
              <a:pathLst>
                <a:path w="1287" h="2180" extrusionOk="0">
                  <a:moveTo>
                    <a:pt x="1105" y="0"/>
                  </a:moveTo>
                  <a:cubicBezTo>
                    <a:pt x="1060" y="0"/>
                    <a:pt x="1013" y="12"/>
                    <a:pt x="977" y="36"/>
                  </a:cubicBezTo>
                  <a:lnTo>
                    <a:pt x="48" y="965"/>
                  </a:lnTo>
                  <a:cubicBezTo>
                    <a:pt x="1" y="1012"/>
                    <a:pt x="1" y="1132"/>
                    <a:pt x="48" y="1203"/>
                  </a:cubicBezTo>
                  <a:lnTo>
                    <a:pt x="977" y="2132"/>
                  </a:lnTo>
                  <a:cubicBezTo>
                    <a:pt x="1025" y="2156"/>
                    <a:pt x="1072" y="2179"/>
                    <a:pt x="1096" y="2179"/>
                  </a:cubicBezTo>
                  <a:cubicBezTo>
                    <a:pt x="1144" y="2179"/>
                    <a:pt x="1191" y="2156"/>
                    <a:pt x="1215" y="2132"/>
                  </a:cubicBezTo>
                  <a:cubicBezTo>
                    <a:pt x="1287" y="2060"/>
                    <a:pt x="1287" y="1941"/>
                    <a:pt x="1215" y="1894"/>
                  </a:cubicBezTo>
                  <a:lnTo>
                    <a:pt x="429" y="1084"/>
                  </a:lnTo>
                  <a:lnTo>
                    <a:pt x="1215" y="274"/>
                  </a:lnTo>
                  <a:cubicBezTo>
                    <a:pt x="1287" y="227"/>
                    <a:pt x="1287" y="108"/>
                    <a:pt x="1215" y="36"/>
                  </a:cubicBezTo>
                  <a:cubicBezTo>
                    <a:pt x="1191" y="12"/>
                    <a:pt x="1150" y="0"/>
                    <a:pt x="11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4367988" y="3481412"/>
              <a:ext cx="44551" cy="74082"/>
            </a:xfrm>
            <a:custGeom>
              <a:avLst/>
              <a:gdLst/>
              <a:ahLst/>
              <a:cxnLst/>
              <a:rect l="l" t="t" r="r" b="b"/>
              <a:pathLst>
                <a:path w="1311" h="2180" extrusionOk="0">
                  <a:moveTo>
                    <a:pt x="206" y="0"/>
                  </a:moveTo>
                  <a:cubicBezTo>
                    <a:pt x="161" y="0"/>
                    <a:pt x="120" y="12"/>
                    <a:pt x="96" y="36"/>
                  </a:cubicBezTo>
                  <a:cubicBezTo>
                    <a:pt x="25" y="84"/>
                    <a:pt x="25" y="227"/>
                    <a:pt x="96" y="274"/>
                  </a:cubicBezTo>
                  <a:lnTo>
                    <a:pt x="882" y="1084"/>
                  </a:lnTo>
                  <a:lnTo>
                    <a:pt x="72" y="1894"/>
                  </a:lnTo>
                  <a:cubicBezTo>
                    <a:pt x="1" y="1941"/>
                    <a:pt x="1" y="2060"/>
                    <a:pt x="72" y="2132"/>
                  </a:cubicBezTo>
                  <a:cubicBezTo>
                    <a:pt x="96" y="2156"/>
                    <a:pt x="144" y="2179"/>
                    <a:pt x="191" y="2179"/>
                  </a:cubicBezTo>
                  <a:cubicBezTo>
                    <a:pt x="215" y="2179"/>
                    <a:pt x="263" y="2156"/>
                    <a:pt x="286" y="2132"/>
                  </a:cubicBezTo>
                  <a:lnTo>
                    <a:pt x="1215" y="1203"/>
                  </a:lnTo>
                  <a:cubicBezTo>
                    <a:pt x="1311" y="1132"/>
                    <a:pt x="1311" y="1012"/>
                    <a:pt x="1263" y="965"/>
                  </a:cubicBezTo>
                  <a:lnTo>
                    <a:pt x="334" y="36"/>
                  </a:lnTo>
                  <a:cubicBezTo>
                    <a:pt x="298" y="12"/>
                    <a:pt x="251" y="0"/>
                    <a:pt x="2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71" name="Google Shape;471;p28"/>
          <p:cNvGrpSpPr/>
          <p:nvPr/>
        </p:nvGrpSpPr>
        <p:grpSpPr>
          <a:xfrm>
            <a:off x="7168024" y="3768548"/>
            <a:ext cx="485654" cy="384397"/>
            <a:chOff x="6705800" y="4250663"/>
            <a:chExt cx="398535" cy="315441"/>
          </a:xfrm>
        </p:grpSpPr>
        <p:sp>
          <p:nvSpPr>
            <p:cNvPr id="472" name="Google Shape;472;p28"/>
            <p:cNvSpPr/>
            <p:nvPr/>
          </p:nvSpPr>
          <p:spPr>
            <a:xfrm>
              <a:off x="6781530" y="4518246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1"/>
                  </a:moveTo>
                  <a:cubicBezTo>
                    <a:pt x="167" y="1"/>
                    <a:pt x="0" y="167"/>
                    <a:pt x="0" y="358"/>
                  </a:cubicBezTo>
                  <a:cubicBezTo>
                    <a:pt x="0" y="572"/>
                    <a:pt x="167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3" name="Google Shape;473;p28"/>
            <p:cNvSpPr/>
            <p:nvPr/>
          </p:nvSpPr>
          <p:spPr>
            <a:xfrm>
              <a:off x="7030975" y="4518246"/>
              <a:ext cx="23927" cy="23927"/>
            </a:xfrm>
            <a:custGeom>
              <a:avLst/>
              <a:gdLst/>
              <a:ahLst/>
              <a:cxnLst/>
              <a:rect l="l" t="t" r="r" b="b"/>
              <a:pathLst>
                <a:path w="715" h="715" extrusionOk="0">
                  <a:moveTo>
                    <a:pt x="357" y="1"/>
                  </a:moveTo>
                  <a:cubicBezTo>
                    <a:pt x="143" y="1"/>
                    <a:pt x="0" y="167"/>
                    <a:pt x="0" y="358"/>
                  </a:cubicBezTo>
                  <a:cubicBezTo>
                    <a:pt x="0" y="572"/>
                    <a:pt x="143" y="715"/>
                    <a:pt x="357" y="715"/>
                  </a:cubicBezTo>
                  <a:cubicBezTo>
                    <a:pt x="572" y="715"/>
                    <a:pt x="715" y="572"/>
                    <a:pt x="715" y="358"/>
                  </a:cubicBezTo>
                  <a:cubicBezTo>
                    <a:pt x="715" y="167"/>
                    <a:pt x="572" y="1"/>
                    <a:pt x="35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4" name="Google Shape;474;p28"/>
            <p:cNvSpPr/>
            <p:nvPr/>
          </p:nvSpPr>
          <p:spPr>
            <a:xfrm>
              <a:off x="6705800" y="4250663"/>
              <a:ext cx="398535" cy="315441"/>
            </a:xfrm>
            <a:custGeom>
              <a:avLst/>
              <a:gdLst/>
              <a:ahLst/>
              <a:cxnLst/>
              <a:rect l="l" t="t" r="r" b="b"/>
              <a:pathLst>
                <a:path w="11909" h="9426" extrusionOk="0">
                  <a:moveTo>
                    <a:pt x="2382" y="328"/>
                  </a:moveTo>
                  <a:cubicBezTo>
                    <a:pt x="2549" y="328"/>
                    <a:pt x="2716" y="376"/>
                    <a:pt x="2811" y="543"/>
                  </a:cubicBezTo>
                  <a:cubicBezTo>
                    <a:pt x="2930" y="709"/>
                    <a:pt x="3073" y="1067"/>
                    <a:pt x="3216" y="1448"/>
                  </a:cubicBezTo>
                  <a:cubicBezTo>
                    <a:pt x="3144" y="1400"/>
                    <a:pt x="3049" y="1376"/>
                    <a:pt x="2954" y="1329"/>
                  </a:cubicBezTo>
                  <a:cubicBezTo>
                    <a:pt x="2836" y="1296"/>
                    <a:pt x="2708" y="1283"/>
                    <a:pt x="2581" y="1283"/>
                  </a:cubicBezTo>
                  <a:cubicBezTo>
                    <a:pt x="2427" y="1283"/>
                    <a:pt x="2275" y="1302"/>
                    <a:pt x="2144" y="1329"/>
                  </a:cubicBezTo>
                  <a:cubicBezTo>
                    <a:pt x="2073" y="1305"/>
                    <a:pt x="2001" y="1257"/>
                    <a:pt x="1977" y="1186"/>
                  </a:cubicBezTo>
                  <a:cubicBezTo>
                    <a:pt x="1787" y="947"/>
                    <a:pt x="1858" y="614"/>
                    <a:pt x="2073" y="447"/>
                  </a:cubicBezTo>
                  <a:cubicBezTo>
                    <a:pt x="2144" y="376"/>
                    <a:pt x="2263" y="328"/>
                    <a:pt x="2382" y="328"/>
                  </a:cubicBezTo>
                  <a:close/>
                  <a:moveTo>
                    <a:pt x="5097" y="352"/>
                  </a:moveTo>
                  <a:cubicBezTo>
                    <a:pt x="5216" y="352"/>
                    <a:pt x="5335" y="376"/>
                    <a:pt x="5431" y="471"/>
                  </a:cubicBezTo>
                  <a:cubicBezTo>
                    <a:pt x="5550" y="566"/>
                    <a:pt x="5597" y="686"/>
                    <a:pt x="5645" y="828"/>
                  </a:cubicBezTo>
                  <a:cubicBezTo>
                    <a:pt x="5669" y="971"/>
                    <a:pt x="5597" y="1090"/>
                    <a:pt x="5550" y="1209"/>
                  </a:cubicBezTo>
                  <a:cubicBezTo>
                    <a:pt x="5526" y="1281"/>
                    <a:pt x="5454" y="1329"/>
                    <a:pt x="5359" y="1400"/>
                  </a:cubicBezTo>
                  <a:cubicBezTo>
                    <a:pt x="5232" y="1362"/>
                    <a:pt x="5091" y="1337"/>
                    <a:pt x="4947" y="1337"/>
                  </a:cubicBezTo>
                  <a:cubicBezTo>
                    <a:pt x="4822" y="1337"/>
                    <a:pt x="4695" y="1356"/>
                    <a:pt x="4573" y="1400"/>
                  </a:cubicBezTo>
                  <a:cubicBezTo>
                    <a:pt x="4478" y="1424"/>
                    <a:pt x="4383" y="1495"/>
                    <a:pt x="4288" y="1519"/>
                  </a:cubicBezTo>
                  <a:cubicBezTo>
                    <a:pt x="4407" y="1090"/>
                    <a:pt x="4573" y="709"/>
                    <a:pt x="4692" y="566"/>
                  </a:cubicBezTo>
                  <a:cubicBezTo>
                    <a:pt x="4764" y="447"/>
                    <a:pt x="4883" y="376"/>
                    <a:pt x="5050" y="352"/>
                  </a:cubicBezTo>
                  <a:close/>
                  <a:moveTo>
                    <a:pt x="2549" y="1662"/>
                  </a:moveTo>
                  <a:cubicBezTo>
                    <a:pt x="2668" y="1662"/>
                    <a:pt x="2740" y="1662"/>
                    <a:pt x="2859" y="1686"/>
                  </a:cubicBezTo>
                  <a:cubicBezTo>
                    <a:pt x="3073" y="1757"/>
                    <a:pt x="3287" y="1924"/>
                    <a:pt x="3406" y="2210"/>
                  </a:cubicBezTo>
                  <a:cubicBezTo>
                    <a:pt x="3144" y="2019"/>
                    <a:pt x="2811" y="1852"/>
                    <a:pt x="2549" y="1662"/>
                  </a:cubicBezTo>
                  <a:close/>
                  <a:moveTo>
                    <a:pt x="4878" y="1652"/>
                  </a:moveTo>
                  <a:cubicBezTo>
                    <a:pt x="4910" y="1652"/>
                    <a:pt x="4943" y="1655"/>
                    <a:pt x="4978" y="1662"/>
                  </a:cubicBezTo>
                  <a:cubicBezTo>
                    <a:pt x="4716" y="1852"/>
                    <a:pt x="4383" y="2043"/>
                    <a:pt x="4121" y="2210"/>
                  </a:cubicBezTo>
                  <a:cubicBezTo>
                    <a:pt x="4240" y="1924"/>
                    <a:pt x="4407" y="1757"/>
                    <a:pt x="4645" y="1686"/>
                  </a:cubicBezTo>
                  <a:cubicBezTo>
                    <a:pt x="4729" y="1669"/>
                    <a:pt x="4801" y="1652"/>
                    <a:pt x="4878" y="1652"/>
                  </a:cubicBezTo>
                  <a:close/>
                  <a:moveTo>
                    <a:pt x="3216" y="2757"/>
                  </a:moveTo>
                  <a:lnTo>
                    <a:pt x="3216" y="3900"/>
                  </a:lnTo>
                  <a:lnTo>
                    <a:pt x="406" y="3900"/>
                  </a:lnTo>
                  <a:lnTo>
                    <a:pt x="406" y="2757"/>
                  </a:lnTo>
                  <a:close/>
                  <a:moveTo>
                    <a:pt x="7074" y="2757"/>
                  </a:moveTo>
                  <a:lnTo>
                    <a:pt x="7074" y="3900"/>
                  </a:lnTo>
                  <a:lnTo>
                    <a:pt x="4264" y="3900"/>
                  </a:lnTo>
                  <a:lnTo>
                    <a:pt x="4264" y="2757"/>
                  </a:lnTo>
                  <a:close/>
                  <a:moveTo>
                    <a:pt x="9050" y="3519"/>
                  </a:moveTo>
                  <a:cubicBezTo>
                    <a:pt x="9146" y="3519"/>
                    <a:pt x="9217" y="3567"/>
                    <a:pt x="9241" y="3639"/>
                  </a:cubicBezTo>
                  <a:lnTo>
                    <a:pt x="9336" y="3900"/>
                  </a:lnTo>
                  <a:lnTo>
                    <a:pt x="7431" y="3900"/>
                  </a:lnTo>
                  <a:lnTo>
                    <a:pt x="7431" y="3519"/>
                  </a:lnTo>
                  <a:close/>
                  <a:moveTo>
                    <a:pt x="8741" y="4258"/>
                  </a:moveTo>
                  <a:lnTo>
                    <a:pt x="9098" y="5210"/>
                  </a:lnTo>
                  <a:lnTo>
                    <a:pt x="7264" y="5210"/>
                  </a:lnTo>
                  <a:lnTo>
                    <a:pt x="7264" y="4258"/>
                  </a:lnTo>
                  <a:close/>
                  <a:moveTo>
                    <a:pt x="9479" y="4258"/>
                  </a:moveTo>
                  <a:lnTo>
                    <a:pt x="9836" y="5210"/>
                  </a:lnTo>
                  <a:lnTo>
                    <a:pt x="9455" y="5210"/>
                  </a:lnTo>
                  <a:lnTo>
                    <a:pt x="9098" y="4258"/>
                  </a:lnTo>
                  <a:close/>
                  <a:moveTo>
                    <a:pt x="3192" y="4258"/>
                  </a:moveTo>
                  <a:lnTo>
                    <a:pt x="3192" y="7044"/>
                  </a:lnTo>
                  <a:lnTo>
                    <a:pt x="572" y="7044"/>
                  </a:lnTo>
                  <a:lnTo>
                    <a:pt x="572" y="4258"/>
                  </a:lnTo>
                  <a:close/>
                  <a:moveTo>
                    <a:pt x="3930" y="2757"/>
                  </a:moveTo>
                  <a:lnTo>
                    <a:pt x="3930" y="7044"/>
                  </a:lnTo>
                  <a:lnTo>
                    <a:pt x="3549" y="7044"/>
                  </a:lnTo>
                  <a:lnTo>
                    <a:pt x="3549" y="2757"/>
                  </a:lnTo>
                  <a:close/>
                  <a:moveTo>
                    <a:pt x="6907" y="4258"/>
                  </a:moveTo>
                  <a:lnTo>
                    <a:pt x="6907" y="7044"/>
                  </a:lnTo>
                  <a:lnTo>
                    <a:pt x="4288" y="7044"/>
                  </a:lnTo>
                  <a:lnTo>
                    <a:pt x="4288" y="4258"/>
                  </a:lnTo>
                  <a:close/>
                  <a:moveTo>
                    <a:pt x="2073" y="7401"/>
                  </a:moveTo>
                  <a:cubicBezTo>
                    <a:pt x="1882" y="7496"/>
                    <a:pt x="1763" y="7639"/>
                    <a:pt x="1668" y="7806"/>
                  </a:cubicBezTo>
                  <a:lnTo>
                    <a:pt x="572" y="7806"/>
                  </a:lnTo>
                  <a:lnTo>
                    <a:pt x="572" y="7401"/>
                  </a:lnTo>
                  <a:close/>
                  <a:moveTo>
                    <a:pt x="6907" y="7401"/>
                  </a:moveTo>
                  <a:lnTo>
                    <a:pt x="6907" y="7806"/>
                  </a:lnTo>
                  <a:lnTo>
                    <a:pt x="3573" y="7806"/>
                  </a:lnTo>
                  <a:cubicBezTo>
                    <a:pt x="3502" y="7639"/>
                    <a:pt x="3335" y="7496"/>
                    <a:pt x="3192" y="7401"/>
                  </a:cubicBezTo>
                  <a:close/>
                  <a:moveTo>
                    <a:pt x="10003" y="5544"/>
                  </a:moveTo>
                  <a:lnTo>
                    <a:pt x="11408" y="6020"/>
                  </a:lnTo>
                  <a:cubicBezTo>
                    <a:pt x="11503" y="6044"/>
                    <a:pt x="11551" y="6091"/>
                    <a:pt x="11551" y="6187"/>
                  </a:cubicBezTo>
                  <a:lnTo>
                    <a:pt x="11551" y="6520"/>
                  </a:lnTo>
                  <a:lnTo>
                    <a:pt x="11360" y="6520"/>
                  </a:lnTo>
                  <a:cubicBezTo>
                    <a:pt x="11265" y="6520"/>
                    <a:pt x="11170" y="6615"/>
                    <a:pt x="11170" y="6687"/>
                  </a:cubicBezTo>
                  <a:cubicBezTo>
                    <a:pt x="11170" y="6782"/>
                    <a:pt x="11265" y="6877"/>
                    <a:pt x="11360" y="6877"/>
                  </a:cubicBezTo>
                  <a:lnTo>
                    <a:pt x="11551" y="6877"/>
                  </a:lnTo>
                  <a:lnTo>
                    <a:pt x="11551" y="7282"/>
                  </a:lnTo>
                  <a:cubicBezTo>
                    <a:pt x="11551" y="7449"/>
                    <a:pt x="11479" y="7568"/>
                    <a:pt x="11360" y="7639"/>
                  </a:cubicBezTo>
                  <a:lnTo>
                    <a:pt x="11003" y="7830"/>
                  </a:lnTo>
                  <a:cubicBezTo>
                    <a:pt x="10789" y="7496"/>
                    <a:pt x="10455" y="7282"/>
                    <a:pt x="10027" y="7282"/>
                  </a:cubicBezTo>
                  <a:cubicBezTo>
                    <a:pt x="9622" y="7282"/>
                    <a:pt x="9265" y="7520"/>
                    <a:pt x="9074" y="7854"/>
                  </a:cubicBezTo>
                  <a:lnTo>
                    <a:pt x="7240" y="7854"/>
                  </a:lnTo>
                  <a:lnTo>
                    <a:pt x="7240" y="6853"/>
                  </a:lnTo>
                  <a:lnTo>
                    <a:pt x="10598" y="6853"/>
                  </a:lnTo>
                  <a:cubicBezTo>
                    <a:pt x="10694" y="6853"/>
                    <a:pt x="10789" y="6758"/>
                    <a:pt x="10789" y="6663"/>
                  </a:cubicBezTo>
                  <a:cubicBezTo>
                    <a:pt x="10789" y="6568"/>
                    <a:pt x="10694" y="6472"/>
                    <a:pt x="10598" y="6472"/>
                  </a:cubicBezTo>
                  <a:lnTo>
                    <a:pt x="7240" y="6472"/>
                  </a:lnTo>
                  <a:lnTo>
                    <a:pt x="7240" y="5544"/>
                  </a:lnTo>
                  <a:close/>
                  <a:moveTo>
                    <a:pt x="2620" y="7616"/>
                  </a:moveTo>
                  <a:cubicBezTo>
                    <a:pt x="3049" y="7616"/>
                    <a:pt x="3383" y="7949"/>
                    <a:pt x="3383" y="8354"/>
                  </a:cubicBezTo>
                  <a:cubicBezTo>
                    <a:pt x="3383" y="8782"/>
                    <a:pt x="3049" y="9116"/>
                    <a:pt x="2620" y="9116"/>
                  </a:cubicBezTo>
                  <a:cubicBezTo>
                    <a:pt x="2216" y="9116"/>
                    <a:pt x="1882" y="8782"/>
                    <a:pt x="1882" y="8354"/>
                  </a:cubicBezTo>
                  <a:cubicBezTo>
                    <a:pt x="1882" y="7949"/>
                    <a:pt x="2216" y="7616"/>
                    <a:pt x="2620" y="7616"/>
                  </a:cubicBezTo>
                  <a:close/>
                  <a:moveTo>
                    <a:pt x="10074" y="7616"/>
                  </a:moveTo>
                  <a:cubicBezTo>
                    <a:pt x="10479" y="7616"/>
                    <a:pt x="10813" y="7949"/>
                    <a:pt x="10813" y="8354"/>
                  </a:cubicBezTo>
                  <a:cubicBezTo>
                    <a:pt x="10813" y="8782"/>
                    <a:pt x="10479" y="9116"/>
                    <a:pt x="10074" y="9116"/>
                  </a:cubicBezTo>
                  <a:cubicBezTo>
                    <a:pt x="9646" y="9116"/>
                    <a:pt x="9336" y="8782"/>
                    <a:pt x="9336" y="8354"/>
                  </a:cubicBezTo>
                  <a:cubicBezTo>
                    <a:pt x="9336" y="7949"/>
                    <a:pt x="9646" y="7616"/>
                    <a:pt x="10074" y="7616"/>
                  </a:cubicBezTo>
                  <a:close/>
                  <a:moveTo>
                    <a:pt x="2370" y="1"/>
                  </a:moveTo>
                  <a:cubicBezTo>
                    <a:pt x="2192" y="1"/>
                    <a:pt x="2013" y="60"/>
                    <a:pt x="1858" y="185"/>
                  </a:cubicBezTo>
                  <a:cubicBezTo>
                    <a:pt x="1454" y="471"/>
                    <a:pt x="1382" y="1019"/>
                    <a:pt x="1668" y="1400"/>
                  </a:cubicBezTo>
                  <a:lnTo>
                    <a:pt x="1763" y="1495"/>
                  </a:lnTo>
                  <a:cubicBezTo>
                    <a:pt x="1549" y="1567"/>
                    <a:pt x="1406" y="1686"/>
                    <a:pt x="1382" y="1686"/>
                  </a:cubicBezTo>
                  <a:cubicBezTo>
                    <a:pt x="1287" y="1757"/>
                    <a:pt x="1287" y="1876"/>
                    <a:pt x="1335" y="1924"/>
                  </a:cubicBezTo>
                  <a:cubicBezTo>
                    <a:pt x="1376" y="1980"/>
                    <a:pt x="1435" y="2003"/>
                    <a:pt x="1485" y="2003"/>
                  </a:cubicBezTo>
                  <a:cubicBezTo>
                    <a:pt x="1521" y="2003"/>
                    <a:pt x="1553" y="1991"/>
                    <a:pt x="1573" y="1972"/>
                  </a:cubicBezTo>
                  <a:cubicBezTo>
                    <a:pt x="1573" y="1972"/>
                    <a:pt x="1763" y="1805"/>
                    <a:pt x="2025" y="1733"/>
                  </a:cubicBezTo>
                  <a:cubicBezTo>
                    <a:pt x="2335" y="1972"/>
                    <a:pt x="2716" y="2210"/>
                    <a:pt x="3049" y="2376"/>
                  </a:cubicBezTo>
                  <a:lnTo>
                    <a:pt x="358" y="2376"/>
                  </a:lnTo>
                  <a:cubicBezTo>
                    <a:pt x="144" y="2376"/>
                    <a:pt x="1" y="2519"/>
                    <a:pt x="1" y="2734"/>
                  </a:cubicBezTo>
                  <a:lnTo>
                    <a:pt x="1" y="4043"/>
                  </a:lnTo>
                  <a:cubicBezTo>
                    <a:pt x="1" y="4139"/>
                    <a:pt x="96" y="4234"/>
                    <a:pt x="191" y="4234"/>
                  </a:cubicBezTo>
                  <a:lnTo>
                    <a:pt x="191" y="7758"/>
                  </a:lnTo>
                  <a:cubicBezTo>
                    <a:pt x="191" y="7973"/>
                    <a:pt x="334" y="8116"/>
                    <a:pt x="549" y="8116"/>
                  </a:cubicBezTo>
                  <a:lnTo>
                    <a:pt x="1501" y="8116"/>
                  </a:lnTo>
                  <a:cubicBezTo>
                    <a:pt x="1501" y="8187"/>
                    <a:pt x="1454" y="8235"/>
                    <a:pt x="1454" y="8330"/>
                  </a:cubicBezTo>
                  <a:cubicBezTo>
                    <a:pt x="1454" y="8925"/>
                    <a:pt x="1977" y="9425"/>
                    <a:pt x="2573" y="9425"/>
                  </a:cubicBezTo>
                  <a:cubicBezTo>
                    <a:pt x="3168" y="9425"/>
                    <a:pt x="3668" y="8925"/>
                    <a:pt x="3668" y="8330"/>
                  </a:cubicBezTo>
                  <a:cubicBezTo>
                    <a:pt x="3668" y="8258"/>
                    <a:pt x="3668" y="8211"/>
                    <a:pt x="3645" y="8116"/>
                  </a:cubicBezTo>
                  <a:lnTo>
                    <a:pt x="8979" y="8116"/>
                  </a:lnTo>
                  <a:cubicBezTo>
                    <a:pt x="8979" y="8187"/>
                    <a:pt x="8931" y="8235"/>
                    <a:pt x="8931" y="8330"/>
                  </a:cubicBezTo>
                  <a:cubicBezTo>
                    <a:pt x="8931" y="8925"/>
                    <a:pt x="9455" y="9425"/>
                    <a:pt x="10051" y="9425"/>
                  </a:cubicBezTo>
                  <a:cubicBezTo>
                    <a:pt x="10646" y="9425"/>
                    <a:pt x="11146" y="8925"/>
                    <a:pt x="11146" y="8330"/>
                  </a:cubicBezTo>
                  <a:cubicBezTo>
                    <a:pt x="11146" y="8235"/>
                    <a:pt x="11146" y="8139"/>
                    <a:pt x="11122" y="8092"/>
                  </a:cubicBezTo>
                  <a:lnTo>
                    <a:pt x="11479" y="7901"/>
                  </a:lnTo>
                  <a:cubicBezTo>
                    <a:pt x="11718" y="7782"/>
                    <a:pt x="11884" y="7520"/>
                    <a:pt x="11884" y="7258"/>
                  </a:cubicBezTo>
                  <a:lnTo>
                    <a:pt x="11884" y="6187"/>
                  </a:lnTo>
                  <a:cubicBezTo>
                    <a:pt x="11908" y="5972"/>
                    <a:pt x="11765" y="5782"/>
                    <a:pt x="11527" y="5687"/>
                  </a:cubicBezTo>
                  <a:lnTo>
                    <a:pt x="10193" y="5234"/>
                  </a:lnTo>
                  <a:lnTo>
                    <a:pt x="9574" y="3519"/>
                  </a:lnTo>
                  <a:cubicBezTo>
                    <a:pt x="9479" y="3305"/>
                    <a:pt x="9265" y="3162"/>
                    <a:pt x="9050" y="3162"/>
                  </a:cubicBezTo>
                  <a:lnTo>
                    <a:pt x="7455" y="3162"/>
                  </a:lnTo>
                  <a:lnTo>
                    <a:pt x="7455" y="2757"/>
                  </a:lnTo>
                  <a:cubicBezTo>
                    <a:pt x="7455" y="2567"/>
                    <a:pt x="7312" y="2400"/>
                    <a:pt x="7098" y="2400"/>
                  </a:cubicBezTo>
                  <a:lnTo>
                    <a:pt x="4407" y="2400"/>
                  </a:lnTo>
                  <a:cubicBezTo>
                    <a:pt x="4740" y="2233"/>
                    <a:pt x="5121" y="1972"/>
                    <a:pt x="5431" y="1757"/>
                  </a:cubicBezTo>
                  <a:cubicBezTo>
                    <a:pt x="5693" y="1852"/>
                    <a:pt x="5859" y="1995"/>
                    <a:pt x="5859" y="1995"/>
                  </a:cubicBezTo>
                  <a:cubicBezTo>
                    <a:pt x="5896" y="2014"/>
                    <a:pt x="5932" y="2021"/>
                    <a:pt x="5966" y="2021"/>
                  </a:cubicBezTo>
                  <a:cubicBezTo>
                    <a:pt x="6020" y="2021"/>
                    <a:pt x="6068" y="2001"/>
                    <a:pt x="6097" y="1972"/>
                  </a:cubicBezTo>
                  <a:cubicBezTo>
                    <a:pt x="6169" y="1876"/>
                    <a:pt x="6145" y="1781"/>
                    <a:pt x="6074" y="1733"/>
                  </a:cubicBezTo>
                  <a:cubicBezTo>
                    <a:pt x="6074" y="1733"/>
                    <a:pt x="5931" y="1614"/>
                    <a:pt x="5693" y="1519"/>
                  </a:cubicBezTo>
                  <a:lnTo>
                    <a:pt x="5788" y="1424"/>
                  </a:lnTo>
                  <a:cubicBezTo>
                    <a:pt x="6074" y="1043"/>
                    <a:pt x="5978" y="495"/>
                    <a:pt x="5597" y="209"/>
                  </a:cubicBezTo>
                  <a:cubicBezTo>
                    <a:pt x="5452" y="85"/>
                    <a:pt x="5252" y="14"/>
                    <a:pt x="5045" y="14"/>
                  </a:cubicBezTo>
                  <a:cubicBezTo>
                    <a:pt x="5015" y="14"/>
                    <a:pt x="4985" y="16"/>
                    <a:pt x="4954" y="19"/>
                  </a:cubicBezTo>
                  <a:cubicBezTo>
                    <a:pt x="4716" y="66"/>
                    <a:pt x="4502" y="185"/>
                    <a:pt x="4383" y="352"/>
                  </a:cubicBezTo>
                  <a:cubicBezTo>
                    <a:pt x="4145" y="662"/>
                    <a:pt x="3906" y="1424"/>
                    <a:pt x="3716" y="1972"/>
                  </a:cubicBezTo>
                  <a:cubicBezTo>
                    <a:pt x="3549" y="1424"/>
                    <a:pt x="3311" y="662"/>
                    <a:pt x="3073" y="352"/>
                  </a:cubicBezTo>
                  <a:cubicBezTo>
                    <a:pt x="2889" y="126"/>
                    <a:pt x="2630" y="1"/>
                    <a:pt x="237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5" name="Google Shape;475;p28"/>
          <p:cNvSpPr/>
          <p:nvPr/>
        </p:nvSpPr>
        <p:spPr>
          <a:xfrm>
            <a:off x="1544720" y="3747591"/>
            <a:ext cx="414523" cy="426309"/>
          </a:xfrm>
          <a:custGeom>
            <a:avLst/>
            <a:gdLst/>
            <a:ahLst/>
            <a:cxnLst/>
            <a:rect l="l" t="t" r="r" b="b"/>
            <a:pathLst>
              <a:path w="4013" h="5192" extrusionOk="0">
                <a:moveTo>
                  <a:pt x="2001" y="334"/>
                </a:moveTo>
                <a:cubicBezTo>
                  <a:pt x="2298" y="334"/>
                  <a:pt x="2548" y="513"/>
                  <a:pt x="2656" y="763"/>
                </a:cubicBezTo>
                <a:cubicBezTo>
                  <a:pt x="2679" y="846"/>
                  <a:pt x="2715" y="941"/>
                  <a:pt x="2715" y="1049"/>
                </a:cubicBezTo>
                <a:lnTo>
                  <a:pt x="2715" y="1227"/>
                </a:lnTo>
                <a:cubicBezTo>
                  <a:pt x="2441" y="1132"/>
                  <a:pt x="2322" y="846"/>
                  <a:pt x="2322" y="834"/>
                </a:cubicBezTo>
                <a:cubicBezTo>
                  <a:pt x="2298" y="775"/>
                  <a:pt x="2251" y="727"/>
                  <a:pt x="2179" y="727"/>
                </a:cubicBezTo>
                <a:cubicBezTo>
                  <a:pt x="2120" y="727"/>
                  <a:pt x="2060" y="763"/>
                  <a:pt x="2013" y="822"/>
                </a:cubicBezTo>
                <a:cubicBezTo>
                  <a:pt x="2013" y="822"/>
                  <a:pt x="1822" y="1180"/>
                  <a:pt x="1286" y="1239"/>
                </a:cubicBezTo>
                <a:lnTo>
                  <a:pt x="1286" y="1025"/>
                </a:lnTo>
                <a:cubicBezTo>
                  <a:pt x="1298" y="941"/>
                  <a:pt x="1310" y="846"/>
                  <a:pt x="1346" y="763"/>
                </a:cubicBezTo>
                <a:cubicBezTo>
                  <a:pt x="1453" y="513"/>
                  <a:pt x="1703" y="334"/>
                  <a:pt x="2001" y="334"/>
                </a:cubicBezTo>
                <a:close/>
                <a:moveTo>
                  <a:pt x="2167" y="1180"/>
                </a:moveTo>
                <a:cubicBezTo>
                  <a:pt x="2263" y="1322"/>
                  <a:pt x="2465" y="1501"/>
                  <a:pt x="2727" y="1549"/>
                </a:cubicBezTo>
                <a:lnTo>
                  <a:pt x="2727" y="1775"/>
                </a:lnTo>
                <a:cubicBezTo>
                  <a:pt x="2727" y="2156"/>
                  <a:pt x="2429" y="2465"/>
                  <a:pt x="2048" y="2489"/>
                </a:cubicBezTo>
                <a:lnTo>
                  <a:pt x="1989" y="2489"/>
                </a:lnTo>
                <a:cubicBezTo>
                  <a:pt x="1596" y="2489"/>
                  <a:pt x="1298" y="2180"/>
                  <a:pt x="1298" y="1787"/>
                </a:cubicBezTo>
                <a:lnTo>
                  <a:pt x="1298" y="1561"/>
                </a:lnTo>
                <a:cubicBezTo>
                  <a:pt x="1727" y="1525"/>
                  <a:pt x="2001" y="1346"/>
                  <a:pt x="2167" y="1180"/>
                </a:cubicBezTo>
                <a:close/>
                <a:moveTo>
                  <a:pt x="2215" y="2846"/>
                </a:moveTo>
                <a:lnTo>
                  <a:pt x="2132" y="3025"/>
                </a:lnTo>
                <a:lnTo>
                  <a:pt x="1906" y="3025"/>
                </a:lnTo>
                <a:lnTo>
                  <a:pt x="1810" y="2846"/>
                </a:lnTo>
                <a:close/>
                <a:moveTo>
                  <a:pt x="2084" y="3347"/>
                </a:moveTo>
                <a:lnTo>
                  <a:pt x="2287" y="4180"/>
                </a:lnTo>
                <a:lnTo>
                  <a:pt x="2013" y="4442"/>
                </a:lnTo>
                <a:lnTo>
                  <a:pt x="1751" y="4180"/>
                </a:lnTo>
                <a:lnTo>
                  <a:pt x="1929" y="3347"/>
                </a:lnTo>
                <a:close/>
                <a:moveTo>
                  <a:pt x="2572" y="2918"/>
                </a:moveTo>
                <a:cubicBezTo>
                  <a:pt x="2810" y="2989"/>
                  <a:pt x="3025" y="3120"/>
                  <a:pt x="3215" y="3311"/>
                </a:cubicBezTo>
                <a:cubicBezTo>
                  <a:pt x="3549" y="3620"/>
                  <a:pt x="3727" y="4025"/>
                  <a:pt x="3727" y="4442"/>
                </a:cubicBezTo>
                <a:lnTo>
                  <a:pt x="3668" y="4859"/>
                </a:lnTo>
                <a:lnTo>
                  <a:pt x="334" y="4859"/>
                </a:lnTo>
                <a:lnTo>
                  <a:pt x="334" y="4442"/>
                </a:lnTo>
                <a:cubicBezTo>
                  <a:pt x="334" y="4025"/>
                  <a:pt x="513" y="3620"/>
                  <a:pt x="834" y="3311"/>
                </a:cubicBezTo>
                <a:cubicBezTo>
                  <a:pt x="1013" y="3132"/>
                  <a:pt x="1239" y="2989"/>
                  <a:pt x="1477" y="2918"/>
                </a:cubicBezTo>
                <a:lnTo>
                  <a:pt x="1632" y="3204"/>
                </a:lnTo>
                <a:lnTo>
                  <a:pt x="1405" y="4192"/>
                </a:lnTo>
                <a:cubicBezTo>
                  <a:pt x="1394" y="4251"/>
                  <a:pt x="1405" y="4311"/>
                  <a:pt x="1453" y="4359"/>
                </a:cubicBezTo>
                <a:lnTo>
                  <a:pt x="1906" y="4775"/>
                </a:lnTo>
                <a:cubicBezTo>
                  <a:pt x="1941" y="4811"/>
                  <a:pt x="1989" y="4823"/>
                  <a:pt x="2025" y="4823"/>
                </a:cubicBezTo>
                <a:cubicBezTo>
                  <a:pt x="2072" y="4823"/>
                  <a:pt x="2096" y="4811"/>
                  <a:pt x="2144" y="4775"/>
                </a:cubicBezTo>
                <a:lnTo>
                  <a:pt x="2608" y="4359"/>
                </a:lnTo>
                <a:cubicBezTo>
                  <a:pt x="2656" y="4311"/>
                  <a:pt x="2668" y="4251"/>
                  <a:pt x="2656" y="4192"/>
                </a:cubicBezTo>
                <a:lnTo>
                  <a:pt x="2429" y="3204"/>
                </a:lnTo>
                <a:lnTo>
                  <a:pt x="2572" y="2918"/>
                </a:lnTo>
                <a:close/>
                <a:moveTo>
                  <a:pt x="2001" y="1"/>
                </a:moveTo>
                <a:cubicBezTo>
                  <a:pt x="1417" y="1"/>
                  <a:pt x="953" y="465"/>
                  <a:pt x="953" y="1049"/>
                </a:cubicBezTo>
                <a:lnTo>
                  <a:pt x="953" y="1418"/>
                </a:lnTo>
                <a:lnTo>
                  <a:pt x="953" y="1787"/>
                </a:lnTo>
                <a:cubicBezTo>
                  <a:pt x="953" y="2120"/>
                  <a:pt x="1120" y="2418"/>
                  <a:pt x="1358" y="2608"/>
                </a:cubicBezTo>
                <a:cubicBezTo>
                  <a:pt x="572" y="2870"/>
                  <a:pt x="1" y="3608"/>
                  <a:pt x="1" y="4442"/>
                </a:cubicBezTo>
                <a:lnTo>
                  <a:pt x="1" y="5037"/>
                </a:lnTo>
                <a:cubicBezTo>
                  <a:pt x="1" y="5121"/>
                  <a:pt x="84" y="5192"/>
                  <a:pt x="167" y="5192"/>
                </a:cubicBezTo>
                <a:lnTo>
                  <a:pt x="3834" y="5192"/>
                </a:lnTo>
                <a:cubicBezTo>
                  <a:pt x="3918" y="5192"/>
                  <a:pt x="3989" y="5121"/>
                  <a:pt x="3989" y="5037"/>
                </a:cubicBezTo>
                <a:lnTo>
                  <a:pt x="3989" y="4442"/>
                </a:lnTo>
                <a:cubicBezTo>
                  <a:pt x="4013" y="3620"/>
                  <a:pt x="3430" y="2882"/>
                  <a:pt x="2644" y="2608"/>
                </a:cubicBezTo>
                <a:cubicBezTo>
                  <a:pt x="2882" y="2418"/>
                  <a:pt x="3037" y="2120"/>
                  <a:pt x="3037" y="1787"/>
                </a:cubicBezTo>
                <a:lnTo>
                  <a:pt x="3037" y="1418"/>
                </a:lnTo>
                <a:lnTo>
                  <a:pt x="3037" y="1049"/>
                </a:lnTo>
                <a:cubicBezTo>
                  <a:pt x="3037" y="465"/>
                  <a:pt x="2584" y="1"/>
                  <a:pt x="2001" y="1"/>
                </a:cubicBezTo>
                <a:close/>
              </a:path>
            </a:pathLst>
          </a:custGeom>
          <a:solidFill>
            <a:srgbClr val="17171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0"/>
          <p:cNvSpPr txBox="1">
            <a:spLocks noGrp="1"/>
          </p:cNvSpPr>
          <p:nvPr>
            <p:ph type="title"/>
          </p:nvPr>
        </p:nvSpPr>
        <p:spPr>
          <a:xfrm>
            <a:off x="329370" y="69083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 dirty="0" smtClean="0">
                <a:solidFill>
                  <a:srgbClr val="165C7F"/>
                </a:solidFill>
              </a:rPr>
              <a:t>2.2- Product</a:t>
            </a:r>
            <a:endParaRPr sz="3200" dirty="0">
              <a:solidFill>
                <a:srgbClr val="165C7F"/>
              </a:solidFill>
            </a:endParaRPr>
          </a:p>
        </p:txBody>
      </p:sp>
      <p:grpSp>
        <p:nvGrpSpPr>
          <p:cNvPr id="486" name="Google Shape;486;p30"/>
          <p:cNvGrpSpPr/>
          <p:nvPr/>
        </p:nvGrpSpPr>
        <p:grpSpPr>
          <a:xfrm>
            <a:off x="3132400" y="863558"/>
            <a:ext cx="2420294" cy="4009813"/>
            <a:chOff x="3672237" y="1124107"/>
            <a:chExt cx="1799546" cy="3606287"/>
          </a:xfrm>
        </p:grpSpPr>
        <p:sp>
          <p:nvSpPr>
            <p:cNvPr id="487" name="Google Shape;487;p30"/>
            <p:cNvSpPr/>
            <p:nvPr/>
          </p:nvSpPr>
          <p:spPr>
            <a:xfrm>
              <a:off x="3672237" y="1124107"/>
              <a:ext cx="1799546" cy="3606287"/>
            </a:xfrm>
            <a:custGeom>
              <a:avLst/>
              <a:gdLst/>
              <a:ahLst/>
              <a:cxnLst/>
              <a:rect l="l" t="t" r="r" b="b"/>
              <a:pathLst>
                <a:path w="13758" h="27571" extrusionOk="0">
                  <a:moveTo>
                    <a:pt x="12895" y="27571"/>
                  </a:moveTo>
                  <a:lnTo>
                    <a:pt x="863" y="27571"/>
                  </a:lnTo>
                  <a:cubicBezTo>
                    <a:pt x="386" y="27571"/>
                    <a:pt x="0" y="27185"/>
                    <a:pt x="0" y="26704"/>
                  </a:cubicBezTo>
                  <a:lnTo>
                    <a:pt x="0" y="867"/>
                  </a:lnTo>
                  <a:cubicBezTo>
                    <a:pt x="0" y="386"/>
                    <a:pt x="386" y="0"/>
                    <a:pt x="863" y="0"/>
                  </a:cubicBezTo>
                  <a:lnTo>
                    <a:pt x="12895" y="0"/>
                  </a:lnTo>
                  <a:cubicBezTo>
                    <a:pt x="13372" y="0"/>
                    <a:pt x="13758" y="386"/>
                    <a:pt x="13758" y="867"/>
                  </a:cubicBezTo>
                  <a:lnTo>
                    <a:pt x="13758" y="26704"/>
                  </a:lnTo>
                  <a:cubicBezTo>
                    <a:pt x="13758" y="27185"/>
                    <a:pt x="13372" y="27571"/>
                    <a:pt x="12895" y="27571"/>
                  </a:cubicBezTo>
                  <a:close/>
                </a:path>
              </a:pathLst>
            </a:custGeom>
            <a:solidFill>
              <a:srgbClr val="F3F3F3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8" name="Google Shape;488;p30"/>
            <p:cNvSpPr/>
            <p:nvPr/>
          </p:nvSpPr>
          <p:spPr>
            <a:xfrm>
              <a:off x="4518370" y="3838841"/>
              <a:ext cx="138517" cy="138386"/>
            </a:xfrm>
            <a:custGeom>
              <a:avLst/>
              <a:gdLst/>
              <a:ahLst/>
              <a:cxnLst/>
              <a:rect l="l" t="t" r="r" b="b"/>
              <a:pathLst>
                <a:path w="1059" h="1058" extrusionOk="0">
                  <a:moveTo>
                    <a:pt x="1023" y="1058"/>
                  </a:moveTo>
                  <a:lnTo>
                    <a:pt x="39" y="1058"/>
                  </a:lnTo>
                  <a:cubicBezTo>
                    <a:pt x="18" y="1058"/>
                    <a:pt x="0" y="1041"/>
                    <a:pt x="0" y="1019"/>
                  </a:cubicBezTo>
                  <a:lnTo>
                    <a:pt x="0" y="35"/>
                  </a:lnTo>
                  <a:cubicBezTo>
                    <a:pt x="0" y="17"/>
                    <a:pt x="18" y="0"/>
                    <a:pt x="39" y="0"/>
                  </a:cubicBezTo>
                  <a:lnTo>
                    <a:pt x="1023" y="0"/>
                  </a:lnTo>
                  <a:cubicBezTo>
                    <a:pt x="1041" y="0"/>
                    <a:pt x="1058" y="17"/>
                    <a:pt x="1058" y="35"/>
                  </a:cubicBezTo>
                  <a:lnTo>
                    <a:pt x="1058" y="1019"/>
                  </a:lnTo>
                  <a:cubicBezTo>
                    <a:pt x="1058" y="1041"/>
                    <a:pt x="1041" y="1058"/>
                    <a:pt x="1023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9" name="Google Shape;489;p30"/>
            <p:cNvSpPr/>
            <p:nvPr/>
          </p:nvSpPr>
          <p:spPr>
            <a:xfrm>
              <a:off x="4676505" y="3838841"/>
              <a:ext cx="137994" cy="138386"/>
            </a:xfrm>
            <a:custGeom>
              <a:avLst/>
              <a:gdLst/>
              <a:ahLst/>
              <a:cxnLst/>
              <a:rect l="l" t="t" r="r" b="b"/>
              <a:pathLst>
                <a:path w="1055" h="1058" extrusionOk="0">
                  <a:moveTo>
                    <a:pt x="1020" y="1058"/>
                  </a:moveTo>
                  <a:lnTo>
                    <a:pt x="36" y="1058"/>
                  </a:lnTo>
                  <a:cubicBezTo>
                    <a:pt x="14" y="1058"/>
                    <a:pt x="1" y="1041"/>
                    <a:pt x="1" y="1019"/>
                  </a:cubicBezTo>
                  <a:lnTo>
                    <a:pt x="1" y="35"/>
                  </a:lnTo>
                  <a:cubicBezTo>
                    <a:pt x="1" y="17"/>
                    <a:pt x="14" y="0"/>
                    <a:pt x="36" y="0"/>
                  </a:cubicBezTo>
                  <a:lnTo>
                    <a:pt x="1020" y="0"/>
                  </a:lnTo>
                  <a:cubicBezTo>
                    <a:pt x="1037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37" y="1058"/>
                    <a:pt x="1020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0" name="Google Shape;490;p30"/>
            <p:cNvSpPr/>
            <p:nvPr/>
          </p:nvSpPr>
          <p:spPr>
            <a:xfrm>
              <a:off x="4834247" y="3838841"/>
              <a:ext cx="137863" cy="138386"/>
            </a:xfrm>
            <a:custGeom>
              <a:avLst/>
              <a:gdLst/>
              <a:ahLst/>
              <a:cxnLst/>
              <a:rect l="l" t="t" r="r" b="b"/>
              <a:pathLst>
                <a:path w="1054" h="1058" extrusionOk="0">
                  <a:moveTo>
                    <a:pt x="1019" y="1058"/>
                  </a:moveTo>
                  <a:lnTo>
                    <a:pt x="35" y="1058"/>
                  </a:lnTo>
                  <a:cubicBezTo>
                    <a:pt x="13" y="1058"/>
                    <a:pt x="0" y="1041"/>
                    <a:pt x="0" y="1019"/>
                  </a:cubicBezTo>
                  <a:lnTo>
                    <a:pt x="0" y="35"/>
                  </a:lnTo>
                  <a:cubicBezTo>
                    <a:pt x="0" y="17"/>
                    <a:pt x="13" y="0"/>
                    <a:pt x="35" y="0"/>
                  </a:cubicBezTo>
                  <a:lnTo>
                    <a:pt x="1019" y="0"/>
                  </a:lnTo>
                  <a:cubicBezTo>
                    <a:pt x="1041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41" y="1058"/>
                    <a:pt x="1019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1" name="Google Shape;491;p30"/>
            <p:cNvSpPr/>
            <p:nvPr/>
          </p:nvSpPr>
          <p:spPr>
            <a:xfrm>
              <a:off x="4991859" y="3838841"/>
              <a:ext cx="137994" cy="138386"/>
            </a:xfrm>
            <a:custGeom>
              <a:avLst/>
              <a:gdLst/>
              <a:ahLst/>
              <a:cxnLst/>
              <a:rect l="l" t="t" r="r" b="b"/>
              <a:pathLst>
                <a:path w="1055" h="1058" extrusionOk="0">
                  <a:moveTo>
                    <a:pt x="1019" y="1058"/>
                  </a:moveTo>
                  <a:lnTo>
                    <a:pt x="35" y="1058"/>
                  </a:lnTo>
                  <a:cubicBezTo>
                    <a:pt x="14" y="1058"/>
                    <a:pt x="1" y="1041"/>
                    <a:pt x="1" y="1019"/>
                  </a:cubicBezTo>
                  <a:lnTo>
                    <a:pt x="1" y="35"/>
                  </a:lnTo>
                  <a:cubicBezTo>
                    <a:pt x="1" y="17"/>
                    <a:pt x="14" y="0"/>
                    <a:pt x="35" y="0"/>
                  </a:cubicBezTo>
                  <a:lnTo>
                    <a:pt x="1019" y="0"/>
                  </a:lnTo>
                  <a:cubicBezTo>
                    <a:pt x="1041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41" y="1058"/>
                    <a:pt x="1019" y="1058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2" name="Google Shape;492;p30"/>
            <p:cNvSpPr/>
            <p:nvPr/>
          </p:nvSpPr>
          <p:spPr>
            <a:xfrm>
              <a:off x="5149471" y="3838841"/>
              <a:ext cx="137994" cy="138386"/>
            </a:xfrm>
            <a:custGeom>
              <a:avLst/>
              <a:gdLst/>
              <a:ahLst/>
              <a:cxnLst/>
              <a:rect l="l" t="t" r="r" b="b"/>
              <a:pathLst>
                <a:path w="1055" h="1058" extrusionOk="0">
                  <a:moveTo>
                    <a:pt x="1020" y="1058"/>
                  </a:moveTo>
                  <a:lnTo>
                    <a:pt x="36" y="1058"/>
                  </a:lnTo>
                  <a:cubicBezTo>
                    <a:pt x="18" y="1058"/>
                    <a:pt x="1" y="1041"/>
                    <a:pt x="1" y="1019"/>
                  </a:cubicBezTo>
                  <a:lnTo>
                    <a:pt x="1" y="35"/>
                  </a:lnTo>
                  <a:cubicBezTo>
                    <a:pt x="1" y="17"/>
                    <a:pt x="18" y="0"/>
                    <a:pt x="36" y="0"/>
                  </a:cubicBezTo>
                  <a:lnTo>
                    <a:pt x="1020" y="0"/>
                  </a:lnTo>
                  <a:cubicBezTo>
                    <a:pt x="1041" y="0"/>
                    <a:pt x="1054" y="17"/>
                    <a:pt x="1054" y="35"/>
                  </a:cubicBezTo>
                  <a:lnTo>
                    <a:pt x="1054" y="1019"/>
                  </a:lnTo>
                  <a:cubicBezTo>
                    <a:pt x="1054" y="1041"/>
                    <a:pt x="1041" y="1058"/>
                    <a:pt x="1020" y="105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" name="Google Shape;493;p30"/>
            <p:cNvSpPr/>
            <p:nvPr/>
          </p:nvSpPr>
          <p:spPr>
            <a:xfrm>
              <a:off x="3856532" y="1284597"/>
              <a:ext cx="15958" cy="39763"/>
            </a:xfrm>
            <a:custGeom>
              <a:avLst/>
              <a:gdLst/>
              <a:ahLst/>
              <a:cxnLst/>
              <a:rect l="l" t="t" r="r" b="b"/>
              <a:pathLst>
                <a:path w="122" h="304" extrusionOk="0">
                  <a:moveTo>
                    <a:pt x="122" y="0"/>
                  </a:moveTo>
                  <a:lnTo>
                    <a:pt x="122" y="304"/>
                  </a:lnTo>
                  <a:lnTo>
                    <a:pt x="65" y="304"/>
                  </a:lnTo>
                  <a:lnTo>
                    <a:pt x="65" y="48"/>
                  </a:lnTo>
                  <a:lnTo>
                    <a:pt x="0" y="4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4" name="Google Shape;494;p30"/>
            <p:cNvSpPr/>
            <p:nvPr/>
          </p:nvSpPr>
          <p:spPr>
            <a:xfrm>
              <a:off x="3880337" y="1283943"/>
              <a:ext cx="33616" cy="41594"/>
            </a:xfrm>
            <a:custGeom>
              <a:avLst/>
              <a:gdLst/>
              <a:ahLst/>
              <a:cxnLst/>
              <a:rect l="l" t="t" r="r" b="b"/>
              <a:pathLst>
                <a:path w="257" h="318" extrusionOk="0">
                  <a:moveTo>
                    <a:pt x="200" y="157"/>
                  </a:moveTo>
                  <a:cubicBezTo>
                    <a:pt x="200" y="83"/>
                    <a:pt x="170" y="53"/>
                    <a:pt x="126" y="53"/>
                  </a:cubicBezTo>
                  <a:cubicBezTo>
                    <a:pt x="87" y="53"/>
                    <a:pt x="57" y="83"/>
                    <a:pt x="57" y="157"/>
                  </a:cubicBezTo>
                  <a:cubicBezTo>
                    <a:pt x="57" y="231"/>
                    <a:pt x="87" y="265"/>
                    <a:pt x="126" y="265"/>
                  </a:cubicBezTo>
                  <a:cubicBezTo>
                    <a:pt x="170" y="265"/>
                    <a:pt x="200" y="231"/>
                    <a:pt x="200" y="157"/>
                  </a:cubicBezTo>
                  <a:close/>
                  <a:moveTo>
                    <a:pt x="1" y="157"/>
                  </a:moveTo>
                  <a:cubicBezTo>
                    <a:pt x="1" y="57"/>
                    <a:pt x="57" y="1"/>
                    <a:pt x="126" y="1"/>
                  </a:cubicBezTo>
                  <a:cubicBezTo>
                    <a:pt x="200" y="1"/>
                    <a:pt x="256" y="57"/>
                    <a:pt x="256" y="157"/>
                  </a:cubicBezTo>
                  <a:cubicBezTo>
                    <a:pt x="256" y="257"/>
                    <a:pt x="200" y="317"/>
                    <a:pt x="126" y="317"/>
                  </a:cubicBezTo>
                  <a:cubicBezTo>
                    <a:pt x="57" y="317"/>
                    <a:pt x="1" y="257"/>
                    <a:pt x="1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5" name="Google Shape;495;p30"/>
            <p:cNvSpPr/>
            <p:nvPr/>
          </p:nvSpPr>
          <p:spPr>
            <a:xfrm>
              <a:off x="3918399" y="1293622"/>
              <a:ext cx="9679" cy="31261"/>
            </a:xfrm>
            <a:custGeom>
              <a:avLst/>
              <a:gdLst/>
              <a:ahLst/>
              <a:cxnLst/>
              <a:rect l="l" t="t" r="r" b="b"/>
              <a:pathLst>
                <a:path w="74" h="239" extrusionOk="0">
                  <a:moveTo>
                    <a:pt x="0" y="204"/>
                  </a:moveTo>
                  <a:cubicBezTo>
                    <a:pt x="0" y="183"/>
                    <a:pt x="17" y="170"/>
                    <a:pt x="35" y="170"/>
                  </a:cubicBezTo>
                  <a:cubicBezTo>
                    <a:pt x="56" y="170"/>
                    <a:pt x="74" y="183"/>
                    <a:pt x="74" y="204"/>
                  </a:cubicBezTo>
                  <a:cubicBezTo>
                    <a:pt x="74" y="226"/>
                    <a:pt x="56" y="239"/>
                    <a:pt x="35" y="239"/>
                  </a:cubicBezTo>
                  <a:cubicBezTo>
                    <a:pt x="17" y="239"/>
                    <a:pt x="0" y="226"/>
                    <a:pt x="0" y="204"/>
                  </a:cubicBezTo>
                  <a:close/>
                  <a:moveTo>
                    <a:pt x="0" y="39"/>
                  </a:moveTo>
                  <a:cubicBezTo>
                    <a:pt x="0" y="18"/>
                    <a:pt x="17" y="0"/>
                    <a:pt x="35" y="0"/>
                  </a:cubicBezTo>
                  <a:cubicBezTo>
                    <a:pt x="56" y="0"/>
                    <a:pt x="74" y="18"/>
                    <a:pt x="74" y="39"/>
                  </a:cubicBezTo>
                  <a:cubicBezTo>
                    <a:pt x="74" y="61"/>
                    <a:pt x="56" y="74"/>
                    <a:pt x="35" y="74"/>
                  </a:cubicBezTo>
                  <a:cubicBezTo>
                    <a:pt x="17" y="74"/>
                    <a:pt x="0" y="61"/>
                    <a:pt x="0" y="3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6" name="Google Shape;496;p30"/>
            <p:cNvSpPr/>
            <p:nvPr/>
          </p:nvSpPr>
          <p:spPr>
            <a:xfrm>
              <a:off x="3932525" y="1283943"/>
              <a:ext cx="33616" cy="41594"/>
            </a:xfrm>
            <a:custGeom>
              <a:avLst/>
              <a:gdLst/>
              <a:ahLst/>
              <a:cxnLst/>
              <a:rect l="l" t="t" r="r" b="b"/>
              <a:pathLst>
                <a:path w="257" h="318" extrusionOk="0">
                  <a:moveTo>
                    <a:pt x="200" y="157"/>
                  </a:moveTo>
                  <a:cubicBezTo>
                    <a:pt x="200" y="83"/>
                    <a:pt x="169" y="53"/>
                    <a:pt x="126" y="53"/>
                  </a:cubicBezTo>
                  <a:cubicBezTo>
                    <a:pt x="87" y="53"/>
                    <a:pt x="57" y="83"/>
                    <a:pt x="57" y="157"/>
                  </a:cubicBezTo>
                  <a:cubicBezTo>
                    <a:pt x="57" y="231"/>
                    <a:pt x="87" y="265"/>
                    <a:pt x="126" y="265"/>
                  </a:cubicBezTo>
                  <a:cubicBezTo>
                    <a:pt x="169" y="265"/>
                    <a:pt x="200" y="231"/>
                    <a:pt x="200" y="157"/>
                  </a:cubicBezTo>
                  <a:close/>
                  <a:moveTo>
                    <a:pt x="0" y="157"/>
                  </a:moveTo>
                  <a:cubicBezTo>
                    <a:pt x="0" y="57"/>
                    <a:pt x="57" y="1"/>
                    <a:pt x="126" y="1"/>
                  </a:cubicBezTo>
                  <a:cubicBezTo>
                    <a:pt x="200" y="1"/>
                    <a:pt x="256" y="57"/>
                    <a:pt x="256" y="157"/>
                  </a:cubicBezTo>
                  <a:cubicBezTo>
                    <a:pt x="256" y="257"/>
                    <a:pt x="200" y="317"/>
                    <a:pt x="126" y="317"/>
                  </a:cubicBezTo>
                  <a:cubicBezTo>
                    <a:pt x="57" y="317"/>
                    <a:pt x="0" y="257"/>
                    <a:pt x="0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" name="Google Shape;497;p30"/>
            <p:cNvSpPr/>
            <p:nvPr/>
          </p:nvSpPr>
          <p:spPr>
            <a:xfrm>
              <a:off x="3971111" y="1283943"/>
              <a:ext cx="32962" cy="41594"/>
            </a:xfrm>
            <a:custGeom>
              <a:avLst/>
              <a:gdLst/>
              <a:ahLst/>
              <a:cxnLst/>
              <a:rect l="l" t="t" r="r" b="b"/>
              <a:pathLst>
                <a:path w="252" h="318" extrusionOk="0">
                  <a:moveTo>
                    <a:pt x="195" y="157"/>
                  </a:moveTo>
                  <a:cubicBezTo>
                    <a:pt x="195" y="83"/>
                    <a:pt x="165" y="53"/>
                    <a:pt x="126" y="53"/>
                  </a:cubicBezTo>
                  <a:cubicBezTo>
                    <a:pt x="83" y="53"/>
                    <a:pt x="57" y="83"/>
                    <a:pt x="57" y="157"/>
                  </a:cubicBezTo>
                  <a:cubicBezTo>
                    <a:pt x="57" y="231"/>
                    <a:pt x="83" y="265"/>
                    <a:pt x="126" y="265"/>
                  </a:cubicBezTo>
                  <a:cubicBezTo>
                    <a:pt x="165" y="265"/>
                    <a:pt x="195" y="231"/>
                    <a:pt x="195" y="157"/>
                  </a:cubicBezTo>
                  <a:close/>
                  <a:moveTo>
                    <a:pt x="0" y="157"/>
                  </a:moveTo>
                  <a:cubicBezTo>
                    <a:pt x="0" y="57"/>
                    <a:pt x="52" y="1"/>
                    <a:pt x="126" y="1"/>
                  </a:cubicBezTo>
                  <a:cubicBezTo>
                    <a:pt x="200" y="1"/>
                    <a:pt x="252" y="57"/>
                    <a:pt x="252" y="157"/>
                  </a:cubicBezTo>
                  <a:cubicBezTo>
                    <a:pt x="252" y="257"/>
                    <a:pt x="200" y="317"/>
                    <a:pt x="126" y="317"/>
                  </a:cubicBezTo>
                  <a:cubicBezTo>
                    <a:pt x="52" y="317"/>
                    <a:pt x="0" y="257"/>
                    <a:pt x="0" y="1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" name="Google Shape;498;p30"/>
            <p:cNvSpPr/>
            <p:nvPr/>
          </p:nvSpPr>
          <p:spPr>
            <a:xfrm>
              <a:off x="4025000" y="1285120"/>
              <a:ext cx="90252" cy="39763"/>
            </a:xfrm>
            <a:custGeom>
              <a:avLst/>
              <a:gdLst/>
              <a:ahLst/>
              <a:cxnLst/>
              <a:rect l="l" t="t" r="r" b="b"/>
              <a:pathLst>
                <a:path w="690" h="304" extrusionOk="0">
                  <a:moveTo>
                    <a:pt x="663" y="208"/>
                  </a:moveTo>
                  <a:lnTo>
                    <a:pt x="646" y="208"/>
                  </a:lnTo>
                  <a:lnTo>
                    <a:pt x="646" y="91"/>
                  </a:lnTo>
                  <a:lnTo>
                    <a:pt x="663" y="91"/>
                  </a:lnTo>
                  <a:close/>
                  <a:moveTo>
                    <a:pt x="620" y="278"/>
                  </a:moveTo>
                  <a:lnTo>
                    <a:pt x="26" y="278"/>
                  </a:lnTo>
                  <a:lnTo>
                    <a:pt x="26" y="26"/>
                  </a:lnTo>
                  <a:lnTo>
                    <a:pt x="620" y="26"/>
                  </a:lnTo>
                  <a:lnTo>
                    <a:pt x="620" y="78"/>
                  </a:lnTo>
                  <a:lnTo>
                    <a:pt x="620" y="222"/>
                  </a:lnTo>
                  <a:close/>
                  <a:moveTo>
                    <a:pt x="676" y="65"/>
                  </a:moveTo>
                  <a:lnTo>
                    <a:pt x="646" y="65"/>
                  </a:lnTo>
                  <a:lnTo>
                    <a:pt x="646" y="13"/>
                  </a:lnTo>
                  <a:cubicBezTo>
                    <a:pt x="646" y="5"/>
                    <a:pt x="642" y="0"/>
                    <a:pt x="633" y="0"/>
                  </a:cubicBezTo>
                  <a:lnTo>
                    <a:pt x="13" y="0"/>
                  </a:lnTo>
                  <a:cubicBezTo>
                    <a:pt x="4" y="0"/>
                    <a:pt x="0" y="5"/>
                    <a:pt x="0" y="13"/>
                  </a:cubicBezTo>
                  <a:lnTo>
                    <a:pt x="0" y="291"/>
                  </a:lnTo>
                  <a:cubicBezTo>
                    <a:pt x="0" y="295"/>
                    <a:pt x="4" y="304"/>
                    <a:pt x="13" y="304"/>
                  </a:cubicBezTo>
                  <a:lnTo>
                    <a:pt x="633" y="304"/>
                  </a:lnTo>
                  <a:cubicBezTo>
                    <a:pt x="642" y="304"/>
                    <a:pt x="646" y="295"/>
                    <a:pt x="646" y="291"/>
                  </a:cubicBezTo>
                  <a:lnTo>
                    <a:pt x="646" y="235"/>
                  </a:lnTo>
                  <a:lnTo>
                    <a:pt x="676" y="235"/>
                  </a:lnTo>
                  <a:cubicBezTo>
                    <a:pt x="681" y="235"/>
                    <a:pt x="690" y="230"/>
                    <a:pt x="690" y="222"/>
                  </a:cubicBezTo>
                  <a:lnTo>
                    <a:pt x="690" y="78"/>
                  </a:lnTo>
                  <a:cubicBezTo>
                    <a:pt x="690" y="74"/>
                    <a:pt x="681" y="65"/>
                    <a:pt x="676" y="65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9" name="Google Shape;499;p30"/>
            <p:cNvSpPr/>
            <p:nvPr/>
          </p:nvSpPr>
          <p:spPr>
            <a:xfrm>
              <a:off x="4033502" y="1293099"/>
              <a:ext cx="54020" cy="23936"/>
            </a:xfrm>
            <a:custGeom>
              <a:avLst/>
              <a:gdLst/>
              <a:ahLst/>
              <a:cxnLst/>
              <a:rect l="l" t="t" r="r" b="b"/>
              <a:pathLst>
                <a:path w="413" h="183" extrusionOk="0">
                  <a:moveTo>
                    <a:pt x="390" y="182"/>
                  </a:moveTo>
                  <a:lnTo>
                    <a:pt x="22" y="182"/>
                  </a:lnTo>
                  <a:cubicBezTo>
                    <a:pt x="9" y="182"/>
                    <a:pt x="0" y="174"/>
                    <a:pt x="0" y="161"/>
                  </a:cubicBezTo>
                  <a:lnTo>
                    <a:pt x="0" y="22"/>
                  </a:lnTo>
                  <a:cubicBezTo>
                    <a:pt x="0" y="9"/>
                    <a:pt x="9" y="0"/>
                    <a:pt x="22" y="0"/>
                  </a:cubicBezTo>
                  <a:lnTo>
                    <a:pt x="390" y="0"/>
                  </a:lnTo>
                  <a:cubicBezTo>
                    <a:pt x="403" y="0"/>
                    <a:pt x="412" y="9"/>
                    <a:pt x="412" y="22"/>
                  </a:cubicBezTo>
                  <a:lnTo>
                    <a:pt x="412" y="161"/>
                  </a:lnTo>
                  <a:cubicBezTo>
                    <a:pt x="412" y="174"/>
                    <a:pt x="403" y="182"/>
                    <a:pt x="390" y="18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3863333" y="1735331"/>
              <a:ext cx="69847" cy="118112"/>
            </a:xfrm>
            <a:custGeom>
              <a:avLst/>
              <a:gdLst/>
              <a:ahLst/>
              <a:cxnLst/>
              <a:rect l="l" t="t" r="r" b="b"/>
              <a:pathLst>
                <a:path w="534" h="903" extrusionOk="0">
                  <a:moveTo>
                    <a:pt x="31" y="751"/>
                  </a:moveTo>
                  <a:cubicBezTo>
                    <a:pt x="78" y="786"/>
                    <a:pt x="157" y="812"/>
                    <a:pt x="235" y="812"/>
                  </a:cubicBezTo>
                  <a:cubicBezTo>
                    <a:pt x="347" y="812"/>
                    <a:pt x="417" y="751"/>
                    <a:pt x="417" y="660"/>
                  </a:cubicBezTo>
                  <a:cubicBezTo>
                    <a:pt x="417" y="578"/>
                    <a:pt x="369" y="530"/>
                    <a:pt x="252" y="487"/>
                  </a:cubicBezTo>
                  <a:cubicBezTo>
                    <a:pt x="109" y="435"/>
                    <a:pt x="18" y="361"/>
                    <a:pt x="18" y="239"/>
                  </a:cubicBezTo>
                  <a:cubicBezTo>
                    <a:pt x="18" y="101"/>
                    <a:pt x="131" y="1"/>
                    <a:pt x="304" y="1"/>
                  </a:cubicBezTo>
                  <a:cubicBezTo>
                    <a:pt x="391" y="1"/>
                    <a:pt x="456" y="18"/>
                    <a:pt x="495" y="44"/>
                  </a:cubicBezTo>
                  <a:lnTo>
                    <a:pt x="464" y="135"/>
                  </a:lnTo>
                  <a:cubicBezTo>
                    <a:pt x="438" y="118"/>
                    <a:pt x="378" y="92"/>
                    <a:pt x="300" y="92"/>
                  </a:cubicBezTo>
                  <a:cubicBezTo>
                    <a:pt x="178" y="92"/>
                    <a:pt x="135" y="166"/>
                    <a:pt x="135" y="226"/>
                  </a:cubicBezTo>
                  <a:cubicBezTo>
                    <a:pt x="135" y="309"/>
                    <a:pt x="187" y="348"/>
                    <a:pt x="308" y="395"/>
                  </a:cubicBezTo>
                  <a:cubicBezTo>
                    <a:pt x="456" y="452"/>
                    <a:pt x="534" y="521"/>
                    <a:pt x="534" y="651"/>
                  </a:cubicBezTo>
                  <a:cubicBezTo>
                    <a:pt x="534" y="786"/>
                    <a:pt x="430" y="903"/>
                    <a:pt x="226" y="903"/>
                  </a:cubicBezTo>
                  <a:cubicBezTo>
                    <a:pt x="139" y="903"/>
                    <a:pt x="48" y="881"/>
                    <a:pt x="0" y="84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3941551" y="1769469"/>
              <a:ext cx="119813" cy="82273"/>
            </a:xfrm>
            <a:custGeom>
              <a:avLst/>
              <a:gdLst/>
              <a:ahLst/>
              <a:cxnLst/>
              <a:rect l="l" t="t" r="r" b="b"/>
              <a:pathLst>
                <a:path w="916" h="629" extrusionOk="0">
                  <a:moveTo>
                    <a:pt x="118" y="0"/>
                  </a:moveTo>
                  <a:lnTo>
                    <a:pt x="205" y="321"/>
                  </a:lnTo>
                  <a:cubicBezTo>
                    <a:pt x="222" y="390"/>
                    <a:pt x="239" y="455"/>
                    <a:pt x="248" y="520"/>
                  </a:cubicBezTo>
                  <a:lnTo>
                    <a:pt x="252" y="520"/>
                  </a:lnTo>
                  <a:cubicBezTo>
                    <a:pt x="270" y="455"/>
                    <a:pt x="287" y="390"/>
                    <a:pt x="309" y="321"/>
                  </a:cubicBezTo>
                  <a:lnTo>
                    <a:pt x="413" y="0"/>
                  </a:lnTo>
                  <a:lnTo>
                    <a:pt x="508" y="0"/>
                  </a:lnTo>
                  <a:lnTo>
                    <a:pt x="608" y="317"/>
                  </a:lnTo>
                  <a:cubicBezTo>
                    <a:pt x="629" y="390"/>
                    <a:pt x="647" y="455"/>
                    <a:pt x="664" y="520"/>
                  </a:cubicBezTo>
                  <a:lnTo>
                    <a:pt x="664" y="520"/>
                  </a:lnTo>
                  <a:cubicBezTo>
                    <a:pt x="677" y="455"/>
                    <a:pt x="694" y="390"/>
                    <a:pt x="716" y="317"/>
                  </a:cubicBezTo>
                  <a:lnTo>
                    <a:pt x="803" y="0"/>
                  </a:lnTo>
                  <a:lnTo>
                    <a:pt x="916" y="0"/>
                  </a:lnTo>
                  <a:lnTo>
                    <a:pt x="716" y="629"/>
                  </a:lnTo>
                  <a:lnTo>
                    <a:pt x="612" y="629"/>
                  </a:lnTo>
                  <a:lnTo>
                    <a:pt x="512" y="330"/>
                  </a:lnTo>
                  <a:cubicBezTo>
                    <a:pt x="491" y="260"/>
                    <a:pt x="473" y="195"/>
                    <a:pt x="456" y="121"/>
                  </a:cubicBezTo>
                  <a:lnTo>
                    <a:pt x="456" y="121"/>
                  </a:lnTo>
                  <a:cubicBezTo>
                    <a:pt x="439" y="200"/>
                    <a:pt x="421" y="265"/>
                    <a:pt x="400" y="330"/>
                  </a:cubicBezTo>
                  <a:lnTo>
                    <a:pt x="296" y="629"/>
                  </a:lnTo>
                  <a:lnTo>
                    <a:pt x="192" y="62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4068555" y="1767769"/>
              <a:ext cx="72725" cy="85674"/>
            </a:xfrm>
            <a:custGeom>
              <a:avLst/>
              <a:gdLst/>
              <a:ahLst/>
              <a:cxnLst/>
              <a:rect l="l" t="t" r="r" b="b"/>
              <a:pathLst>
                <a:path w="556" h="655" extrusionOk="0">
                  <a:moveTo>
                    <a:pt x="448" y="269"/>
                  </a:moveTo>
                  <a:cubicBezTo>
                    <a:pt x="448" y="195"/>
                    <a:pt x="417" y="82"/>
                    <a:pt x="287" y="82"/>
                  </a:cubicBezTo>
                  <a:cubicBezTo>
                    <a:pt x="170" y="82"/>
                    <a:pt x="122" y="187"/>
                    <a:pt x="114" y="269"/>
                  </a:cubicBezTo>
                  <a:close/>
                  <a:moveTo>
                    <a:pt x="109" y="347"/>
                  </a:moveTo>
                  <a:cubicBezTo>
                    <a:pt x="114" y="503"/>
                    <a:pt x="213" y="568"/>
                    <a:pt x="326" y="568"/>
                  </a:cubicBezTo>
                  <a:cubicBezTo>
                    <a:pt x="409" y="568"/>
                    <a:pt x="461" y="555"/>
                    <a:pt x="500" y="533"/>
                  </a:cubicBezTo>
                  <a:lnTo>
                    <a:pt x="521" y="616"/>
                  </a:lnTo>
                  <a:cubicBezTo>
                    <a:pt x="482" y="633"/>
                    <a:pt x="413" y="655"/>
                    <a:pt x="313" y="655"/>
                  </a:cubicBezTo>
                  <a:cubicBezTo>
                    <a:pt x="118" y="655"/>
                    <a:pt x="1" y="529"/>
                    <a:pt x="1" y="338"/>
                  </a:cubicBezTo>
                  <a:cubicBezTo>
                    <a:pt x="1" y="147"/>
                    <a:pt x="114" y="0"/>
                    <a:pt x="296" y="0"/>
                  </a:cubicBezTo>
                  <a:cubicBezTo>
                    <a:pt x="504" y="0"/>
                    <a:pt x="556" y="178"/>
                    <a:pt x="556" y="295"/>
                  </a:cubicBezTo>
                  <a:cubicBezTo>
                    <a:pt x="556" y="321"/>
                    <a:pt x="556" y="338"/>
                    <a:pt x="552" y="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4153705" y="1767769"/>
              <a:ext cx="65269" cy="86328"/>
            </a:xfrm>
            <a:custGeom>
              <a:avLst/>
              <a:gdLst/>
              <a:ahLst/>
              <a:cxnLst/>
              <a:rect l="l" t="t" r="r" b="b"/>
              <a:pathLst>
                <a:path w="499" h="660" extrusionOk="0">
                  <a:moveTo>
                    <a:pt x="382" y="321"/>
                  </a:moveTo>
                  <a:cubicBezTo>
                    <a:pt x="256" y="321"/>
                    <a:pt x="113" y="343"/>
                    <a:pt x="113" y="464"/>
                  </a:cubicBezTo>
                  <a:cubicBezTo>
                    <a:pt x="113" y="538"/>
                    <a:pt x="161" y="572"/>
                    <a:pt x="221" y="572"/>
                  </a:cubicBezTo>
                  <a:cubicBezTo>
                    <a:pt x="304" y="572"/>
                    <a:pt x="356" y="520"/>
                    <a:pt x="373" y="468"/>
                  </a:cubicBezTo>
                  <a:cubicBezTo>
                    <a:pt x="378" y="455"/>
                    <a:pt x="382" y="442"/>
                    <a:pt x="382" y="429"/>
                  </a:cubicBezTo>
                  <a:close/>
                  <a:moveTo>
                    <a:pt x="395" y="642"/>
                  </a:moveTo>
                  <a:lnTo>
                    <a:pt x="386" y="564"/>
                  </a:lnTo>
                  <a:lnTo>
                    <a:pt x="382" y="564"/>
                  </a:lnTo>
                  <a:cubicBezTo>
                    <a:pt x="347" y="611"/>
                    <a:pt x="282" y="659"/>
                    <a:pt x="191" y="659"/>
                  </a:cubicBezTo>
                  <a:cubicBezTo>
                    <a:pt x="65" y="659"/>
                    <a:pt x="0" y="568"/>
                    <a:pt x="0" y="477"/>
                  </a:cubicBezTo>
                  <a:cubicBezTo>
                    <a:pt x="0" y="325"/>
                    <a:pt x="135" y="243"/>
                    <a:pt x="378" y="243"/>
                  </a:cubicBezTo>
                  <a:lnTo>
                    <a:pt x="378" y="230"/>
                  </a:lnTo>
                  <a:cubicBezTo>
                    <a:pt x="378" y="178"/>
                    <a:pt x="365" y="82"/>
                    <a:pt x="234" y="82"/>
                  </a:cubicBezTo>
                  <a:cubicBezTo>
                    <a:pt x="174" y="82"/>
                    <a:pt x="113" y="100"/>
                    <a:pt x="70" y="130"/>
                  </a:cubicBezTo>
                  <a:lnTo>
                    <a:pt x="44" y="56"/>
                  </a:lnTo>
                  <a:cubicBezTo>
                    <a:pt x="96" y="22"/>
                    <a:pt x="169" y="0"/>
                    <a:pt x="252" y="0"/>
                  </a:cubicBezTo>
                  <a:cubicBezTo>
                    <a:pt x="443" y="0"/>
                    <a:pt x="490" y="130"/>
                    <a:pt x="490" y="256"/>
                  </a:cubicBezTo>
                  <a:lnTo>
                    <a:pt x="490" y="490"/>
                  </a:lnTo>
                  <a:cubicBezTo>
                    <a:pt x="490" y="546"/>
                    <a:pt x="495" y="598"/>
                    <a:pt x="499" y="6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4231922" y="1745533"/>
              <a:ext cx="48919" cy="107910"/>
            </a:xfrm>
            <a:custGeom>
              <a:avLst/>
              <a:gdLst/>
              <a:ahLst/>
              <a:cxnLst/>
              <a:rect l="l" t="t" r="r" b="b"/>
              <a:pathLst>
                <a:path w="374" h="825" extrusionOk="0">
                  <a:moveTo>
                    <a:pt x="209" y="1"/>
                  </a:moveTo>
                  <a:lnTo>
                    <a:pt x="209" y="183"/>
                  </a:lnTo>
                  <a:lnTo>
                    <a:pt x="374" y="183"/>
                  </a:lnTo>
                  <a:lnTo>
                    <a:pt x="374" y="270"/>
                  </a:lnTo>
                  <a:lnTo>
                    <a:pt x="209" y="270"/>
                  </a:lnTo>
                  <a:lnTo>
                    <a:pt x="209" y="608"/>
                  </a:lnTo>
                  <a:cubicBezTo>
                    <a:pt x="209" y="686"/>
                    <a:pt x="230" y="734"/>
                    <a:pt x="295" y="734"/>
                  </a:cubicBezTo>
                  <a:cubicBezTo>
                    <a:pt x="326" y="734"/>
                    <a:pt x="348" y="729"/>
                    <a:pt x="361" y="725"/>
                  </a:cubicBezTo>
                  <a:lnTo>
                    <a:pt x="369" y="812"/>
                  </a:lnTo>
                  <a:cubicBezTo>
                    <a:pt x="343" y="820"/>
                    <a:pt x="308" y="825"/>
                    <a:pt x="265" y="825"/>
                  </a:cubicBezTo>
                  <a:cubicBezTo>
                    <a:pt x="213" y="825"/>
                    <a:pt x="170" y="807"/>
                    <a:pt x="144" y="777"/>
                  </a:cubicBezTo>
                  <a:cubicBezTo>
                    <a:pt x="109" y="742"/>
                    <a:pt x="96" y="686"/>
                    <a:pt x="96" y="612"/>
                  </a:cubicBezTo>
                  <a:lnTo>
                    <a:pt x="96" y="270"/>
                  </a:lnTo>
                  <a:lnTo>
                    <a:pt x="1" y="270"/>
                  </a:lnTo>
                  <a:lnTo>
                    <a:pt x="1" y="183"/>
                  </a:lnTo>
                  <a:lnTo>
                    <a:pt x="96" y="183"/>
                  </a:lnTo>
                  <a:lnTo>
                    <a:pt x="96" y="3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5" name="Google Shape;505;p30"/>
            <p:cNvSpPr/>
            <p:nvPr/>
          </p:nvSpPr>
          <p:spPr>
            <a:xfrm>
              <a:off x="4290389" y="1767769"/>
              <a:ext cx="73248" cy="85674"/>
            </a:xfrm>
            <a:custGeom>
              <a:avLst/>
              <a:gdLst/>
              <a:ahLst/>
              <a:cxnLst/>
              <a:rect l="l" t="t" r="r" b="b"/>
              <a:pathLst>
                <a:path w="560" h="655" extrusionOk="0">
                  <a:moveTo>
                    <a:pt x="447" y="269"/>
                  </a:moveTo>
                  <a:cubicBezTo>
                    <a:pt x="447" y="195"/>
                    <a:pt x="416" y="82"/>
                    <a:pt x="286" y="82"/>
                  </a:cubicBezTo>
                  <a:cubicBezTo>
                    <a:pt x="174" y="82"/>
                    <a:pt x="122" y="187"/>
                    <a:pt x="113" y="269"/>
                  </a:cubicBezTo>
                  <a:close/>
                  <a:moveTo>
                    <a:pt x="113" y="347"/>
                  </a:moveTo>
                  <a:cubicBezTo>
                    <a:pt x="113" y="503"/>
                    <a:pt x="213" y="568"/>
                    <a:pt x="325" y="568"/>
                  </a:cubicBezTo>
                  <a:cubicBezTo>
                    <a:pt x="408" y="568"/>
                    <a:pt x="460" y="555"/>
                    <a:pt x="503" y="533"/>
                  </a:cubicBezTo>
                  <a:lnTo>
                    <a:pt x="521" y="616"/>
                  </a:lnTo>
                  <a:cubicBezTo>
                    <a:pt x="482" y="633"/>
                    <a:pt x="412" y="655"/>
                    <a:pt x="312" y="655"/>
                  </a:cubicBezTo>
                  <a:cubicBezTo>
                    <a:pt x="117" y="655"/>
                    <a:pt x="0" y="529"/>
                    <a:pt x="0" y="338"/>
                  </a:cubicBezTo>
                  <a:cubicBezTo>
                    <a:pt x="0" y="147"/>
                    <a:pt x="113" y="0"/>
                    <a:pt x="299" y="0"/>
                  </a:cubicBezTo>
                  <a:cubicBezTo>
                    <a:pt x="503" y="0"/>
                    <a:pt x="560" y="178"/>
                    <a:pt x="560" y="295"/>
                  </a:cubicBezTo>
                  <a:cubicBezTo>
                    <a:pt x="560" y="321"/>
                    <a:pt x="555" y="338"/>
                    <a:pt x="555" y="34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Google Shape;506;p30"/>
            <p:cNvSpPr/>
            <p:nvPr/>
          </p:nvSpPr>
          <p:spPr>
            <a:xfrm>
              <a:off x="4381032" y="1767769"/>
              <a:ext cx="41594" cy="83974"/>
            </a:xfrm>
            <a:custGeom>
              <a:avLst/>
              <a:gdLst/>
              <a:ahLst/>
              <a:cxnLst/>
              <a:rect l="l" t="t" r="r" b="b"/>
              <a:pathLst>
                <a:path w="318" h="642" extrusionOk="0">
                  <a:moveTo>
                    <a:pt x="5" y="208"/>
                  </a:moveTo>
                  <a:cubicBezTo>
                    <a:pt x="5" y="134"/>
                    <a:pt x="5" y="74"/>
                    <a:pt x="1" y="13"/>
                  </a:cubicBezTo>
                  <a:lnTo>
                    <a:pt x="101" y="13"/>
                  </a:lnTo>
                  <a:lnTo>
                    <a:pt x="105" y="139"/>
                  </a:lnTo>
                  <a:lnTo>
                    <a:pt x="109" y="139"/>
                  </a:lnTo>
                  <a:cubicBezTo>
                    <a:pt x="140" y="52"/>
                    <a:pt x="209" y="0"/>
                    <a:pt x="283" y="0"/>
                  </a:cubicBezTo>
                  <a:cubicBezTo>
                    <a:pt x="296" y="0"/>
                    <a:pt x="309" y="0"/>
                    <a:pt x="317" y="4"/>
                  </a:cubicBezTo>
                  <a:lnTo>
                    <a:pt x="317" y="113"/>
                  </a:lnTo>
                  <a:cubicBezTo>
                    <a:pt x="304" y="108"/>
                    <a:pt x="296" y="108"/>
                    <a:pt x="278" y="108"/>
                  </a:cubicBezTo>
                  <a:cubicBezTo>
                    <a:pt x="196" y="108"/>
                    <a:pt x="140" y="169"/>
                    <a:pt x="127" y="256"/>
                  </a:cubicBezTo>
                  <a:cubicBezTo>
                    <a:pt x="122" y="269"/>
                    <a:pt x="118" y="286"/>
                    <a:pt x="118" y="308"/>
                  </a:cubicBezTo>
                  <a:lnTo>
                    <a:pt x="118" y="642"/>
                  </a:lnTo>
                  <a:lnTo>
                    <a:pt x="5" y="64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7" name="Google Shape;507;p30"/>
            <p:cNvSpPr/>
            <p:nvPr/>
          </p:nvSpPr>
          <p:spPr>
            <a:xfrm>
              <a:off x="4431520" y="1767769"/>
              <a:ext cx="54020" cy="85674"/>
            </a:xfrm>
            <a:custGeom>
              <a:avLst/>
              <a:gdLst/>
              <a:ahLst/>
              <a:cxnLst/>
              <a:rect l="l" t="t" r="r" b="b"/>
              <a:pathLst>
                <a:path w="413" h="655" extrusionOk="0">
                  <a:moveTo>
                    <a:pt x="31" y="525"/>
                  </a:moveTo>
                  <a:cubicBezTo>
                    <a:pt x="62" y="546"/>
                    <a:pt x="122" y="572"/>
                    <a:pt x="179" y="572"/>
                  </a:cubicBezTo>
                  <a:cubicBezTo>
                    <a:pt x="265" y="572"/>
                    <a:pt x="304" y="529"/>
                    <a:pt x="304" y="477"/>
                  </a:cubicBezTo>
                  <a:cubicBezTo>
                    <a:pt x="304" y="425"/>
                    <a:pt x="270" y="395"/>
                    <a:pt x="187" y="360"/>
                  </a:cubicBezTo>
                  <a:cubicBezTo>
                    <a:pt x="75" y="321"/>
                    <a:pt x="18" y="260"/>
                    <a:pt x="18" y="182"/>
                  </a:cubicBezTo>
                  <a:cubicBezTo>
                    <a:pt x="18" y="82"/>
                    <a:pt x="101" y="0"/>
                    <a:pt x="235" y="0"/>
                  </a:cubicBezTo>
                  <a:cubicBezTo>
                    <a:pt x="300" y="0"/>
                    <a:pt x="356" y="17"/>
                    <a:pt x="391" y="39"/>
                  </a:cubicBezTo>
                  <a:lnTo>
                    <a:pt x="365" y="121"/>
                  </a:lnTo>
                  <a:cubicBezTo>
                    <a:pt x="339" y="104"/>
                    <a:pt x="291" y="87"/>
                    <a:pt x="235" y="87"/>
                  </a:cubicBezTo>
                  <a:cubicBezTo>
                    <a:pt x="166" y="87"/>
                    <a:pt x="127" y="126"/>
                    <a:pt x="127" y="169"/>
                  </a:cubicBezTo>
                  <a:cubicBezTo>
                    <a:pt x="127" y="221"/>
                    <a:pt x="166" y="247"/>
                    <a:pt x="248" y="278"/>
                  </a:cubicBezTo>
                  <a:cubicBezTo>
                    <a:pt x="356" y="321"/>
                    <a:pt x="413" y="373"/>
                    <a:pt x="413" y="468"/>
                  </a:cubicBezTo>
                  <a:cubicBezTo>
                    <a:pt x="413" y="577"/>
                    <a:pt x="326" y="655"/>
                    <a:pt x="179" y="655"/>
                  </a:cubicBezTo>
                  <a:cubicBezTo>
                    <a:pt x="109" y="655"/>
                    <a:pt x="44" y="637"/>
                    <a:pt x="1" y="61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8" name="Google Shape;508;p30"/>
            <p:cNvSpPr/>
            <p:nvPr/>
          </p:nvSpPr>
          <p:spPr>
            <a:xfrm>
              <a:off x="3990861" y="4203378"/>
              <a:ext cx="813968" cy="249174"/>
            </a:xfrm>
            <a:custGeom>
              <a:avLst/>
              <a:gdLst/>
              <a:ahLst/>
              <a:cxnLst/>
              <a:rect l="l" t="t" r="r" b="b"/>
              <a:pathLst>
                <a:path w="6223" h="1905" extrusionOk="0">
                  <a:moveTo>
                    <a:pt x="6067" y="1904"/>
                  </a:moveTo>
                  <a:lnTo>
                    <a:pt x="157" y="1904"/>
                  </a:lnTo>
                  <a:cubicBezTo>
                    <a:pt x="70" y="1904"/>
                    <a:pt x="1" y="1831"/>
                    <a:pt x="1" y="1744"/>
                  </a:cubicBezTo>
                  <a:lnTo>
                    <a:pt x="1" y="157"/>
                  </a:lnTo>
                  <a:cubicBezTo>
                    <a:pt x="1" y="70"/>
                    <a:pt x="70" y="1"/>
                    <a:pt x="157" y="1"/>
                  </a:cubicBezTo>
                  <a:lnTo>
                    <a:pt x="6067" y="1"/>
                  </a:lnTo>
                  <a:cubicBezTo>
                    <a:pt x="6153" y="1"/>
                    <a:pt x="6223" y="70"/>
                    <a:pt x="6223" y="157"/>
                  </a:cubicBezTo>
                  <a:lnTo>
                    <a:pt x="6223" y="1744"/>
                  </a:lnTo>
                  <a:cubicBezTo>
                    <a:pt x="6223" y="1831"/>
                    <a:pt x="6153" y="1904"/>
                    <a:pt x="6067" y="190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Google Shape;509;p30"/>
            <p:cNvSpPr/>
            <p:nvPr/>
          </p:nvSpPr>
          <p:spPr>
            <a:xfrm>
              <a:off x="4194514" y="4294153"/>
              <a:ext cx="54020" cy="71024"/>
            </a:xfrm>
            <a:custGeom>
              <a:avLst/>
              <a:gdLst/>
              <a:ahLst/>
              <a:cxnLst/>
              <a:rect l="l" t="t" r="r" b="b"/>
              <a:pathLst>
                <a:path w="413" h="543" extrusionOk="0">
                  <a:moveTo>
                    <a:pt x="321" y="343"/>
                  </a:moveTo>
                  <a:cubicBezTo>
                    <a:pt x="321" y="269"/>
                    <a:pt x="269" y="222"/>
                    <a:pt x="204" y="222"/>
                  </a:cubicBezTo>
                  <a:cubicBezTo>
                    <a:pt x="139" y="222"/>
                    <a:pt x="92" y="269"/>
                    <a:pt x="92" y="343"/>
                  </a:cubicBezTo>
                  <a:cubicBezTo>
                    <a:pt x="92" y="417"/>
                    <a:pt x="139" y="465"/>
                    <a:pt x="204" y="465"/>
                  </a:cubicBezTo>
                  <a:cubicBezTo>
                    <a:pt x="269" y="465"/>
                    <a:pt x="321" y="417"/>
                    <a:pt x="321" y="343"/>
                  </a:cubicBezTo>
                  <a:close/>
                  <a:moveTo>
                    <a:pt x="412" y="343"/>
                  </a:moveTo>
                  <a:cubicBezTo>
                    <a:pt x="412" y="465"/>
                    <a:pt x="330" y="543"/>
                    <a:pt x="217" y="543"/>
                  </a:cubicBezTo>
                  <a:cubicBezTo>
                    <a:pt x="161" y="543"/>
                    <a:pt x="118" y="521"/>
                    <a:pt x="87" y="486"/>
                  </a:cubicBezTo>
                  <a:lnTo>
                    <a:pt x="87" y="534"/>
                  </a:lnTo>
                  <a:lnTo>
                    <a:pt x="1" y="534"/>
                  </a:lnTo>
                  <a:lnTo>
                    <a:pt x="1" y="1"/>
                  </a:lnTo>
                  <a:lnTo>
                    <a:pt x="92" y="1"/>
                  </a:lnTo>
                  <a:lnTo>
                    <a:pt x="92" y="196"/>
                  </a:lnTo>
                  <a:cubicBezTo>
                    <a:pt x="122" y="161"/>
                    <a:pt x="165" y="144"/>
                    <a:pt x="217" y="144"/>
                  </a:cubicBezTo>
                  <a:cubicBezTo>
                    <a:pt x="330" y="144"/>
                    <a:pt x="412" y="222"/>
                    <a:pt x="412" y="3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0" name="Google Shape;510;p30"/>
            <p:cNvSpPr/>
            <p:nvPr/>
          </p:nvSpPr>
          <p:spPr>
            <a:xfrm>
              <a:off x="4259128" y="4313511"/>
              <a:ext cx="49442" cy="51666"/>
            </a:xfrm>
            <a:custGeom>
              <a:avLst/>
              <a:gdLst/>
              <a:ahLst/>
              <a:cxnLst/>
              <a:rect l="l" t="t" r="r" b="b"/>
              <a:pathLst>
                <a:path w="378" h="395" extrusionOk="0">
                  <a:moveTo>
                    <a:pt x="378" y="0"/>
                  </a:moveTo>
                  <a:lnTo>
                    <a:pt x="378" y="386"/>
                  </a:lnTo>
                  <a:lnTo>
                    <a:pt x="291" y="386"/>
                  </a:lnTo>
                  <a:lnTo>
                    <a:pt x="291" y="338"/>
                  </a:lnTo>
                  <a:cubicBezTo>
                    <a:pt x="261" y="373"/>
                    <a:pt x="218" y="395"/>
                    <a:pt x="166" y="395"/>
                  </a:cubicBezTo>
                  <a:cubicBezTo>
                    <a:pt x="66" y="395"/>
                    <a:pt x="1" y="338"/>
                    <a:pt x="1" y="221"/>
                  </a:cubicBezTo>
                  <a:lnTo>
                    <a:pt x="1" y="0"/>
                  </a:lnTo>
                  <a:lnTo>
                    <a:pt x="92" y="0"/>
                  </a:lnTo>
                  <a:lnTo>
                    <a:pt x="92" y="208"/>
                  </a:lnTo>
                  <a:cubicBezTo>
                    <a:pt x="92" y="282"/>
                    <a:pt x="122" y="312"/>
                    <a:pt x="183" y="312"/>
                  </a:cubicBezTo>
                  <a:cubicBezTo>
                    <a:pt x="244" y="312"/>
                    <a:pt x="287" y="273"/>
                    <a:pt x="287" y="195"/>
                  </a:cubicBezTo>
                  <a:lnTo>
                    <a:pt x="28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0"/>
            <p:cNvSpPr/>
            <p:nvPr/>
          </p:nvSpPr>
          <p:spPr>
            <a:xfrm>
              <a:off x="4314717" y="4313511"/>
              <a:ext cx="56244" cy="69847"/>
            </a:xfrm>
            <a:custGeom>
              <a:avLst/>
              <a:gdLst/>
              <a:ahLst/>
              <a:cxnLst/>
              <a:rect l="l" t="t" r="r" b="b"/>
              <a:pathLst>
                <a:path w="430" h="534" extrusionOk="0">
                  <a:moveTo>
                    <a:pt x="430" y="0"/>
                  </a:moveTo>
                  <a:lnTo>
                    <a:pt x="252" y="421"/>
                  </a:lnTo>
                  <a:cubicBezTo>
                    <a:pt x="217" y="507"/>
                    <a:pt x="165" y="533"/>
                    <a:pt x="100" y="533"/>
                  </a:cubicBezTo>
                  <a:cubicBezTo>
                    <a:pt x="66" y="533"/>
                    <a:pt x="22" y="520"/>
                    <a:pt x="1" y="499"/>
                  </a:cubicBezTo>
                  <a:lnTo>
                    <a:pt x="35" y="429"/>
                  </a:lnTo>
                  <a:cubicBezTo>
                    <a:pt x="53" y="447"/>
                    <a:pt x="79" y="460"/>
                    <a:pt x="100" y="460"/>
                  </a:cubicBezTo>
                  <a:cubicBezTo>
                    <a:pt x="135" y="460"/>
                    <a:pt x="152" y="442"/>
                    <a:pt x="170" y="403"/>
                  </a:cubicBezTo>
                  <a:lnTo>
                    <a:pt x="174" y="390"/>
                  </a:lnTo>
                  <a:lnTo>
                    <a:pt x="9" y="0"/>
                  </a:lnTo>
                  <a:lnTo>
                    <a:pt x="100" y="0"/>
                  </a:lnTo>
                  <a:lnTo>
                    <a:pt x="222" y="286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0"/>
            <p:cNvSpPr/>
            <p:nvPr/>
          </p:nvSpPr>
          <p:spPr>
            <a:xfrm>
              <a:off x="4404314" y="4312857"/>
              <a:ext cx="50096" cy="51143"/>
            </a:xfrm>
            <a:custGeom>
              <a:avLst/>
              <a:gdLst/>
              <a:ahLst/>
              <a:cxnLst/>
              <a:rect l="l" t="t" r="r" b="b"/>
              <a:pathLst>
                <a:path w="383" h="391" extrusionOk="0">
                  <a:moveTo>
                    <a:pt x="382" y="170"/>
                  </a:moveTo>
                  <a:lnTo>
                    <a:pt x="382" y="391"/>
                  </a:lnTo>
                  <a:lnTo>
                    <a:pt x="291" y="391"/>
                  </a:lnTo>
                  <a:lnTo>
                    <a:pt x="291" y="183"/>
                  </a:lnTo>
                  <a:cubicBezTo>
                    <a:pt x="291" y="113"/>
                    <a:pt x="257" y="83"/>
                    <a:pt x="200" y="83"/>
                  </a:cubicBezTo>
                  <a:cubicBezTo>
                    <a:pt x="135" y="83"/>
                    <a:pt x="92" y="122"/>
                    <a:pt x="92" y="196"/>
                  </a:cubicBezTo>
                  <a:lnTo>
                    <a:pt x="92" y="391"/>
                  </a:lnTo>
                  <a:lnTo>
                    <a:pt x="1" y="391"/>
                  </a:lnTo>
                  <a:lnTo>
                    <a:pt x="1" y="5"/>
                  </a:lnTo>
                  <a:lnTo>
                    <a:pt x="87" y="5"/>
                  </a:lnTo>
                  <a:lnTo>
                    <a:pt x="87" y="57"/>
                  </a:lnTo>
                  <a:cubicBezTo>
                    <a:pt x="118" y="22"/>
                    <a:pt x="165" y="1"/>
                    <a:pt x="222" y="1"/>
                  </a:cubicBezTo>
                  <a:cubicBezTo>
                    <a:pt x="313" y="1"/>
                    <a:pt x="382" y="57"/>
                    <a:pt x="382" y="17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0"/>
            <p:cNvSpPr/>
            <p:nvPr/>
          </p:nvSpPr>
          <p:spPr>
            <a:xfrm>
              <a:off x="4465528" y="4312857"/>
              <a:ext cx="54020" cy="52320"/>
            </a:xfrm>
            <a:custGeom>
              <a:avLst/>
              <a:gdLst/>
              <a:ahLst/>
              <a:cxnLst/>
              <a:rect l="l" t="t" r="r" b="b"/>
              <a:pathLst>
                <a:path w="413" h="400" extrusionOk="0">
                  <a:moveTo>
                    <a:pt x="322" y="200"/>
                  </a:moveTo>
                  <a:cubicBezTo>
                    <a:pt x="322" y="126"/>
                    <a:pt x="274" y="79"/>
                    <a:pt x="205" y="79"/>
                  </a:cubicBezTo>
                  <a:cubicBezTo>
                    <a:pt x="140" y="79"/>
                    <a:pt x="92" y="126"/>
                    <a:pt x="92" y="200"/>
                  </a:cubicBezTo>
                  <a:cubicBezTo>
                    <a:pt x="92" y="274"/>
                    <a:pt x="140" y="322"/>
                    <a:pt x="205" y="322"/>
                  </a:cubicBezTo>
                  <a:cubicBezTo>
                    <a:pt x="274" y="322"/>
                    <a:pt x="322" y="274"/>
                    <a:pt x="322" y="200"/>
                  </a:cubicBezTo>
                  <a:close/>
                  <a:moveTo>
                    <a:pt x="1" y="200"/>
                  </a:moveTo>
                  <a:cubicBezTo>
                    <a:pt x="1" y="83"/>
                    <a:pt x="88" y="1"/>
                    <a:pt x="205" y="1"/>
                  </a:cubicBezTo>
                  <a:cubicBezTo>
                    <a:pt x="326" y="1"/>
                    <a:pt x="413" y="83"/>
                    <a:pt x="413" y="200"/>
                  </a:cubicBezTo>
                  <a:cubicBezTo>
                    <a:pt x="413" y="317"/>
                    <a:pt x="326" y="400"/>
                    <a:pt x="205" y="400"/>
                  </a:cubicBezTo>
                  <a:cubicBezTo>
                    <a:pt x="88" y="400"/>
                    <a:pt x="1" y="317"/>
                    <a:pt x="1" y="20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0"/>
            <p:cNvSpPr/>
            <p:nvPr/>
          </p:nvSpPr>
          <p:spPr>
            <a:xfrm>
              <a:off x="4521771" y="4313511"/>
              <a:ext cx="86328" cy="50489"/>
            </a:xfrm>
            <a:custGeom>
              <a:avLst/>
              <a:gdLst/>
              <a:ahLst/>
              <a:cxnLst/>
              <a:rect l="l" t="t" r="r" b="b"/>
              <a:pathLst>
                <a:path w="660" h="386" extrusionOk="0">
                  <a:moveTo>
                    <a:pt x="659" y="0"/>
                  </a:moveTo>
                  <a:lnTo>
                    <a:pt x="516" y="386"/>
                  </a:lnTo>
                  <a:lnTo>
                    <a:pt x="429" y="386"/>
                  </a:lnTo>
                  <a:lnTo>
                    <a:pt x="330" y="121"/>
                  </a:lnTo>
                  <a:lnTo>
                    <a:pt x="230" y="386"/>
                  </a:lnTo>
                  <a:lnTo>
                    <a:pt x="143" y="386"/>
                  </a:lnTo>
                  <a:lnTo>
                    <a:pt x="0" y="0"/>
                  </a:lnTo>
                  <a:lnTo>
                    <a:pt x="87" y="0"/>
                  </a:lnTo>
                  <a:lnTo>
                    <a:pt x="191" y="286"/>
                  </a:lnTo>
                  <a:lnTo>
                    <a:pt x="295" y="0"/>
                  </a:lnTo>
                  <a:lnTo>
                    <a:pt x="373" y="0"/>
                  </a:lnTo>
                  <a:lnTo>
                    <a:pt x="473" y="286"/>
                  </a:lnTo>
                  <a:lnTo>
                    <a:pt x="58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0"/>
            <p:cNvSpPr/>
            <p:nvPr/>
          </p:nvSpPr>
          <p:spPr>
            <a:xfrm>
              <a:off x="4903963" y="4203378"/>
              <a:ext cx="249043" cy="249174"/>
            </a:xfrm>
            <a:custGeom>
              <a:avLst/>
              <a:gdLst/>
              <a:ahLst/>
              <a:cxnLst/>
              <a:rect l="l" t="t" r="r" b="b"/>
              <a:pathLst>
                <a:path w="1904" h="1905" extrusionOk="0">
                  <a:moveTo>
                    <a:pt x="1904" y="950"/>
                  </a:moveTo>
                  <a:cubicBezTo>
                    <a:pt x="1904" y="1475"/>
                    <a:pt x="1479" y="1904"/>
                    <a:pt x="954" y="1904"/>
                  </a:cubicBezTo>
                  <a:cubicBezTo>
                    <a:pt x="430" y="1904"/>
                    <a:pt x="0" y="1475"/>
                    <a:pt x="0" y="950"/>
                  </a:cubicBezTo>
                  <a:cubicBezTo>
                    <a:pt x="0" y="426"/>
                    <a:pt x="430" y="1"/>
                    <a:pt x="954" y="1"/>
                  </a:cubicBezTo>
                  <a:cubicBezTo>
                    <a:pt x="1479" y="1"/>
                    <a:pt x="1904" y="426"/>
                    <a:pt x="1904" y="950"/>
                  </a:cubicBezTo>
                  <a:close/>
                </a:path>
              </a:pathLst>
            </a:custGeom>
            <a:solidFill>
              <a:srgbClr val="CCCC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0"/>
            <p:cNvSpPr/>
            <p:nvPr/>
          </p:nvSpPr>
          <p:spPr>
            <a:xfrm>
              <a:off x="4969754" y="4283427"/>
              <a:ext cx="117458" cy="89075"/>
            </a:xfrm>
            <a:custGeom>
              <a:avLst/>
              <a:gdLst/>
              <a:ahLst/>
              <a:cxnLst/>
              <a:rect l="l" t="t" r="r" b="b"/>
              <a:pathLst>
                <a:path w="898" h="681" extrusionOk="0">
                  <a:moveTo>
                    <a:pt x="898" y="247"/>
                  </a:moveTo>
                  <a:cubicBezTo>
                    <a:pt x="898" y="109"/>
                    <a:pt x="790" y="0"/>
                    <a:pt x="651" y="0"/>
                  </a:cubicBezTo>
                  <a:cubicBezTo>
                    <a:pt x="568" y="0"/>
                    <a:pt x="495" y="39"/>
                    <a:pt x="451" y="104"/>
                  </a:cubicBezTo>
                  <a:cubicBezTo>
                    <a:pt x="408" y="39"/>
                    <a:pt x="334" y="0"/>
                    <a:pt x="248" y="0"/>
                  </a:cubicBezTo>
                  <a:cubicBezTo>
                    <a:pt x="113" y="0"/>
                    <a:pt x="0" y="109"/>
                    <a:pt x="0" y="247"/>
                  </a:cubicBezTo>
                  <a:cubicBezTo>
                    <a:pt x="0" y="269"/>
                    <a:pt x="5" y="295"/>
                    <a:pt x="13" y="317"/>
                  </a:cubicBezTo>
                  <a:cubicBezTo>
                    <a:pt x="13" y="317"/>
                    <a:pt x="52" y="529"/>
                    <a:pt x="469" y="681"/>
                  </a:cubicBezTo>
                  <a:cubicBezTo>
                    <a:pt x="469" y="681"/>
                    <a:pt x="863" y="482"/>
                    <a:pt x="889" y="312"/>
                  </a:cubicBezTo>
                  <a:cubicBezTo>
                    <a:pt x="898" y="291"/>
                    <a:pt x="898" y="269"/>
                    <a:pt x="898" y="2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0"/>
            <p:cNvSpPr/>
            <p:nvPr/>
          </p:nvSpPr>
          <p:spPr>
            <a:xfrm>
              <a:off x="5195511" y="1499500"/>
              <a:ext cx="92476" cy="9156"/>
            </a:xfrm>
            <a:custGeom>
              <a:avLst/>
              <a:gdLst/>
              <a:ahLst/>
              <a:cxnLst/>
              <a:rect l="l" t="t" r="r" b="b"/>
              <a:pathLst>
                <a:path w="707" h="70" extrusionOk="0">
                  <a:moveTo>
                    <a:pt x="668" y="70"/>
                  </a:moveTo>
                  <a:lnTo>
                    <a:pt x="35" y="70"/>
                  </a:lnTo>
                  <a:cubicBezTo>
                    <a:pt x="13" y="70"/>
                    <a:pt x="0" y="57"/>
                    <a:pt x="0" y="35"/>
                  </a:cubicBezTo>
                  <a:cubicBezTo>
                    <a:pt x="0" y="18"/>
                    <a:pt x="13" y="0"/>
                    <a:pt x="35" y="0"/>
                  </a:cubicBezTo>
                  <a:lnTo>
                    <a:pt x="668" y="0"/>
                  </a:lnTo>
                  <a:cubicBezTo>
                    <a:pt x="689" y="0"/>
                    <a:pt x="707" y="18"/>
                    <a:pt x="707" y="35"/>
                  </a:cubicBezTo>
                  <a:cubicBezTo>
                    <a:pt x="707" y="57"/>
                    <a:pt x="689" y="70"/>
                    <a:pt x="668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0"/>
            <p:cNvSpPr/>
            <p:nvPr/>
          </p:nvSpPr>
          <p:spPr>
            <a:xfrm>
              <a:off x="5232920" y="1541487"/>
              <a:ext cx="55067" cy="9679"/>
            </a:xfrm>
            <a:custGeom>
              <a:avLst/>
              <a:gdLst/>
              <a:ahLst/>
              <a:cxnLst/>
              <a:rect l="l" t="t" r="r" b="b"/>
              <a:pathLst>
                <a:path w="421" h="74" extrusionOk="0">
                  <a:moveTo>
                    <a:pt x="382" y="74"/>
                  </a:moveTo>
                  <a:lnTo>
                    <a:pt x="39" y="74"/>
                  </a:lnTo>
                  <a:cubicBezTo>
                    <a:pt x="18" y="74"/>
                    <a:pt x="0" y="56"/>
                    <a:pt x="0" y="39"/>
                  </a:cubicBezTo>
                  <a:cubicBezTo>
                    <a:pt x="0" y="17"/>
                    <a:pt x="18" y="0"/>
                    <a:pt x="39" y="0"/>
                  </a:cubicBezTo>
                  <a:lnTo>
                    <a:pt x="382" y="0"/>
                  </a:lnTo>
                  <a:cubicBezTo>
                    <a:pt x="403" y="0"/>
                    <a:pt x="421" y="17"/>
                    <a:pt x="421" y="39"/>
                  </a:cubicBezTo>
                  <a:cubicBezTo>
                    <a:pt x="421" y="56"/>
                    <a:pt x="403" y="74"/>
                    <a:pt x="382" y="7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0"/>
            <p:cNvSpPr/>
            <p:nvPr/>
          </p:nvSpPr>
          <p:spPr>
            <a:xfrm>
              <a:off x="5195511" y="1583996"/>
              <a:ext cx="92476" cy="9156"/>
            </a:xfrm>
            <a:custGeom>
              <a:avLst/>
              <a:gdLst/>
              <a:ahLst/>
              <a:cxnLst/>
              <a:rect l="l" t="t" r="r" b="b"/>
              <a:pathLst>
                <a:path w="707" h="70" extrusionOk="0">
                  <a:moveTo>
                    <a:pt x="668" y="70"/>
                  </a:moveTo>
                  <a:lnTo>
                    <a:pt x="35" y="70"/>
                  </a:lnTo>
                  <a:cubicBezTo>
                    <a:pt x="13" y="70"/>
                    <a:pt x="0" y="57"/>
                    <a:pt x="0" y="35"/>
                  </a:cubicBezTo>
                  <a:cubicBezTo>
                    <a:pt x="0" y="13"/>
                    <a:pt x="13" y="0"/>
                    <a:pt x="35" y="0"/>
                  </a:cubicBezTo>
                  <a:lnTo>
                    <a:pt x="668" y="0"/>
                  </a:lnTo>
                  <a:cubicBezTo>
                    <a:pt x="689" y="0"/>
                    <a:pt x="707" y="13"/>
                    <a:pt x="707" y="35"/>
                  </a:cubicBezTo>
                  <a:cubicBezTo>
                    <a:pt x="707" y="57"/>
                    <a:pt x="689" y="70"/>
                    <a:pt x="668" y="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0"/>
            <p:cNvSpPr/>
            <p:nvPr/>
          </p:nvSpPr>
          <p:spPr>
            <a:xfrm>
              <a:off x="5035022" y="1564115"/>
              <a:ext cx="26683" cy="26814"/>
            </a:xfrm>
            <a:custGeom>
              <a:avLst/>
              <a:gdLst/>
              <a:ahLst/>
              <a:cxnLst/>
              <a:rect l="l" t="t" r="r" b="b"/>
              <a:pathLst>
                <a:path w="204" h="205" extrusionOk="0">
                  <a:moveTo>
                    <a:pt x="121" y="122"/>
                  </a:moveTo>
                  <a:cubicBezTo>
                    <a:pt x="117" y="131"/>
                    <a:pt x="113" y="131"/>
                    <a:pt x="104" y="131"/>
                  </a:cubicBezTo>
                  <a:cubicBezTo>
                    <a:pt x="87" y="131"/>
                    <a:pt x="74" y="118"/>
                    <a:pt x="74" y="105"/>
                  </a:cubicBezTo>
                  <a:cubicBezTo>
                    <a:pt x="74" y="87"/>
                    <a:pt x="87" y="74"/>
                    <a:pt x="104" y="74"/>
                  </a:cubicBezTo>
                  <a:cubicBezTo>
                    <a:pt x="117" y="74"/>
                    <a:pt x="130" y="87"/>
                    <a:pt x="130" y="105"/>
                  </a:cubicBezTo>
                  <a:cubicBezTo>
                    <a:pt x="130" y="109"/>
                    <a:pt x="130" y="118"/>
                    <a:pt x="121" y="122"/>
                  </a:cubicBezTo>
                  <a:close/>
                  <a:moveTo>
                    <a:pt x="104" y="1"/>
                  </a:moveTo>
                  <a:cubicBezTo>
                    <a:pt x="48" y="1"/>
                    <a:pt x="0" y="48"/>
                    <a:pt x="0" y="105"/>
                  </a:cubicBezTo>
                  <a:cubicBezTo>
                    <a:pt x="0" y="161"/>
                    <a:pt x="48" y="204"/>
                    <a:pt x="104" y="204"/>
                  </a:cubicBezTo>
                  <a:cubicBezTo>
                    <a:pt x="160" y="204"/>
                    <a:pt x="204" y="161"/>
                    <a:pt x="204" y="105"/>
                  </a:cubicBezTo>
                  <a:cubicBezTo>
                    <a:pt x="204" y="74"/>
                    <a:pt x="195" y="48"/>
                    <a:pt x="173" y="31"/>
                  </a:cubicBezTo>
                  <a:cubicBezTo>
                    <a:pt x="156" y="9"/>
                    <a:pt x="130" y="1"/>
                    <a:pt x="1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0"/>
            <p:cNvSpPr/>
            <p:nvPr/>
          </p:nvSpPr>
          <p:spPr>
            <a:xfrm>
              <a:off x="5081456" y="1564115"/>
              <a:ext cx="27337" cy="26814"/>
            </a:xfrm>
            <a:custGeom>
              <a:avLst/>
              <a:gdLst/>
              <a:ahLst/>
              <a:cxnLst/>
              <a:rect l="l" t="t" r="r" b="b"/>
              <a:pathLst>
                <a:path w="209" h="205" extrusionOk="0">
                  <a:moveTo>
                    <a:pt x="126" y="122"/>
                  </a:moveTo>
                  <a:cubicBezTo>
                    <a:pt x="118" y="131"/>
                    <a:pt x="113" y="131"/>
                    <a:pt x="105" y="131"/>
                  </a:cubicBezTo>
                  <a:cubicBezTo>
                    <a:pt x="87" y="131"/>
                    <a:pt x="74" y="118"/>
                    <a:pt x="74" y="105"/>
                  </a:cubicBezTo>
                  <a:cubicBezTo>
                    <a:pt x="74" y="87"/>
                    <a:pt x="87" y="74"/>
                    <a:pt x="105" y="74"/>
                  </a:cubicBezTo>
                  <a:cubicBezTo>
                    <a:pt x="122" y="74"/>
                    <a:pt x="135" y="87"/>
                    <a:pt x="135" y="105"/>
                  </a:cubicBezTo>
                  <a:cubicBezTo>
                    <a:pt x="135" y="109"/>
                    <a:pt x="131" y="118"/>
                    <a:pt x="126" y="122"/>
                  </a:cubicBezTo>
                  <a:close/>
                  <a:moveTo>
                    <a:pt x="105" y="1"/>
                  </a:moveTo>
                  <a:cubicBezTo>
                    <a:pt x="48" y="1"/>
                    <a:pt x="1" y="48"/>
                    <a:pt x="1" y="105"/>
                  </a:cubicBezTo>
                  <a:cubicBezTo>
                    <a:pt x="1" y="161"/>
                    <a:pt x="48" y="204"/>
                    <a:pt x="105" y="204"/>
                  </a:cubicBezTo>
                  <a:cubicBezTo>
                    <a:pt x="161" y="204"/>
                    <a:pt x="209" y="161"/>
                    <a:pt x="209" y="105"/>
                  </a:cubicBezTo>
                  <a:cubicBezTo>
                    <a:pt x="209" y="48"/>
                    <a:pt x="161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0"/>
            <p:cNvSpPr/>
            <p:nvPr/>
          </p:nvSpPr>
          <p:spPr>
            <a:xfrm>
              <a:off x="5012263" y="1483543"/>
              <a:ext cx="110788" cy="79526"/>
            </a:xfrm>
            <a:custGeom>
              <a:avLst/>
              <a:gdLst/>
              <a:ahLst/>
              <a:cxnLst/>
              <a:rect l="l" t="t" r="r" b="b"/>
              <a:pathLst>
                <a:path w="847" h="608" extrusionOk="0">
                  <a:moveTo>
                    <a:pt x="308" y="408"/>
                  </a:moveTo>
                  <a:lnTo>
                    <a:pt x="235" y="183"/>
                  </a:lnTo>
                  <a:lnTo>
                    <a:pt x="764" y="192"/>
                  </a:lnTo>
                  <a:lnTo>
                    <a:pt x="729" y="335"/>
                  </a:lnTo>
                  <a:cubicBezTo>
                    <a:pt x="725" y="352"/>
                    <a:pt x="707" y="369"/>
                    <a:pt x="686" y="369"/>
                  </a:cubicBezTo>
                  <a:close/>
                  <a:moveTo>
                    <a:pt x="837" y="131"/>
                  </a:moveTo>
                  <a:cubicBezTo>
                    <a:pt x="829" y="122"/>
                    <a:pt x="820" y="118"/>
                    <a:pt x="811" y="118"/>
                  </a:cubicBezTo>
                  <a:lnTo>
                    <a:pt x="213" y="109"/>
                  </a:lnTo>
                  <a:lnTo>
                    <a:pt x="200" y="70"/>
                  </a:lnTo>
                  <a:cubicBezTo>
                    <a:pt x="183" y="27"/>
                    <a:pt x="144" y="1"/>
                    <a:pt x="100" y="1"/>
                  </a:cubicBezTo>
                  <a:lnTo>
                    <a:pt x="40" y="1"/>
                  </a:lnTo>
                  <a:cubicBezTo>
                    <a:pt x="18" y="1"/>
                    <a:pt x="1" y="14"/>
                    <a:pt x="1" y="36"/>
                  </a:cubicBezTo>
                  <a:cubicBezTo>
                    <a:pt x="1" y="57"/>
                    <a:pt x="18" y="75"/>
                    <a:pt x="40" y="75"/>
                  </a:cubicBezTo>
                  <a:lnTo>
                    <a:pt x="100" y="75"/>
                  </a:lnTo>
                  <a:cubicBezTo>
                    <a:pt x="113" y="75"/>
                    <a:pt x="126" y="79"/>
                    <a:pt x="131" y="92"/>
                  </a:cubicBezTo>
                  <a:lnTo>
                    <a:pt x="248" y="443"/>
                  </a:lnTo>
                  <a:lnTo>
                    <a:pt x="239" y="460"/>
                  </a:lnTo>
                  <a:cubicBezTo>
                    <a:pt x="226" y="495"/>
                    <a:pt x="230" y="530"/>
                    <a:pt x="248" y="560"/>
                  </a:cubicBezTo>
                  <a:cubicBezTo>
                    <a:pt x="269" y="586"/>
                    <a:pt x="300" y="604"/>
                    <a:pt x="334" y="608"/>
                  </a:cubicBezTo>
                  <a:lnTo>
                    <a:pt x="699" y="608"/>
                  </a:lnTo>
                  <a:cubicBezTo>
                    <a:pt x="720" y="608"/>
                    <a:pt x="738" y="591"/>
                    <a:pt x="738" y="569"/>
                  </a:cubicBezTo>
                  <a:cubicBezTo>
                    <a:pt x="738" y="552"/>
                    <a:pt x="720" y="534"/>
                    <a:pt x="699" y="534"/>
                  </a:cubicBezTo>
                  <a:lnTo>
                    <a:pt x="334" y="534"/>
                  </a:lnTo>
                  <a:cubicBezTo>
                    <a:pt x="326" y="534"/>
                    <a:pt x="317" y="526"/>
                    <a:pt x="308" y="521"/>
                  </a:cubicBezTo>
                  <a:cubicBezTo>
                    <a:pt x="304" y="508"/>
                    <a:pt x="304" y="499"/>
                    <a:pt x="308" y="491"/>
                  </a:cubicBezTo>
                  <a:lnTo>
                    <a:pt x="308" y="482"/>
                  </a:lnTo>
                  <a:lnTo>
                    <a:pt x="694" y="443"/>
                  </a:lnTo>
                  <a:cubicBezTo>
                    <a:pt x="746" y="439"/>
                    <a:pt x="785" y="400"/>
                    <a:pt x="798" y="352"/>
                  </a:cubicBezTo>
                  <a:lnTo>
                    <a:pt x="842" y="161"/>
                  </a:lnTo>
                  <a:cubicBezTo>
                    <a:pt x="846" y="153"/>
                    <a:pt x="846" y="140"/>
                    <a:pt x="837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0"/>
            <p:cNvSpPr/>
            <p:nvPr/>
          </p:nvSpPr>
          <p:spPr>
            <a:xfrm>
              <a:off x="5093881" y="1480142"/>
              <a:ext cx="46696" cy="46696"/>
            </a:xfrm>
            <a:custGeom>
              <a:avLst/>
              <a:gdLst/>
              <a:ahLst/>
              <a:cxnLst/>
              <a:rect l="l" t="t" r="r" b="b"/>
              <a:pathLst>
                <a:path w="357" h="357" extrusionOk="0">
                  <a:moveTo>
                    <a:pt x="356" y="179"/>
                  </a:moveTo>
                  <a:cubicBezTo>
                    <a:pt x="356" y="278"/>
                    <a:pt x="274" y="356"/>
                    <a:pt x="179" y="356"/>
                  </a:cubicBezTo>
                  <a:cubicBezTo>
                    <a:pt x="79" y="356"/>
                    <a:pt x="1" y="278"/>
                    <a:pt x="1" y="179"/>
                  </a:cubicBezTo>
                  <a:cubicBezTo>
                    <a:pt x="1" y="83"/>
                    <a:pt x="79" y="1"/>
                    <a:pt x="179" y="1"/>
                  </a:cubicBezTo>
                  <a:cubicBezTo>
                    <a:pt x="274" y="1"/>
                    <a:pt x="356" y="83"/>
                    <a:pt x="356" y="179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0"/>
            <p:cNvSpPr/>
            <p:nvPr/>
          </p:nvSpPr>
          <p:spPr>
            <a:xfrm>
              <a:off x="3853654" y="3800779"/>
              <a:ext cx="1436707" cy="4709"/>
            </a:xfrm>
            <a:custGeom>
              <a:avLst/>
              <a:gdLst/>
              <a:ahLst/>
              <a:cxnLst/>
              <a:rect l="l" t="t" r="r" b="b"/>
              <a:pathLst>
                <a:path w="10984" h="36" extrusionOk="0">
                  <a:moveTo>
                    <a:pt x="10961" y="35"/>
                  </a:moveTo>
                  <a:lnTo>
                    <a:pt x="18" y="35"/>
                  </a:lnTo>
                  <a:cubicBezTo>
                    <a:pt x="9" y="35"/>
                    <a:pt x="1" y="27"/>
                    <a:pt x="1" y="18"/>
                  </a:cubicBezTo>
                  <a:cubicBezTo>
                    <a:pt x="1" y="5"/>
                    <a:pt x="9" y="1"/>
                    <a:pt x="18" y="1"/>
                  </a:cubicBezTo>
                  <a:lnTo>
                    <a:pt x="10961" y="1"/>
                  </a:lnTo>
                  <a:cubicBezTo>
                    <a:pt x="10974" y="1"/>
                    <a:pt x="10983" y="5"/>
                    <a:pt x="10983" y="18"/>
                  </a:cubicBezTo>
                  <a:cubicBezTo>
                    <a:pt x="10983" y="27"/>
                    <a:pt x="10974" y="35"/>
                    <a:pt x="1096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0"/>
            <p:cNvSpPr/>
            <p:nvPr/>
          </p:nvSpPr>
          <p:spPr>
            <a:xfrm>
              <a:off x="3853654" y="4019736"/>
              <a:ext cx="1436707" cy="4578"/>
            </a:xfrm>
            <a:custGeom>
              <a:avLst/>
              <a:gdLst/>
              <a:ahLst/>
              <a:cxnLst/>
              <a:rect l="l" t="t" r="r" b="b"/>
              <a:pathLst>
                <a:path w="10984" h="35" extrusionOk="0">
                  <a:moveTo>
                    <a:pt x="10961" y="35"/>
                  </a:moveTo>
                  <a:lnTo>
                    <a:pt x="18" y="35"/>
                  </a:lnTo>
                  <a:cubicBezTo>
                    <a:pt x="9" y="35"/>
                    <a:pt x="1" y="26"/>
                    <a:pt x="1" y="18"/>
                  </a:cubicBezTo>
                  <a:cubicBezTo>
                    <a:pt x="1" y="9"/>
                    <a:pt x="9" y="0"/>
                    <a:pt x="18" y="0"/>
                  </a:cubicBezTo>
                  <a:lnTo>
                    <a:pt x="10961" y="0"/>
                  </a:lnTo>
                  <a:cubicBezTo>
                    <a:pt x="10974" y="0"/>
                    <a:pt x="10983" y="9"/>
                    <a:pt x="10983" y="18"/>
                  </a:cubicBezTo>
                  <a:cubicBezTo>
                    <a:pt x="10983" y="26"/>
                    <a:pt x="10974" y="35"/>
                    <a:pt x="10961" y="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0"/>
            <p:cNvSpPr/>
            <p:nvPr/>
          </p:nvSpPr>
          <p:spPr>
            <a:xfrm>
              <a:off x="3859409" y="3603403"/>
              <a:ext cx="48265" cy="46696"/>
            </a:xfrm>
            <a:custGeom>
              <a:avLst/>
              <a:gdLst/>
              <a:ahLst/>
              <a:cxnLst/>
              <a:rect l="l" t="t" r="r" b="b"/>
              <a:pathLst>
                <a:path w="369" h="357" extrusionOk="0">
                  <a:moveTo>
                    <a:pt x="317" y="179"/>
                  </a:moveTo>
                  <a:cubicBezTo>
                    <a:pt x="317" y="100"/>
                    <a:pt x="260" y="44"/>
                    <a:pt x="182" y="44"/>
                  </a:cubicBezTo>
                  <a:cubicBezTo>
                    <a:pt x="108" y="44"/>
                    <a:pt x="48" y="100"/>
                    <a:pt x="48" y="179"/>
                  </a:cubicBezTo>
                  <a:cubicBezTo>
                    <a:pt x="48" y="252"/>
                    <a:pt x="108" y="309"/>
                    <a:pt x="182" y="309"/>
                  </a:cubicBezTo>
                  <a:cubicBezTo>
                    <a:pt x="260" y="309"/>
                    <a:pt x="317" y="252"/>
                    <a:pt x="317" y="179"/>
                  </a:cubicBezTo>
                  <a:close/>
                  <a:moveTo>
                    <a:pt x="0" y="179"/>
                  </a:moveTo>
                  <a:cubicBezTo>
                    <a:pt x="0" y="74"/>
                    <a:pt x="78" y="1"/>
                    <a:pt x="182" y="1"/>
                  </a:cubicBezTo>
                  <a:cubicBezTo>
                    <a:pt x="291" y="1"/>
                    <a:pt x="369" y="74"/>
                    <a:pt x="369" y="179"/>
                  </a:cubicBezTo>
                  <a:cubicBezTo>
                    <a:pt x="369" y="278"/>
                    <a:pt x="291" y="356"/>
                    <a:pt x="182" y="356"/>
                  </a:cubicBezTo>
                  <a:cubicBezTo>
                    <a:pt x="78" y="356"/>
                    <a:pt x="0" y="278"/>
                    <a:pt x="0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0"/>
            <p:cNvSpPr/>
            <p:nvPr/>
          </p:nvSpPr>
          <p:spPr>
            <a:xfrm>
              <a:off x="3922846" y="3604057"/>
              <a:ext cx="37540" cy="45388"/>
            </a:xfrm>
            <a:custGeom>
              <a:avLst/>
              <a:gdLst/>
              <a:ahLst/>
              <a:cxnLst/>
              <a:rect l="l" t="t" r="r" b="b"/>
              <a:pathLst>
                <a:path w="287" h="347" extrusionOk="0">
                  <a:moveTo>
                    <a:pt x="122" y="43"/>
                  </a:moveTo>
                  <a:lnTo>
                    <a:pt x="1" y="43"/>
                  </a:lnTo>
                  <a:lnTo>
                    <a:pt x="1" y="0"/>
                  </a:lnTo>
                  <a:lnTo>
                    <a:pt x="287" y="0"/>
                  </a:lnTo>
                  <a:lnTo>
                    <a:pt x="287" y="43"/>
                  </a:lnTo>
                  <a:lnTo>
                    <a:pt x="170" y="43"/>
                  </a:lnTo>
                  <a:lnTo>
                    <a:pt x="170" y="347"/>
                  </a:lnTo>
                  <a:lnTo>
                    <a:pt x="122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0"/>
            <p:cNvSpPr/>
            <p:nvPr/>
          </p:nvSpPr>
          <p:spPr>
            <a:xfrm>
              <a:off x="3980136" y="3604057"/>
              <a:ext cx="39240" cy="45388"/>
            </a:xfrm>
            <a:custGeom>
              <a:avLst/>
              <a:gdLst/>
              <a:ahLst/>
              <a:cxnLst/>
              <a:rect l="l" t="t" r="r" b="b"/>
              <a:pathLst>
                <a:path w="300" h="347" extrusionOk="0">
                  <a:moveTo>
                    <a:pt x="300" y="0"/>
                  </a:moveTo>
                  <a:lnTo>
                    <a:pt x="300" y="347"/>
                  </a:lnTo>
                  <a:lnTo>
                    <a:pt x="248" y="347"/>
                  </a:lnTo>
                  <a:lnTo>
                    <a:pt x="248" y="191"/>
                  </a:lnTo>
                  <a:lnTo>
                    <a:pt x="53" y="191"/>
                  </a:lnTo>
                  <a:lnTo>
                    <a:pt x="53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53" y="0"/>
                  </a:lnTo>
                  <a:lnTo>
                    <a:pt x="53" y="148"/>
                  </a:lnTo>
                  <a:lnTo>
                    <a:pt x="248" y="148"/>
                  </a:lnTo>
                  <a:lnTo>
                    <a:pt x="24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0"/>
            <p:cNvSpPr/>
            <p:nvPr/>
          </p:nvSpPr>
          <p:spPr>
            <a:xfrm>
              <a:off x="4045404" y="3604057"/>
              <a:ext cx="32962" cy="45388"/>
            </a:xfrm>
            <a:custGeom>
              <a:avLst/>
              <a:gdLst/>
              <a:ahLst/>
              <a:cxnLst/>
              <a:rect l="l" t="t" r="r" b="b"/>
              <a:pathLst>
                <a:path w="252" h="347" extrusionOk="0">
                  <a:moveTo>
                    <a:pt x="252" y="304"/>
                  </a:moveTo>
                  <a:lnTo>
                    <a:pt x="252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247" y="0"/>
                  </a:lnTo>
                  <a:lnTo>
                    <a:pt x="247" y="43"/>
                  </a:lnTo>
                  <a:lnTo>
                    <a:pt x="52" y="43"/>
                  </a:lnTo>
                  <a:lnTo>
                    <a:pt x="52" y="148"/>
                  </a:lnTo>
                  <a:lnTo>
                    <a:pt x="226" y="148"/>
                  </a:lnTo>
                  <a:lnTo>
                    <a:pt x="226" y="191"/>
                  </a:lnTo>
                  <a:lnTo>
                    <a:pt x="52" y="191"/>
                  </a:lnTo>
                  <a:lnTo>
                    <a:pt x="52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0"/>
            <p:cNvSpPr/>
            <p:nvPr/>
          </p:nvSpPr>
          <p:spPr>
            <a:xfrm>
              <a:off x="4102040" y="3604057"/>
              <a:ext cx="37016" cy="45388"/>
            </a:xfrm>
            <a:custGeom>
              <a:avLst/>
              <a:gdLst/>
              <a:ahLst/>
              <a:cxnLst/>
              <a:rect l="l" t="t" r="r" b="b"/>
              <a:pathLst>
                <a:path w="283" h="347" extrusionOk="0">
                  <a:moveTo>
                    <a:pt x="226" y="121"/>
                  </a:moveTo>
                  <a:cubicBezTo>
                    <a:pt x="226" y="69"/>
                    <a:pt x="196" y="43"/>
                    <a:pt x="131" y="43"/>
                  </a:cubicBezTo>
                  <a:lnTo>
                    <a:pt x="48" y="43"/>
                  </a:lnTo>
                  <a:lnTo>
                    <a:pt x="48" y="200"/>
                  </a:lnTo>
                  <a:lnTo>
                    <a:pt x="131" y="200"/>
                  </a:lnTo>
                  <a:cubicBezTo>
                    <a:pt x="196" y="200"/>
                    <a:pt x="226" y="169"/>
                    <a:pt x="226" y="121"/>
                  </a:cubicBezTo>
                  <a:close/>
                  <a:moveTo>
                    <a:pt x="231" y="347"/>
                  </a:moveTo>
                  <a:lnTo>
                    <a:pt x="157" y="239"/>
                  </a:lnTo>
                  <a:cubicBezTo>
                    <a:pt x="148" y="239"/>
                    <a:pt x="140" y="239"/>
                    <a:pt x="135" y="239"/>
                  </a:cubicBezTo>
                  <a:lnTo>
                    <a:pt x="48" y="239"/>
                  </a:lnTo>
                  <a:lnTo>
                    <a:pt x="48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135" y="0"/>
                  </a:lnTo>
                  <a:cubicBezTo>
                    <a:pt x="222" y="0"/>
                    <a:pt x="278" y="43"/>
                    <a:pt x="278" y="121"/>
                  </a:cubicBezTo>
                  <a:cubicBezTo>
                    <a:pt x="278" y="174"/>
                    <a:pt x="252" y="213"/>
                    <a:pt x="200" y="230"/>
                  </a:cubicBezTo>
                  <a:lnTo>
                    <a:pt x="283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0"/>
            <p:cNvSpPr/>
            <p:nvPr/>
          </p:nvSpPr>
          <p:spPr>
            <a:xfrm>
              <a:off x="4191636" y="3604057"/>
              <a:ext cx="48396" cy="45388"/>
            </a:xfrm>
            <a:custGeom>
              <a:avLst/>
              <a:gdLst/>
              <a:ahLst/>
              <a:cxnLst/>
              <a:rect l="l" t="t" r="r" b="b"/>
              <a:pathLst>
                <a:path w="370" h="347" extrusionOk="0">
                  <a:moveTo>
                    <a:pt x="322" y="347"/>
                  </a:moveTo>
                  <a:lnTo>
                    <a:pt x="322" y="95"/>
                  </a:lnTo>
                  <a:lnTo>
                    <a:pt x="196" y="304"/>
                  </a:lnTo>
                  <a:lnTo>
                    <a:pt x="174" y="304"/>
                  </a:lnTo>
                  <a:lnTo>
                    <a:pt x="49" y="95"/>
                  </a:lnTo>
                  <a:lnTo>
                    <a:pt x="49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44" y="0"/>
                  </a:lnTo>
                  <a:lnTo>
                    <a:pt x="187" y="243"/>
                  </a:lnTo>
                  <a:lnTo>
                    <a:pt x="330" y="0"/>
                  </a:lnTo>
                  <a:lnTo>
                    <a:pt x="369" y="0"/>
                  </a:lnTo>
                  <a:lnTo>
                    <a:pt x="369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0"/>
            <p:cNvSpPr/>
            <p:nvPr/>
          </p:nvSpPr>
          <p:spPr>
            <a:xfrm>
              <a:off x="4262529" y="3603403"/>
              <a:ext cx="48396" cy="46696"/>
            </a:xfrm>
            <a:custGeom>
              <a:avLst/>
              <a:gdLst/>
              <a:ahLst/>
              <a:cxnLst/>
              <a:rect l="l" t="t" r="r" b="b"/>
              <a:pathLst>
                <a:path w="370" h="357" extrusionOk="0">
                  <a:moveTo>
                    <a:pt x="322" y="179"/>
                  </a:moveTo>
                  <a:cubicBezTo>
                    <a:pt x="322" y="100"/>
                    <a:pt x="265" y="44"/>
                    <a:pt x="187" y="44"/>
                  </a:cubicBezTo>
                  <a:cubicBezTo>
                    <a:pt x="109" y="44"/>
                    <a:pt x="53" y="100"/>
                    <a:pt x="53" y="179"/>
                  </a:cubicBezTo>
                  <a:cubicBezTo>
                    <a:pt x="53" y="252"/>
                    <a:pt x="109" y="309"/>
                    <a:pt x="187" y="309"/>
                  </a:cubicBezTo>
                  <a:cubicBezTo>
                    <a:pt x="265" y="309"/>
                    <a:pt x="322" y="252"/>
                    <a:pt x="322" y="179"/>
                  </a:cubicBezTo>
                  <a:close/>
                  <a:moveTo>
                    <a:pt x="1" y="179"/>
                  </a:moveTo>
                  <a:cubicBezTo>
                    <a:pt x="1" y="74"/>
                    <a:pt x="79" y="1"/>
                    <a:pt x="187" y="1"/>
                  </a:cubicBezTo>
                  <a:cubicBezTo>
                    <a:pt x="291" y="1"/>
                    <a:pt x="369" y="74"/>
                    <a:pt x="369" y="179"/>
                  </a:cubicBezTo>
                  <a:cubicBezTo>
                    <a:pt x="369" y="278"/>
                    <a:pt x="291" y="356"/>
                    <a:pt x="187" y="356"/>
                  </a:cubicBezTo>
                  <a:cubicBezTo>
                    <a:pt x="79" y="356"/>
                    <a:pt x="1" y="278"/>
                    <a:pt x="1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3" name="Google Shape;533;p30"/>
            <p:cNvSpPr/>
            <p:nvPr/>
          </p:nvSpPr>
          <p:spPr>
            <a:xfrm>
              <a:off x="4333422" y="3604057"/>
              <a:ext cx="43818" cy="45388"/>
            </a:xfrm>
            <a:custGeom>
              <a:avLst/>
              <a:gdLst/>
              <a:ahLst/>
              <a:cxnLst/>
              <a:rect l="l" t="t" r="r" b="b"/>
              <a:pathLst>
                <a:path w="335" h="347" extrusionOk="0">
                  <a:moveTo>
                    <a:pt x="144" y="304"/>
                  </a:moveTo>
                  <a:cubicBezTo>
                    <a:pt x="231" y="304"/>
                    <a:pt x="287" y="252"/>
                    <a:pt x="287" y="174"/>
                  </a:cubicBezTo>
                  <a:cubicBezTo>
                    <a:pt x="287" y="95"/>
                    <a:pt x="231" y="43"/>
                    <a:pt x="144" y="43"/>
                  </a:cubicBezTo>
                  <a:lnTo>
                    <a:pt x="53" y="43"/>
                  </a:lnTo>
                  <a:lnTo>
                    <a:pt x="53" y="304"/>
                  </a:lnTo>
                  <a:close/>
                  <a:moveTo>
                    <a:pt x="1" y="0"/>
                  </a:moveTo>
                  <a:lnTo>
                    <a:pt x="148" y="0"/>
                  </a:lnTo>
                  <a:cubicBezTo>
                    <a:pt x="261" y="0"/>
                    <a:pt x="335" y="69"/>
                    <a:pt x="335" y="174"/>
                  </a:cubicBezTo>
                  <a:cubicBezTo>
                    <a:pt x="335" y="273"/>
                    <a:pt x="261" y="347"/>
                    <a:pt x="148" y="347"/>
                  </a:cubicBezTo>
                  <a:lnTo>
                    <a:pt x="1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" name="Google Shape;534;p30"/>
            <p:cNvSpPr/>
            <p:nvPr/>
          </p:nvSpPr>
          <p:spPr>
            <a:xfrm>
              <a:off x="4399867" y="3604057"/>
              <a:ext cx="32962" cy="45388"/>
            </a:xfrm>
            <a:custGeom>
              <a:avLst/>
              <a:gdLst/>
              <a:ahLst/>
              <a:cxnLst/>
              <a:rect l="l" t="t" r="r" b="b"/>
              <a:pathLst>
                <a:path w="252" h="347" extrusionOk="0">
                  <a:moveTo>
                    <a:pt x="252" y="304"/>
                  </a:moveTo>
                  <a:lnTo>
                    <a:pt x="252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43"/>
                  </a:lnTo>
                  <a:lnTo>
                    <a:pt x="48" y="43"/>
                  </a:lnTo>
                  <a:lnTo>
                    <a:pt x="48" y="148"/>
                  </a:lnTo>
                  <a:lnTo>
                    <a:pt x="221" y="148"/>
                  </a:lnTo>
                  <a:lnTo>
                    <a:pt x="221" y="191"/>
                  </a:lnTo>
                  <a:lnTo>
                    <a:pt x="48" y="191"/>
                  </a:lnTo>
                  <a:lnTo>
                    <a:pt x="48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" name="Google Shape;535;p30"/>
            <p:cNvSpPr/>
            <p:nvPr/>
          </p:nvSpPr>
          <p:spPr>
            <a:xfrm>
              <a:off x="4455979" y="3604057"/>
              <a:ext cx="31261" cy="45388"/>
            </a:xfrm>
            <a:custGeom>
              <a:avLst/>
              <a:gdLst/>
              <a:ahLst/>
              <a:cxnLst/>
              <a:rect l="l" t="t" r="r" b="b"/>
              <a:pathLst>
                <a:path w="239" h="347" extrusionOk="0">
                  <a:moveTo>
                    <a:pt x="0" y="0"/>
                  </a:moveTo>
                  <a:lnTo>
                    <a:pt x="52" y="0"/>
                  </a:lnTo>
                  <a:lnTo>
                    <a:pt x="52" y="304"/>
                  </a:lnTo>
                  <a:lnTo>
                    <a:pt x="239" y="304"/>
                  </a:lnTo>
                  <a:lnTo>
                    <a:pt x="239" y="347"/>
                  </a:lnTo>
                  <a:lnTo>
                    <a:pt x="0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" name="Google Shape;536;p30"/>
            <p:cNvSpPr/>
            <p:nvPr/>
          </p:nvSpPr>
          <p:spPr>
            <a:xfrm>
              <a:off x="4502413" y="3603403"/>
              <a:ext cx="35316" cy="46696"/>
            </a:xfrm>
            <a:custGeom>
              <a:avLst/>
              <a:gdLst/>
              <a:ahLst/>
              <a:cxnLst/>
              <a:rect l="l" t="t" r="r" b="b"/>
              <a:pathLst>
                <a:path w="270" h="357" extrusionOk="0">
                  <a:moveTo>
                    <a:pt x="1" y="309"/>
                  </a:moveTo>
                  <a:lnTo>
                    <a:pt x="22" y="274"/>
                  </a:lnTo>
                  <a:cubicBezTo>
                    <a:pt x="48" y="296"/>
                    <a:pt x="92" y="313"/>
                    <a:pt x="135" y="313"/>
                  </a:cubicBezTo>
                  <a:cubicBezTo>
                    <a:pt x="196" y="313"/>
                    <a:pt x="222" y="287"/>
                    <a:pt x="222" y="261"/>
                  </a:cubicBezTo>
                  <a:cubicBezTo>
                    <a:pt x="222" y="174"/>
                    <a:pt x="9" y="226"/>
                    <a:pt x="9" y="100"/>
                  </a:cubicBezTo>
                  <a:cubicBezTo>
                    <a:pt x="9" y="44"/>
                    <a:pt x="53" y="1"/>
                    <a:pt x="144" y="1"/>
                  </a:cubicBezTo>
                  <a:cubicBezTo>
                    <a:pt x="183" y="1"/>
                    <a:pt x="226" y="9"/>
                    <a:pt x="257" y="31"/>
                  </a:cubicBezTo>
                  <a:lnTo>
                    <a:pt x="239" y="70"/>
                  </a:lnTo>
                  <a:cubicBezTo>
                    <a:pt x="209" y="53"/>
                    <a:pt x="174" y="44"/>
                    <a:pt x="144" y="44"/>
                  </a:cubicBezTo>
                  <a:cubicBezTo>
                    <a:pt x="83" y="44"/>
                    <a:pt x="62" y="66"/>
                    <a:pt x="62" y="96"/>
                  </a:cubicBezTo>
                  <a:cubicBezTo>
                    <a:pt x="62" y="183"/>
                    <a:pt x="270" y="131"/>
                    <a:pt x="270" y="257"/>
                  </a:cubicBezTo>
                  <a:cubicBezTo>
                    <a:pt x="270" y="309"/>
                    <a:pt x="226" y="356"/>
                    <a:pt x="135" y="356"/>
                  </a:cubicBezTo>
                  <a:cubicBezTo>
                    <a:pt x="83" y="356"/>
                    <a:pt x="31" y="335"/>
                    <a:pt x="1" y="30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" name="Google Shape;537;p30"/>
            <p:cNvSpPr/>
            <p:nvPr/>
          </p:nvSpPr>
          <p:spPr>
            <a:xfrm>
              <a:off x="3858755" y="3889199"/>
              <a:ext cx="35316" cy="46696"/>
            </a:xfrm>
            <a:custGeom>
              <a:avLst/>
              <a:gdLst/>
              <a:ahLst/>
              <a:cxnLst/>
              <a:rect l="l" t="t" r="r" b="b"/>
              <a:pathLst>
                <a:path w="270" h="357" extrusionOk="0">
                  <a:moveTo>
                    <a:pt x="1" y="313"/>
                  </a:moveTo>
                  <a:lnTo>
                    <a:pt x="18" y="274"/>
                  </a:lnTo>
                  <a:cubicBezTo>
                    <a:pt x="44" y="296"/>
                    <a:pt x="87" y="313"/>
                    <a:pt x="135" y="313"/>
                  </a:cubicBezTo>
                  <a:cubicBezTo>
                    <a:pt x="192" y="313"/>
                    <a:pt x="218" y="291"/>
                    <a:pt x="218" y="261"/>
                  </a:cubicBezTo>
                  <a:cubicBezTo>
                    <a:pt x="218" y="174"/>
                    <a:pt x="9" y="231"/>
                    <a:pt x="9" y="101"/>
                  </a:cubicBezTo>
                  <a:cubicBezTo>
                    <a:pt x="9" y="49"/>
                    <a:pt x="53" y="1"/>
                    <a:pt x="144" y="1"/>
                  </a:cubicBezTo>
                  <a:cubicBezTo>
                    <a:pt x="183" y="1"/>
                    <a:pt x="226" y="14"/>
                    <a:pt x="252" y="31"/>
                  </a:cubicBezTo>
                  <a:lnTo>
                    <a:pt x="239" y="70"/>
                  </a:lnTo>
                  <a:cubicBezTo>
                    <a:pt x="209" y="53"/>
                    <a:pt x="174" y="44"/>
                    <a:pt x="144" y="44"/>
                  </a:cubicBezTo>
                  <a:cubicBezTo>
                    <a:pt x="83" y="44"/>
                    <a:pt x="57" y="70"/>
                    <a:pt x="57" y="101"/>
                  </a:cubicBezTo>
                  <a:cubicBezTo>
                    <a:pt x="57" y="183"/>
                    <a:pt x="270" y="131"/>
                    <a:pt x="270" y="257"/>
                  </a:cubicBezTo>
                  <a:cubicBezTo>
                    <a:pt x="270" y="309"/>
                    <a:pt x="226" y="356"/>
                    <a:pt x="135" y="356"/>
                  </a:cubicBezTo>
                  <a:cubicBezTo>
                    <a:pt x="83" y="356"/>
                    <a:pt x="31" y="339"/>
                    <a:pt x="1" y="3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" name="Google Shape;538;p30"/>
            <p:cNvSpPr/>
            <p:nvPr/>
          </p:nvSpPr>
          <p:spPr>
            <a:xfrm>
              <a:off x="3916045" y="3889853"/>
              <a:ext cx="6409" cy="45518"/>
            </a:xfrm>
            <a:custGeom>
              <a:avLst/>
              <a:gdLst/>
              <a:ahLst/>
              <a:cxnLst/>
              <a:rect l="l" t="t" r="r" b="b"/>
              <a:pathLst>
                <a:path w="49" h="348" extrusionOk="0">
                  <a:moveTo>
                    <a:pt x="1" y="0"/>
                  </a:moveTo>
                  <a:lnTo>
                    <a:pt x="48" y="0"/>
                  </a:lnTo>
                  <a:lnTo>
                    <a:pt x="48" y="347"/>
                  </a:lnTo>
                  <a:lnTo>
                    <a:pt x="1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" name="Google Shape;539;p30"/>
            <p:cNvSpPr/>
            <p:nvPr/>
          </p:nvSpPr>
          <p:spPr>
            <a:xfrm>
              <a:off x="3944951" y="3889853"/>
              <a:ext cx="38194" cy="45518"/>
            </a:xfrm>
            <a:custGeom>
              <a:avLst/>
              <a:gdLst/>
              <a:ahLst/>
              <a:cxnLst/>
              <a:rect l="l" t="t" r="r" b="b"/>
              <a:pathLst>
                <a:path w="292" h="348" extrusionOk="0">
                  <a:moveTo>
                    <a:pt x="291" y="304"/>
                  </a:moveTo>
                  <a:lnTo>
                    <a:pt x="291" y="347"/>
                  </a:lnTo>
                  <a:lnTo>
                    <a:pt x="1" y="347"/>
                  </a:lnTo>
                  <a:lnTo>
                    <a:pt x="1" y="312"/>
                  </a:lnTo>
                  <a:lnTo>
                    <a:pt x="218" y="44"/>
                  </a:lnTo>
                  <a:lnTo>
                    <a:pt x="5" y="44"/>
                  </a:lnTo>
                  <a:lnTo>
                    <a:pt x="5" y="0"/>
                  </a:lnTo>
                  <a:lnTo>
                    <a:pt x="283" y="0"/>
                  </a:lnTo>
                  <a:lnTo>
                    <a:pt x="283" y="35"/>
                  </a:lnTo>
                  <a:lnTo>
                    <a:pt x="66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0" name="Google Shape;540;p30"/>
            <p:cNvSpPr/>
            <p:nvPr/>
          </p:nvSpPr>
          <p:spPr>
            <a:xfrm>
              <a:off x="4004595" y="3889853"/>
              <a:ext cx="32438" cy="45518"/>
            </a:xfrm>
            <a:custGeom>
              <a:avLst/>
              <a:gdLst/>
              <a:ahLst/>
              <a:cxnLst/>
              <a:rect l="l" t="t" r="r" b="b"/>
              <a:pathLst>
                <a:path w="248" h="348" extrusionOk="0">
                  <a:moveTo>
                    <a:pt x="247" y="304"/>
                  </a:moveTo>
                  <a:lnTo>
                    <a:pt x="247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243" y="0"/>
                  </a:lnTo>
                  <a:lnTo>
                    <a:pt x="243" y="44"/>
                  </a:lnTo>
                  <a:lnTo>
                    <a:pt x="48" y="44"/>
                  </a:lnTo>
                  <a:lnTo>
                    <a:pt x="48" y="152"/>
                  </a:lnTo>
                  <a:lnTo>
                    <a:pt x="221" y="152"/>
                  </a:lnTo>
                  <a:lnTo>
                    <a:pt x="221" y="191"/>
                  </a:lnTo>
                  <a:lnTo>
                    <a:pt x="48" y="191"/>
                  </a:lnTo>
                  <a:lnTo>
                    <a:pt x="48" y="30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1" name="Google Shape;541;p30"/>
            <p:cNvSpPr/>
            <p:nvPr/>
          </p:nvSpPr>
          <p:spPr>
            <a:xfrm>
              <a:off x="4086736" y="3889199"/>
              <a:ext cx="48396" cy="46696"/>
            </a:xfrm>
            <a:custGeom>
              <a:avLst/>
              <a:gdLst/>
              <a:ahLst/>
              <a:cxnLst/>
              <a:rect l="l" t="t" r="r" b="b"/>
              <a:pathLst>
                <a:path w="370" h="357" extrusionOk="0">
                  <a:moveTo>
                    <a:pt x="322" y="179"/>
                  </a:moveTo>
                  <a:cubicBezTo>
                    <a:pt x="322" y="101"/>
                    <a:pt x="265" y="44"/>
                    <a:pt x="187" y="44"/>
                  </a:cubicBezTo>
                  <a:cubicBezTo>
                    <a:pt x="109" y="44"/>
                    <a:pt x="53" y="101"/>
                    <a:pt x="53" y="179"/>
                  </a:cubicBezTo>
                  <a:cubicBezTo>
                    <a:pt x="53" y="257"/>
                    <a:pt x="109" y="313"/>
                    <a:pt x="187" y="313"/>
                  </a:cubicBezTo>
                  <a:cubicBezTo>
                    <a:pt x="265" y="313"/>
                    <a:pt x="322" y="257"/>
                    <a:pt x="322" y="179"/>
                  </a:cubicBezTo>
                  <a:close/>
                  <a:moveTo>
                    <a:pt x="1" y="179"/>
                  </a:moveTo>
                  <a:cubicBezTo>
                    <a:pt x="1" y="79"/>
                    <a:pt x="79" y="1"/>
                    <a:pt x="187" y="1"/>
                  </a:cubicBezTo>
                  <a:cubicBezTo>
                    <a:pt x="291" y="1"/>
                    <a:pt x="369" y="79"/>
                    <a:pt x="369" y="179"/>
                  </a:cubicBezTo>
                  <a:cubicBezTo>
                    <a:pt x="369" y="283"/>
                    <a:pt x="291" y="356"/>
                    <a:pt x="187" y="356"/>
                  </a:cubicBezTo>
                  <a:cubicBezTo>
                    <a:pt x="79" y="356"/>
                    <a:pt x="1" y="278"/>
                    <a:pt x="1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2" name="Google Shape;542;p30"/>
            <p:cNvSpPr/>
            <p:nvPr/>
          </p:nvSpPr>
          <p:spPr>
            <a:xfrm>
              <a:off x="4157629" y="3889853"/>
              <a:ext cx="37016" cy="45518"/>
            </a:xfrm>
            <a:custGeom>
              <a:avLst/>
              <a:gdLst/>
              <a:ahLst/>
              <a:cxnLst/>
              <a:rect l="l" t="t" r="r" b="b"/>
              <a:pathLst>
                <a:path w="283" h="348" extrusionOk="0">
                  <a:moveTo>
                    <a:pt x="230" y="122"/>
                  </a:moveTo>
                  <a:cubicBezTo>
                    <a:pt x="230" y="74"/>
                    <a:pt x="200" y="44"/>
                    <a:pt x="135" y="44"/>
                  </a:cubicBezTo>
                  <a:lnTo>
                    <a:pt x="53" y="44"/>
                  </a:lnTo>
                  <a:lnTo>
                    <a:pt x="53" y="200"/>
                  </a:lnTo>
                  <a:lnTo>
                    <a:pt x="135" y="200"/>
                  </a:lnTo>
                  <a:cubicBezTo>
                    <a:pt x="200" y="200"/>
                    <a:pt x="230" y="169"/>
                    <a:pt x="230" y="122"/>
                  </a:cubicBezTo>
                  <a:close/>
                  <a:moveTo>
                    <a:pt x="283" y="122"/>
                  </a:moveTo>
                  <a:cubicBezTo>
                    <a:pt x="283" y="195"/>
                    <a:pt x="226" y="243"/>
                    <a:pt x="135" y="243"/>
                  </a:cubicBezTo>
                  <a:lnTo>
                    <a:pt x="53" y="243"/>
                  </a:lnTo>
                  <a:lnTo>
                    <a:pt x="53" y="347"/>
                  </a:lnTo>
                  <a:lnTo>
                    <a:pt x="1" y="347"/>
                  </a:lnTo>
                  <a:lnTo>
                    <a:pt x="1" y="0"/>
                  </a:lnTo>
                  <a:lnTo>
                    <a:pt x="135" y="0"/>
                  </a:lnTo>
                  <a:cubicBezTo>
                    <a:pt x="226" y="0"/>
                    <a:pt x="283" y="48"/>
                    <a:pt x="283" y="1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3" name="Google Shape;543;p30"/>
            <p:cNvSpPr/>
            <p:nvPr/>
          </p:nvSpPr>
          <p:spPr>
            <a:xfrm>
              <a:off x="4208640" y="3889853"/>
              <a:ext cx="37670" cy="45518"/>
            </a:xfrm>
            <a:custGeom>
              <a:avLst/>
              <a:gdLst/>
              <a:ahLst/>
              <a:cxnLst/>
              <a:rect l="l" t="t" r="r" b="b"/>
              <a:pathLst>
                <a:path w="288" h="348" extrusionOk="0">
                  <a:moveTo>
                    <a:pt x="118" y="44"/>
                  </a:moveTo>
                  <a:lnTo>
                    <a:pt x="1" y="44"/>
                  </a:lnTo>
                  <a:lnTo>
                    <a:pt x="1" y="0"/>
                  </a:lnTo>
                  <a:lnTo>
                    <a:pt x="287" y="0"/>
                  </a:lnTo>
                  <a:lnTo>
                    <a:pt x="287" y="44"/>
                  </a:lnTo>
                  <a:lnTo>
                    <a:pt x="170" y="44"/>
                  </a:lnTo>
                  <a:lnTo>
                    <a:pt x="170" y="347"/>
                  </a:lnTo>
                  <a:lnTo>
                    <a:pt x="118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4" name="Google Shape;544;p30"/>
            <p:cNvSpPr/>
            <p:nvPr/>
          </p:nvSpPr>
          <p:spPr>
            <a:xfrm>
              <a:off x="4265930" y="3889853"/>
              <a:ext cx="6932" cy="45518"/>
            </a:xfrm>
            <a:custGeom>
              <a:avLst/>
              <a:gdLst/>
              <a:ahLst/>
              <a:cxnLst/>
              <a:rect l="l" t="t" r="r" b="b"/>
              <a:pathLst>
                <a:path w="53" h="348" extrusionOk="0">
                  <a:moveTo>
                    <a:pt x="1" y="0"/>
                  </a:moveTo>
                  <a:lnTo>
                    <a:pt x="53" y="0"/>
                  </a:lnTo>
                  <a:lnTo>
                    <a:pt x="53" y="347"/>
                  </a:lnTo>
                  <a:lnTo>
                    <a:pt x="1" y="34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5" name="Google Shape;545;p30"/>
            <p:cNvSpPr/>
            <p:nvPr/>
          </p:nvSpPr>
          <p:spPr>
            <a:xfrm>
              <a:off x="4295490" y="3889199"/>
              <a:ext cx="48265" cy="46696"/>
            </a:xfrm>
            <a:custGeom>
              <a:avLst/>
              <a:gdLst/>
              <a:ahLst/>
              <a:cxnLst/>
              <a:rect l="l" t="t" r="r" b="b"/>
              <a:pathLst>
                <a:path w="369" h="357" extrusionOk="0">
                  <a:moveTo>
                    <a:pt x="317" y="179"/>
                  </a:moveTo>
                  <a:cubicBezTo>
                    <a:pt x="317" y="101"/>
                    <a:pt x="260" y="44"/>
                    <a:pt x="182" y="44"/>
                  </a:cubicBezTo>
                  <a:cubicBezTo>
                    <a:pt x="104" y="44"/>
                    <a:pt x="48" y="101"/>
                    <a:pt x="48" y="179"/>
                  </a:cubicBezTo>
                  <a:cubicBezTo>
                    <a:pt x="48" y="257"/>
                    <a:pt x="104" y="313"/>
                    <a:pt x="182" y="313"/>
                  </a:cubicBezTo>
                  <a:cubicBezTo>
                    <a:pt x="260" y="313"/>
                    <a:pt x="317" y="257"/>
                    <a:pt x="317" y="179"/>
                  </a:cubicBezTo>
                  <a:close/>
                  <a:moveTo>
                    <a:pt x="0" y="179"/>
                  </a:moveTo>
                  <a:cubicBezTo>
                    <a:pt x="0" y="79"/>
                    <a:pt x="78" y="1"/>
                    <a:pt x="182" y="1"/>
                  </a:cubicBezTo>
                  <a:cubicBezTo>
                    <a:pt x="291" y="1"/>
                    <a:pt x="369" y="79"/>
                    <a:pt x="369" y="179"/>
                  </a:cubicBezTo>
                  <a:cubicBezTo>
                    <a:pt x="369" y="283"/>
                    <a:pt x="291" y="356"/>
                    <a:pt x="182" y="356"/>
                  </a:cubicBezTo>
                  <a:cubicBezTo>
                    <a:pt x="78" y="356"/>
                    <a:pt x="0" y="278"/>
                    <a:pt x="0" y="1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6" name="Google Shape;546;p30"/>
            <p:cNvSpPr/>
            <p:nvPr/>
          </p:nvSpPr>
          <p:spPr>
            <a:xfrm>
              <a:off x="4366383" y="3889853"/>
              <a:ext cx="38717" cy="45518"/>
            </a:xfrm>
            <a:custGeom>
              <a:avLst/>
              <a:gdLst/>
              <a:ahLst/>
              <a:cxnLst/>
              <a:rect l="l" t="t" r="r" b="b"/>
              <a:pathLst>
                <a:path w="296" h="348" extrusionOk="0">
                  <a:moveTo>
                    <a:pt x="295" y="0"/>
                  </a:moveTo>
                  <a:lnTo>
                    <a:pt x="295" y="347"/>
                  </a:lnTo>
                  <a:lnTo>
                    <a:pt x="256" y="347"/>
                  </a:lnTo>
                  <a:lnTo>
                    <a:pt x="48" y="87"/>
                  </a:lnTo>
                  <a:lnTo>
                    <a:pt x="48" y="347"/>
                  </a:lnTo>
                  <a:lnTo>
                    <a:pt x="0" y="347"/>
                  </a:lnTo>
                  <a:lnTo>
                    <a:pt x="0" y="0"/>
                  </a:lnTo>
                  <a:lnTo>
                    <a:pt x="39" y="0"/>
                  </a:lnTo>
                  <a:lnTo>
                    <a:pt x="247" y="260"/>
                  </a:lnTo>
                  <a:lnTo>
                    <a:pt x="24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" name="Google Shape;547;p30"/>
            <p:cNvSpPr/>
            <p:nvPr/>
          </p:nvSpPr>
          <p:spPr>
            <a:xfrm>
              <a:off x="4427596" y="3889199"/>
              <a:ext cx="34662" cy="46696"/>
            </a:xfrm>
            <a:custGeom>
              <a:avLst/>
              <a:gdLst/>
              <a:ahLst/>
              <a:cxnLst/>
              <a:rect l="l" t="t" r="r" b="b"/>
              <a:pathLst>
                <a:path w="265" h="357" extrusionOk="0">
                  <a:moveTo>
                    <a:pt x="0" y="313"/>
                  </a:moveTo>
                  <a:lnTo>
                    <a:pt x="18" y="274"/>
                  </a:lnTo>
                  <a:cubicBezTo>
                    <a:pt x="44" y="296"/>
                    <a:pt x="87" y="313"/>
                    <a:pt x="131" y="313"/>
                  </a:cubicBezTo>
                  <a:cubicBezTo>
                    <a:pt x="191" y="313"/>
                    <a:pt x="217" y="291"/>
                    <a:pt x="217" y="261"/>
                  </a:cubicBezTo>
                  <a:cubicBezTo>
                    <a:pt x="217" y="174"/>
                    <a:pt x="9" y="231"/>
                    <a:pt x="9" y="101"/>
                  </a:cubicBezTo>
                  <a:cubicBezTo>
                    <a:pt x="9" y="49"/>
                    <a:pt x="48" y="1"/>
                    <a:pt x="139" y="1"/>
                  </a:cubicBezTo>
                  <a:cubicBezTo>
                    <a:pt x="178" y="1"/>
                    <a:pt x="222" y="14"/>
                    <a:pt x="252" y="31"/>
                  </a:cubicBezTo>
                  <a:lnTo>
                    <a:pt x="235" y="70"/>
                  </a:lnTo>
                  <a:cubicBezTo>
                    <a:pt x="204" y="53"/>
                    <a:pt x="170" y="44"/>
                    <a:pt x="139" y="44"/>
                  </a:cubicBezTo>
                  <a:cubicBezTo>
                    <a:pt x="83" y="44"/>
                    <a:pt x="57" y="70"/>
                    <a:pt x="57" y="101"/>
                  </a:cubicBezTo>
                  <a:cubicBezTo>
                    <a:pt x="57" y="183"/>
                    <a:pt x="265" y="131"/>
                    <a:pt x="265" y="257"/>
                  </a:cubicBezTo>
                  <a:cubicBezTo>
                    <a:pt x="265" y="309"/>
                    <a:pt x="222" y="356"/>
                    <a:pt x="131" y="356"/>
                  </a:cubicBezTo>
                  <a:cubicBezTo>
                    <a:pt x="79" y="356"/>
                    <a:pt x="27" y="339"/>
                    <a:pt x="0" y="3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" name="Google Shape;548;p30"/>
            <p:cNvSpPr/>
            <p:nvPr/>
          </p:nvSpPr>
          <p:spPr>
            <a:xfrm>
              <a:off x="4576706" y="3892076"/>
              <a:ext cx="22236" cy="27337"/>
            </a:xfrm>
            <a:custGeom>
              <a:avLst/>
              <a:gdLst/>
              <a:ahLst/>
              <a:cxnLst/>
              <a:rect l="l" t="t" r="r" b="b"/>
              <a:pathLst>
                <a:path w="170" h="209" extrusionOk="0">
                  <a:moveTo>
                    <a:pt x="1" y="187"/>
                  </a:moveTo>
                  <a:lnTo>
                    <a:pt x="18" y="152"/>
                  </a:lnTo>
                  <a:cubicBezTo>
                    <a:pt x="31" y="161"/>
                    <a:pt x="57" y="170"/>
                    <a:pt x="83" y="170"/>
                  </a:cubicBezTo>
                  <a:cubicBezTo>
                    <a:pt x="109" y="170"/>
                    <a:pt x="122" y="161"/>
                    <a:pt x="122" y="148"/>
                  </a:cubicBezTo>
                  <a:cubicBezTo>
                    <a:pt x="122" y="113"/>
                    <a:pt x="5" y="139"/>
                    <a:pt x="5" y="61"/>
                  </a:cubicBezTo>
                  <a:cubicBezTo>
                    <a:pt x="5" y="31"/>
                    <a:pt x="31" y="1"/>
                    <a:pt x="87" y="1"/>
                  </a:cubicBezTo>
                  <a:cubicBezTo>
                    <a:pt x="114" y="1"/>
                    <a:pt x="140" y="5"/>
                    <a:pt x="161" y="18"/>
                  </a:cubicBezTo>
                  <a:lnTo>
                    <a:pt x="144" y="53"/>
                  </a:lnTo>
                  <a:cubicBezTo>
                    <a:pt x="127" y="44"/>
                    <a:pt x="109" y="40"/>
                    <a:pt x="87" y="40"/>
                  </a:cubicBezTo>
                  <a:cubicBezTo>
                    <a:pt x="61" y="40"/>
                    <a:pt x="53" y="48"/>
                    <a:pt x="53" y="61"/>
                  </a:cubicBezTo>
                  <a:cubicBezTo>
                    <a:pt x="53" y="96"/>
                    <a:pt x="170" y="74"/>
                    <a:pt x="170" y="148"/>
                  </a:cubicBezTo>
                  <a:cubicBezTo>
                    <a:pt x="170" y="178"/>
                    <a:pt x="140" y="209"/>
                    <a:pt x="83" y="209"/>
                  </a:cubicBezTo>
                  <a:cubicBezTo>
                    <a:pt x="48" y="209"/>
                    <a:pt x="18" y="200"/>
                    <a:pt x="1" y="18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9" name="Google Shape;549;p30"/>
            <p:cNvSpPr/>
            <p:nvPr/>
          </p:nvSpPr>
          <p:spPr>
            <a:xfrm>
              <a:off x="4730394" y="3892600"/>
              <a:ext cx="30215" cy="26291"/>
            </a:xfrm>
            <a:custGeom>
              <a:avLst/>
              <a:gdLst/>
              <a:ahLst/>
              <a:cxnLst/>
              <a:rect l="l" t="t" r="r" b="b"/>
              <a:pathLst>
                <a:path w="231" h="201" extrusionOk="0">
                  <a:moveTo>
                    <a:pt x="183" y="200"/>
                  </a:moveTo>
                  <a:lnTo>
                    <a:pt x="183" y="79"/>
                  </a:lnTo>
                  <a:lnTo>
                    <a:pt x="126" y="179"/>
                  </a:lnTo>
                  <a:lnTo>
                    <a:pt x="105" y="179"/>
                  </a:lnTo>
                  <a:lnTo>
                    <a:pt x="44" y="83"/>
                  </a:lnTo>
                  <a:lnTo>
                    <a:pt x="44" y="200"/>
                  </a:lnTo>
                  <a:lnTo>
                    <a:pt x="1" y="200"/>
                  </a:lnTo>
                  <a:lnTo>
                    <a:pt x="1" y="1"/>
                  </a:lnTo>
                  <a:lnTo>
                    <a:pt x="40" y="1"/>
                  </a:lnTo>
                  <a:lnTo>
                    <a:pt x="113" y="127"/>
                  </a:lnTo>
                  <a:lnTo>
                    <a:pt x="192" y="1"/>
                  </a:lnTo>
                  <a:lnTo>
                    <a:pt x="226" y="1"/>
                  </a:lnTo>
                  <a:lnTo>
                    <a:pt x="231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0" name="Google Shape;550;p30"/>
            <p:cNvSpPr/>
            <p:nvPr/>
          </p:nvSpPr>
          <p:spPr>
            <a:xfrm>
              <a:off x="4894938" y="3892600"/>
              <a:ext cx="19358" cy="26291"/>
            </a:xfrm>
            <a:custGeom>
              <a:avLst/>
              <a:gdLst/>
              <a:ahLst/>
              <a:cxnLst/>
              <a:rect l="l" t="t" r="r" b="b"/>
              <a:pathLst>
                <a:path w="148" h="201" extrusionOk="0">
                  <a:moveTo>
                    <a:pt x="0" y="1"/>
                  </a:moveTo>
                  <a:lnTo>
                    <a:pt x="48" y="1"/>
                  </a:lnTo>
                  <a:lnTo>
                    <a:pt x="48" y="166"/>
                  </a:lnTo>
                  <a:lnTo>
                    <a:pt x="148" y="166"/>
                  </a:lnTo>
                  <a:lnTo>
                    <a:pt x="148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30"/>
            <p:cNvSpPr/>
            <p:nvPr/>
          </p:nvSpPr>
          <p:spPr>
            <a:xfrm>
              <a:off x="5036723" y="3892600"/>
              <a:ext cx="26683" cy="26291"/>
            </a:xfrm>
            <a:custGeom>
              <a:avLst/>
              <a:gdLst/>
              <a:ahLst/>
              <a:cxnLst/>
              <a:rect l="l" t="t" r="r" b="b"/>
              <a:pathLst>
                <a:path w="204" h="201" extrusionOk="0">
                  <a:moveTo>
                    <a:pt x="147" y="200"/>
                  </a:moveTo>
                  <a:lnTo>
                    <a:pt x="100" y="131"/>
                  </a:lnTo>
                  <a:lnTo>
                    <a:pt x="52" y="200"/>
                  </a:lnTo>
                  <a:lnTo>
                    <a:pt x="0" y="200"/>
                  </a:lnTo>
                  <a:lnTo>
                    <a:pt x="74" y="101"/>
                  </a:lnTo>
                  <a:lnTo>
                    <a:pt x="0" y="1"/>
                  </a:lnTo>
                  <a:lnTo>
                    <a:pt x="56" y="1"/>
                  </a:lnTo>
                  <a:lnTo>
                    <a:pt x="100" y="66"/>
                  </a:lnTo>
                  <a:lnTo>
                    <a:pt x="147" y="1"/>
                  </a:lnTo>
                  <a:lnTo>
                    <a:pt x="199" y="1"/>
                  </a:lnTo>
                  <a:lnTo>
                    <a:pt x="126" y="96"/>
                  </a:lnTo>
                  <a:lnTo>
                    <a:pt x="204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2" name="Google Shape;552;p30"/>
            <p:cNvSpPr/>
            <p:nvPr/>
          </p:nvSpPr>
          <p:spPr>
            <a:xfrm>
              <a:off x="5065629" y="3892600"/>
              <a:ext cx="19358" cy="26291"/>
            </a:xfrm>
            <a:custGeom>
              <a:avLst/>
              <a:gdLst/>
              <a:ahLst/>
              <a:cxnLst/>
              <a:rect l="l" t="t" r="r" b="b"/>
              <a:pathLst>
                <a:path w="148" h="201" extrusionOk="0">
                  <a:moveTo>
                    <a:pt x="0" y="1"/>
                  </a:moveTo>
                  <a:lnTo>
                    <a:pt x="48" y="1"/>
                  </a:lnTo>
                  <a:lnTo>
                    <a:pt x="48" y="166"/>
                  </a:lnTo>
                  <a:lnTo>
                    <a:pt x="148" y="166"/>
                  </a:lnTo>
                  <a:lnTo>
                    <a:pt x="148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3" name="Google Shape;553;p30"/>
            <p:cNvSpPr/>
            <p:nvPr/>
          </p:nvSpPr>
          <p:spPr>
            <a:xfrm>
              <a:off x="5182955" y="3892076"/>
              <a:ext cx="21190" cy="26814"/>
            </a:xfrm>
            <a:custGeom>
              <a:avLst/>
              <a:gdLst/>
              <a:ahLst/>
              <a:cxnLst/>
              <a:rect l="l" t="t" r="r" b="b"/>
              <a:pathLst>
                <a:path w="162" h="205" extrusionOk="0">
                  <a:moveTo>
                    <a:pt x="161" y="170"/>
                  </a:moveTo>
                  <a:lnTo>
                    <a:pt x="161" y="204"/>
                  </a:lnTo>
                  <a:lnTo>
                    <a:pt x="9" y="204"/>
                  </a:lnTo>
                  <a:lnTo>
                    <a:pt x="9" y="174"/>
                  </a:lnTo>
                  <a:lnTo>
                    <a:pt x="87" y="100"/>
                  </a:lnTo>
                  <a:cubicBezTo>
                    <a:pt x="105" y="83"/>
                    <a:pt x="109" y="74"/>
                    <a:pt x="109" y="66"/>
                  </a:cubicBezTo>
                  <a:cubicBezTo>
                    <a:pt x="109" y="48"/>
                    <a:pt x="96" y="40"/>
                    <a:pt x="74" y="40"/>
                  </a:cubicBezTo>
                  <a:cubicBezTo>
                    <a:pt x="57" y="40"/>
                    <a:pt x="44" y="44"/>
                    <a:pt x="35" y="61"/>
                  </a:cubicBezTo>
                  <a:lnTo>
                    <a:pt x="1" y="40"/>
                  </a:lnTo>
                  <a:cubicBezTo>
                    <a:pt x="14" y="14"/>
                    <a:pt x="44" y="1"/>
                    <a:pt x="79" y="1"/>
                  </a:cubicBezTo>
                  <a:cubicBezTo>
                    <a:pt x="126" y="1"/>
                    <a:pt x="157" y="22"/>
                    <a:pt x="157" y="61"/>
                  </a:cubicBezTo>
                  <a:cubicBezTo>
                    <a:pt x="157" y="79"/>
                    <a:pt x="148" y="96"/>
                    <a:pt x="122" y="122"/>
                  </a:cubicBezTo>
                  <a:lnTo>
                    <a:pt x="74" y="17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4" name="Google Shape;554;p30"/>
            <p:cNvSpPr/>
            <p:nvPr/>
          </p:nvSpPr>
          <p:spPr>
            <a:xfrm>
              <a:off x="5205060" y="3892600"/>
              <a:ext cx="26814" cy="26291"/>
            </a:xfrm>
            <a:custGeom>
              <a:avLst/>
              <a:gdLst/>
              <a:ahLst/>
              <a:cxnLst/>
              <a:rect l="l" t="t" r="r" b="b"/>
              <a:pathLst>
                <a:path w="205" h="201" extrusionOk="0">
                  <a:moveTo>
                    <a:pt x="153" y="200"/>
                  </a:moveTo>
                  <a:lnTo>
                    <a:pt x="105" y="131"/>
                  </a:lnTo>
                  <a:lnTo>
                    <a:pt x="57" y="200"/>
                  </a:lnTo>
                  <a:lnTo>
                    <a:pt x="1" y="200"/>
                  </a:lnTo>
                  <a:lnTo>
                    <a:pt x="79" y="101"/>
                  </a:lnTo>
                  <a:lnTo>
                    <a:pt x="5" y="1"/>
                  </a:lnTo>
                  <a:lnTo>
                    <a:pt x="57" y="1"/>
                  </a:lnTo>
                  <a:lnTo>
                    <a:pt x="105" y="66"/>
                  </a:lnTo>
                  <a:lnTo>
                    <a:pt x="153" y="1"/>
                  </a:lnTo>
                  <a:lnTo>
                    <a:pt x="200" y="1"/>
                  </a:lnTo>
                  <a:lnTo>
                    <a:pt x="131" y="96"/>
                  </a:lnTo>
                  <a:lnTo>
                    <a:pt x="205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" name="Google Shape;555;p30"/>
            <p:cNvSpPr/>
            <p:nvPr/>
          </p:nvSpPr>
          <p:spPr>
            <a:xfrm>
              <a:off x="5234620" y="3892600"/>
              <a:ext cx="19358" cy="26291"/>
            </a:xfrm>
            <a:custGeom>
              <a:avLst/>
              <a:gdLst/>
              <a:ahLst/>
              <a:cxnLst/>
              <a:rect l="l" t="t" r="r" b="b"/>
              <a:pathLst>
                <a:path w="148" h="201" extrusionOk="0">
                  <a:moveTo>
                    <a:pt x="0" y="1"/>
                  </a:moveTo>
                  <a:lnTo>
                    <a:pt x="48" y="1"/>
                  </a:lnTo>
                  <a:lnTo>
                    <a:pt x="48" y="166"/>
                  </a:lnTo>
                  <a:lnTo>
                    <a:pt x="148" y="166"/>
                  </a:lnTo>
                  <a:lnTo>
                    <a:pt x="148" y="200"/>
                  </a:lnTo>
                  <a:lnTo>
                    <a:pt x="0" y="2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6" name="Google Shape;556;p30"/>
            <p:cNvSpPr/>
            <p:nvPr/>
          </p:nvSpPr>
          <p:spPr>
            <a:xfrm>
              <a:off x="4774080" y="3583652"/>
              <a:ext cx="64223" cy="64092"/>
            </a:xfrm>
            <a:custGeom>
              <a:avLst/>
              <a:gdLst/>
              <a:ahLst/>
              <a:cxnLst/>
              <a:rect l="l" t="t" r="r" b="b"/>
              <a:pathLst>
                <a:path w="491" h="490" extrusionOk="0">
                  <a:moveTo>
                    <a:pt x="491" y="247"/>
                  </a:moveTo>
                  <a:cubicBezTo>
                    <a:pt x="491" y="382"/>
                    <a:pt x="382" y="490"/>
                    <a:pt x="243" y="490"/>
                  </a:cubicBezTo>
                  <a:cubicBezTo>
                    <a:pt x="109" y="490"/>
                    <a:pt x="1" y="382"/>
                    <a:pt x="1" y="247"/>
                  </a:cubicBezTo>
                  <a:cubicBezTo>
                    <a:pt x="1" y="108"/>
                    <a:pt x="109" y="0"/>
                    <a:pt x="243" y="0"/>
                  </a:cubicBezTo>
                  <a:cubicBezTo>
                    <a:pt x="382" y="0"/>
                    <a:pt x="491" y="108"/>
                    <a:pt x="491" y="24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7" name="Google Shape;557;p30"/>
            <p:cNvSpPr/>
            <p:nvPr/>
          </p:nvSpPr>
          <p:spPr>
            <a:xfrm>
              <a:off x="4886436" y="3583652"/>
              <a:ext cx="64092" cy="64092"/>
            </a:xfrm>
            <a:custGeom>
              <a:avLst/>
              <a:gdLst/>
              <a:ahLst/>
              <a:cxnLst/>
              <a:rect l="l" t="t" r="r" b="b"/>
              <a:pathLst>
                <a:path w="490" h="490" extrusionOk="0">
                  <a:moveTo>
                    <a:pt x="490" y="247"/>
                  </a:moveTo>
                  <a:cubicBezTo>
                    <a:pt x="490" y="382"/>
                    <a:pt x="382" y="490"/>
                    <a:pt x="247" y="490"/>
                  </a:cubicBezTo>
                  <a:cubicBezTo>
                    <a:pt x="113" y="490"/>
                    <a:pt x="0" y="382"/>
                    <a:pt x="0" y="247"/>
                  </a:cubicBezTo>
                  <a:cubicBezTo>
                    <a:pt x="0" y="108"/>
                    <a:pt x="113" y="0"/>
                    <a:pt x="247" y="0"/>
                  </a:cubicBezTo>
                  <a:cubicBezTo>
                    <a:pt x="382" y="0"/>
                    <a:pt x="490" y="108"/>
                    <a:pt x="490" y="24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" name="Google Shape;558;p30"/>
            <p:cNvSpPr/>
            <p:nvPr/>
          </p:nvSpPr>
          <p:spPr>
            <a:xfrm>
              <a:off x="4999184" y="3583652"/>
              <a:ext cx="63700" cy="64092"/>
            </a:xfrm>
            <a:custGeom>
              <a:avLst/>
              <a:gdLst/>
              <a:ahLst/>
              <a:cxnLst/>
              <a:rect l="l" t="t" r="r" b="b"/>
              <a:pathLst>
                <a:path w="487" h="490" extrusionOk="0">
                  <a:moveTo>
                    <a:pt x="486" y="247"/>
                  </a:moveTo>
                  <a:cubicBezTo>
                    <a:pt x="486" y="382"/>
                    <a:pt x="378" y="490"/>
                    <a:pt x="244" y="490"/>
                  </a:cubicBezTo>
                  <a:cubicBezTo>
                    <a:pt x="109" y="490"/>
                    <a:pt x="1" y="382"/>
                    <a:pt x="1" y="247"/>
                  </a:cubicBezTo>
                  <a:cubicBezTo>
                    <a:pt x="1" y="108"/>
                    <a:pt x="109" y="0"/>
                    <a:pt x="244" y="0"/>
                  </a:cubicBezTo>
                  <a:cubicBezTo>
                    <a:pt x="378" y="0"/>
                    <a:pt x="486" y="108"/>
                    <a:pt x="486" y="24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9" name="Google Shape;559;p30"/>
            <p:cNvSpPr/>
            <p:nvPr/>
          </p:nvSpPr>
          <p:spPr>
            <a:xfrm>
              <a:off x="5111539" y="3583652"/>
              <a:ext cx="63569" cy="64092"/>
            </a:xfrm>
            <a:custGeom>
              <a:avLst/>
              <a:gdLst/>
              <a:ahLst/>
              <a:cxnLst/>
              <a:rect l="l" t="t" r="r" b="b"/>
              <a:pathLst>
                <a:path w="486" h="490" extrusionOk="0">
                  <a:moveTo>
                    <a:pt x="486" y="247"/>
                  </a:moveTo>
                  <a:cubicBezTo>
                    <a:pt x="486" y="382"/>
                    <a:pt x="378" y="490"/>
                    <a:pt x="243" y="490"/>
                  </a:cubicBezTo>
                  <a:cubicBezTo>
                    <a:pt x="109" y="490"/>
                    <a:pt x="0" y="382"/>
                    <a:pt x="0" y="247"/>
                  </a:cubicBezTo>
                  <a:cubicBezTo>
                    <a:pt x="0" y="108"/>
                    <a:pt x="109" y="0"/>
                    <a:pt x="243" y="0"/>
                  </a:cubicBezTo>
                  <a:cubicBezTo>
                    <a:pt x="378" y="0"/>
                    <a:pt x="486" y="108"/>
                    <a:pt x="486" y="2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0" name="Google Shape;560;p30"/>
            <p:cNvSpPr/>
            <p:nvPr/>
          </p:nvSpPr>
          <p:spPr>
            <a:xfrm>
              <a:off x="5223764" y="3583652"/>
              <a:ext cx="63700" cy="64092"/>
            </a:xfrm>
            <a:custGeom>
              <a:avLst/>
              <a:gdLst/>
              <a:ahLst/>
              <a:cxnLst/>
              <a:rect l="l" t="t" r="r" b="b"/>
              <a:pathLst>
                <a:path w="487" h="490" extrusionOk="0">
                  <a:moveTo>
                    <a:pt x="486" y="247"/>
                  </a:moveTo>
                  <a:cubicBezTo>
                    <a:pt x="486" y="382"/>
                    <a:pt x="378" y="490"/>
                    <a:pt x="244" y="490"/>
                  </a:cubicBezTo>
                  <a:cubicBezTo>
                    <a:pt x="109" y="490"/>
                    <a:pt x="1" y="382"/>
                    <a:pt x="1" y="247"/>
                  </a:cubicBezTo>
                  <a:cubicBezTo>
                    <a:pt x="1" y="108"/>
                    <a:pt x="109" y="0"/>
                    <a:pt x="244" y="0"/>
                  </a:cubicBezTo>
                  <a:cubicBezTo>
                    <a:pt x="378" y="0"/>
                    <a:pt x="486" y="108"/>
                    <a:pt x="486" y="24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1" name="Google Shape;561;p30"/>
            <p:cNvGrpSpPr/>
            <p:nvPr/>
          </p:nvGrpSpPr>
          <p:grpSpPr>
            <a:xfrm>
              <a:off x="3969934" y="2091497"/>
              <a:ext cx="1243254" cy="1243777"/>
              <a:chOff x="3969934" y="2091497"/>
              <a:chExt cx="1243254" cy="1243777"/>
            </a:xfrm>
          </p:grpSpPr>
          <p:sp>
            <p:nvSpPr>
              <p:cNvPr id="562" name="Google Shape;562;p30"/>
              <p:cNvSpPr/>
              <p:nvPr/>
            </p:nvSpPr>
            <p:spPr>
              <a:xfrm>
                <a:off x="3969934" y="2091497"/>
                <a:ext cx="1243254" cy="1243777"/>
              </a:xfrm>
              <a:custGeom>
                <a:avLst/>
                <a:gdLst/>
                <a:ahLst/>
                <a:cxnLst/>
                <a:rect l="l" t="t" r="r" b="b"/>
                <a:pathLst>
                  <a:path w="9505" h="9509" extrusionOk="0">
                    <a:moveTo>
                      <a:pt x="9504" y="4753"/>
                    </a:moveTo>
                    <a:cubicBezTo>
                      <a:pt x="9504" y="7380"/>
                      <a:pt x="7380" y="9509"/>
                      <a:pt x="4753" y="9509"/>
                    </a:cubicBezTo>
                    <a:cubicBezTo>
                      <a:pt x="2129" y="9509"/>
                      <a:pt x="1" y="7380"/>
                      <a:pt x="1" y="4753"/>
                    </a:cubicBezTo>
                    <a:cubicBezTo>
                      <a:pt x="1" y="2130"/>
                      <a:pt x="2129" y="1"/>
                      <a:pt x="4753" y="1"/>
                    </a:cubicBezTo>
                    <a:cubicBezTo>
                      <a:pt x="7380" y="1"/>
                      <a:pt x="9504" y="2130"/>
                      <a:pt x="9504" y="4753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3" name="Google Shape;563;p30"/>
              <p:cNvSpPr/>
              <p:nvPr/>
            </p:nvSpPr>
            <p:spPr>
              <a:xfrm>
                <a:off x="4018721" y="3145214"/>
                <a:ext cx="179850" cy="63046"/>
              </a:xfrm>
              <a:custGeom>
                <a:avLst/>
                <a:gdLst/>
                <a:ahLst/>
                <a:cxnLst/>
                <a:rect l="l" t="t" r="r" b="b"/>
                <a:pathLst>
                  <a:path w="1375" h="482" extrusionOk="0">
                    <a:moveTo>
                      <a:pt x="1271" y="447"/>
                    </a:moveTo>
                    <a:cubicBezTo>
                      <a:pt x="1253" y="469"/>
                      <a:pt x="1227" y="482"/>
                      <a:pt x="1201" y="482"/>
                    </a:cubicBezTo>
                    <a:cubicBezTo>
                      <a:pt x="794" y="469"/>
                      <a:pt x="269" y="321"/>
                      <a:pt x="74" y="261"/>
                    </a:cubicBezTo>
                    <a:cubicBezTo>
                      <a:pt x="26" y="248"/>
                      <a:pt x="0" y="200"/>
                      <a:pt x="13" y="157"/>
                    </a:cubicBezTo>
                    <a:cubicBezTo>
                      <a:pt x="22" y="118"/>
                      <a:pt x="35" y="66"/>
                      <a:pt x="52" y="1"/>
                    </a:cubicBezTo>
                    <a:cubicBezTo>
                      <a:pt x="295" y="61"/>
                      <a:pt x="855" y="196"/>
                      <a:pt x="1375" y="261"/>
                    </a:cubicBezTo>
                    <a:cubicBezTo>
                      <a:pt x="1327" y="360"/>
                      <a:pt x="1292" y="417"/>
                      <a:pt x="1271" y="4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0"/>
              <p:cNvSpPr/>
              <p:nvPr/>
            </p:nvSpPr>
            <p:spPr>
              <a:xfrm>
                <a:off x="4818944" y="2223080"/>
                <a:ext cx="304633" cy="964258"/>
              </a:xfrm>
              <a:custGeom>
                <a:avLst/>
                <a:gdLst/>
                <a:ahLst/>
                <a:cxnLst/>
                <a:rect l="l" t="t" r="r" b="b"/>
                <a:pathLst>
                  <a:path w="2329" h="7372" extrusionOk="0">
                    <a:moveTo>
                      <a:pt x="152" y="1063"/>
                    </a:moveTo>
                    <a:cubicBezTo>
                      <a:pt x="0" y="1887"/>
                      <a:pt x="338" y="4649"/>
                      <a:pt x="351" y="5026"/>
                    </a:cubicBezTo>
                    <a:lnTo>
                      <a:pt x="351" y="5026"/>
                    </a:lnTo>
                    <a:cubicBezTo>
                      <a:pt x="369" y="5060"/>
                      <a:pt x="785" y="6123"/>
                      <a:pt x="1132" y="7371"/>
                    </a:cubicBezTo>
                    <a:lnTo>
                      <a:pt x="1132" y="7371"/>
                    </a:lnTo>
                    <a:cubicBezTo>
                      <a:pt x="1635" y="7280"/>
                      <a:pt x="2289" y="7163"/>
                      <a:pt x="2289" y="7163"/>
                    </a:cubicBezTo>
                    <a:lnTo>
                      <a:pt x="2289" y="7163"/>
                    </a:lnTo>
                    <a:cubicBezTo>
                      <a:pt x="2289" y="7163"/>
                      <a:pt x="2328" y="7072"/>
                      <a:pt x="2255" y="6769"/>
                    </a:cubicBezTo>
                    <a:lnTo>
                      <a:pt x="2255" y="6769"/>
                    </a:lnTo>
                    <a:cubicBezTo>
                      <a:pt x="2181" y="6470"/>
                      <a:pt x="945" y="972"/>
                      <a:pt x="538" y="44"/>
                    </a:cubicBezTo>
                    <a:lnTo>
                      <a:pt x="538" y="44"/>
                    </a:lnTo>
                    <a:cubicBezTo>
                      <a:pt x="533" y="27"/>
                      <a:pt x="520" y="14"/>
                      <a:pt x="507" y="1"/>
                    </a:cubicBezTo>
                    <a:lnTo>
                      <a:pt x="507" y="1"/>
                    </a:lnTo>
                    <a:cubicBezTo>
                      <a:pt x="416" y="148"/>
                      <a:pt x="256" y="478"/>
                      <a:pt x="152" y="1063"/>
                    </a:cubicBezTo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0"/>
              <p:cNvSpPr/>
              <p:nvPr/>
            </p:nvSpPr>
            <p:spPr>
              <a:xfrm>
                <a:off x="4025523" y="2212878"/>
                <a:ext cx="294431" cy="966481"/>
              </a:xfrm>
              <a:custGeom>
                <a:avLst/>
                <a:gdLst/>
                <a:ahLst/>
                <a:cxnLst/>
                <a:rect l="l" t="t" r="r" b="b"/>
                <a:pathLst>
                  <a:path w="2251" h="7389" extrusionOk="0">
                    <a:moveTo>
                      <a:pt x="1648" y="820"/>
                    </a:moveTo>
                    <a:cubicBezTo>
                      <a:pt x="1648" y="820"/>
                      <a:pt x="304" y="5958"/>
                      <a:pt x="0" y="7129"/>
                    </a:cubicBezTo>
                    <a:lnTo>
                      <a:pt x="0" y="7129"/>
                    </a:lnTo>
                    <a:cubicBezTo>
                      <a:pt x="243" y="7189"/>
                      <a:pt x="803" y="7324"/>
                      <a:pt x="1323" y="7389"/>
                    </a:cubicBezTo>
                    <a:lnTo>
                      <a:pt x="1323" y="7389"/>
                    </a:lnTo>
                    <a:cubicBezTo>
                      <a:pt x="1336" y="7354"/>
                      <a:pt x="1349" y="7319"/>
                      <a:pt x="1366" y="7276"/>
                    </a:cubicBezTo>
                    <a:lnTo>
                      <a:pt x="1366" y="7276"/>
                    </a:lnTo>
                    <a:cubicBezTo>
                      <a:pt x="1479" y="6985"/>
                      <a:pt x="2108" y="4783"/>
                      <a:pt x="2129" y="4714"/>
                    </a:cubicBezTo>
                    <a:lnTo>
                      <a:pt x="2129" y="4714"/>
                    </a:lnTo>
                    <a:cubicBezTo>
                      <a:pt x="2129" y="4714"/>
                      <a:pt x="2251" y="2004"/>
                      <a:pt x="2173" y="1267"/>
                    </a:cubicBezTo>
                    <a:lnTo>
                      <a:pt x="2173" y="1267"/>
                    </a:lnTo>
                    <a:cubicBezTo>
                      <a:pt x="2116" y="772"/>
                      <a:pt x="2008" y="269"/>
                      <a:pt x="1943" y="1"/>
                    </a:cubicBezTo>
                    <a:lnTo>
                      <a:pt x="1943" y="1"/>
                    </a:lnTo>
                    <a:cubicBezTo>
                      <a:pt x="1843" y="144"/>
                      <a:pt x="1648" y="820"/>
                      <a:pt x="1648" y="820"/>
                    </a:cubicBezTo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0"/>
              <p:cNvSpPr/>
              <p:nvPr/>
            </p:nvSpPr>
            <p:spPr>
              <a:xfrm>
                <a:off x="4288035" y="3117092"/>
                <a:ext cx="590431" cy="56244"/>
              </a:xfrm>
              <a:custGeom>
                <a:avLst/>
                <a:gdLst/>
                <a:ahLst/>
                <a:cxnLst/>
                <a:rect l="l" t="t" r="r" b="b"/>
                <a:pathLst>
                  <a:path w="4514" h="430" extrusionOk="0">
                    <a:moveTo>
                      <a:pt x="2280" y="0"/>
                    </a:moveTo>
                    <a:cubicBezTo>
                      <a:pt x="2075" y="0"/>
                      <a:pt x="1878" y="5"/>
                      <a:pt x="1696" y="16"/>
                    </a:cubicBezTo>
                    <a:cubicBezTo>
                      <a:pt x="1423" y="29"/>
                      <a:pt x="1180" y="59"/>
                      <a:pt x="1002" y="103"/>
                    </a:cubicBezTo>
                    <a:cubicBezTo>
                      <a:pt x="985" y="107"/>
                      <a:pt x="968" y="111"/>
                      <a:pt x="946" y="111"/>
                    </a:cubicBezTo>
                    <a:cubicBezTo>
                      <a:pt x="658" y="178"/>
                      <a:pt x="434" y="199"/>
                      <a:pt x="267" y="199"/>
                    </a:cubicBezTo>
                    <a:cubicBezTo>
                      <a:pt x="164" y="199"/>
                      <a:pt x="83" y="191"/>
                      <a:pt x="23" y="181"/>
                    </a:cubicBezTo>
                    <a:cubicBezTo>
                      <a:pt x="18" y="233"/>
                      <a:pt x="14" y="276"/>
                      <a:pt x="5" y="311"/>
                    </a:cubicBezTo>
                    <a:cubicBezTo>
                      <a:pt x="1" y="346"/>
                      <a:pt x="18" y="376"/>
                      <a:pt x="49" y="393"/>
                    </a:cubicBezTo>
                    <a:cubicBezTo>
                      <a:pt x="49" y="393"/>
                      <a:pt x="74" y="422"/>
                      <a:pt x="222" y="422"/>
                    </a:cubicBezTo>
                    <a:cubicBezTo>
                      <a:pt x="333" y="422"/>
                      <a:pt x="513" y="406"/>
                      <a:pt x="803" y="350"/>
                    </a:cubicBezTo>
                    <a:cubicBezTo>
                      <a:pt x="846" y="341"/>
                      <a:pt x="890" y="333"/>
                      <a:pt x="942" y="328"/>
                    </a:cubicBezTo>
                    <a:cubicBezTo>
                      <a:pt x="1154" y="302"/>
                      <a:pt x="1436" y="289"/>
                      <a:pt x="1722" y="285"/>
                    </a:cubicBezTo>
                    <a:cubicBezTo>
                      <a:pt x="1853" y="282"/>
                      <a:pt x="1985" y="282"/>
                      <a:pt x="2113" y="282"/>
                    </a:cubicBezTo>
                    <a:cubicBezTo>
                      <a:pt x="2320" y="282"/>
                      <a:pt x="2518" y="284"/>
                      <a:pt x="2683" y="284"/>
                    </a:cubicBezTo>
                    <a:cubicBezTo>
                      <a:pt x="2786" y="284"/>
                      <a:pt x="2876" y="283"/>
                      <a:pt x="2949" y="281"/>
                    </a:cubicBezTo>
                    <a:cubicBezTo>
                      <a:pt x="2963" y="280"/>
                      <a:pt x="2978" y="280"/>
                      <a:pt x="2993" y="280"/>
                    </a:cubicBezTo>
                    <a:cubicBezTo>
                      <a:pt x="3386" y="280"/>
                      <a:pt x="4156" y="386"/>
                      <a:pt x="4423" y="428"/>
                    </a:cubicBezTo>
                    <a:cubicBezTo>
                      <a:pt x="4428" y="429"/>
                      <a:pt x="4432" y="429"/>
                      <a:pt x="4437" y="429"/>
                    </a:cubicBezTo>
                    <a:cubicBezTo>
                      <a:pt x="4479" y="429"/>
                      <a:pt x="4514" y="393"/>
                      <a:pt x="4510" y="346"/>
                    </a:cubicBezTo>
                    <a:lnTo>
                      <a:pt x="4506" y="202"/>
                    </a:lnTo>
                    <a:cubicBezTo>
                      <a:pt x="3943" y="75"/>
                      <a:pt x="3058" y="0"/>
                      <a:pt x="2280" y="0"/>
                    </a:cubicBezTo>
                    <a:close/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7" name="Google Shape;567;p30"/>
              <p:cNvSpPr/>
              <p:nvPr/>
            </p:nvSpPr>
            <p:spPr>
              <a:xfrm>
                <a:off x="4279533" y="2150487"/>
                <a:ext cx="605866" cy="995388"/>
              </a:xfrm>
              <a:custGeom>
                <a:avLst/>
                <a:gdLst/>
                <a:ahLst/>
                <a:cxnLst/>
                <a:rect l="l" t="t" r="r" b="b"/>
                <a:pathLst>
                  <a:path w="4632" h="7610" extrusionOk="0">
                    <a:moveTo>
                      <a:pt x="2381" y="1267"/>
                    </a:moveTo>
                    <a:cubicBezTo>
                      <a:pt x="1427" y="1167"/>
                      <a:pt x="1211" y="339"/>
                      <a:pt x="1163" y="27"/>
                    </a:cubicBezTo>
                    <a:lnTo>
                      <a:pt x="1163" y="27"/>
                    </a:lnTo>
                    <a:cubicBezTo>
                      <a:pt x="794" y="161"/>
                      <a:pt x="88" y="417"/>
                      <a:pt x="23" y="452"/>
                    </a:cubicBezTo>
                    <a:lnTo>
                      <a:pt x="23" y="452"/>
                    </a:lnTo>
                    <a:cubicBezTo>
                      <a:pt x="18" y="456"/>
                      <a:pt x="10" y="465"/>
                      <a:pt x="1" y="478"/>
                    </a:cubicBezTo>
                    <a:lnTo>
                      <a:pt x="1" y="478"/>
                    </a:lnTo>
                    <a:cubicBezTo>
                      <a:pt x="66" y="746"/>
                      <a:pt x="174" y="1249"/>
                      <a:pt x="231" y="1744"/>
                    </a:cubicBezTo>
                    <a:lnTo>
                      <a:pt x="231" y="1744"/>
                    </a:lnTo>
                    <a:cubicBezTo>
                      <a:pt x="309" y="2481"/>
                      <a:pt x="187" y="5191"/>
                      <a:pt x="187" y="5191"/>
                    </a:cubicBezTo>
                    <a:lnTo>
                      <a:pt x="187" y="5191"/>
                    </a:lnTo>
                    <a:cubicBezTo>
                      <a:pt x="187" y="5256"/>
                      <a:pt x="148" y="6946"/>
                      <a:pt x="88" y="7571"/>
                    </a:cubicBezTo>
                    <a:lnTo>
                      <a:pt x="88" y="7571"/>
                    </a:lnTo>
                    <a:cubicBezTo>
                      <a:pt x="248" y="7597"/>
                      <a:pt x="565" y="7610"/>
                      <a:pt x="1067" y="7493"/>
                    </a:cubicBezTo>
                    <a:lnTo>
                      <a:pt x="1067" y="7493"/>
                    </a:lnTo>
                    <a:cubicBezTo>
                      <a:pt x="1822" y="7315"/>
                      <a:pt x="3639" y="7380"/>
                      <a:pt x="4571" y="7592"/>
                    </a:cubicBezTo>
                    <a:lnTo>
                      <a:pt x="4571" y="7592"/>
                    </a:lnTo>
                    <a:lnTo>
                      <a:pt x="4475" y="5581"/>
                    </a:lnTo>
                    <a:cubicBezTo>
                      <a:pt x="4462" y="5204"/>
                      <a:pt x="4124" y="2442"/>
                      <a:pt x="4276" y="1618"/>
                    </a:cubicBezTo>
                    <a:lnTo>
                      <a:pt x="4276" y="1618"/>
                    </a:lnTo>
                    <a:cubicBezTo>
                      <a:pt x="4380" y="1033"/>
                      <a:pt x="4540" y="703"/>
                      <a:pt x="4631" y="556"/>
                    </a:cubicBezTo>
                    <a:lnTo>
                      <a:pt x="4631" y="556"/>
                    </a:lnTo>
                    <a:cubicBezTo>
                      <a:pt x="4627" y="551"/>
                      <a:pt x="4618" y="547"/>
                      <a:pt x="4614" y="543"/>
                    </a:cubicBezTo>
                    <a:lnTo>
                      <a:pt x="4614" y="543"/>
                    </a:lnTo>
                    <a:lnTo>
                      <a:pt x="3617" y="1"/>
                    </a:lnTo>
                    <a:cubicBezTo>
                      <a:pt x="3539" y="456"/>
                      <a:pt x="3270" y="1362"/>
                      <a:pt x="2381" y="126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8" name="Google Shape;568;p30"/>
              <p:cNvSpPr/>
              <p:nvPr/>
            </p:nvSpPr>
            <p:spPr>
              <a:xfrm>
                <a:off x="4966876" y="3159994"/>
                <a:ext cx="157876" cy="50096"/>
              </a:xfrm>
              <a:custGeom>
                <a:avLst/>
                <a:gdLst/>
                <a:ahLst/>
                <a:cxnLst/>
                <a:rect l="l" t="t" r="r" b="b"/>
                <a:pathLst>
                  <a:path w="1207" h="383" extrusionOk="0">
                    <a:moveTo>
                      <a:pt x="1158" y="0"/>
                    </a:moveTo>
                    <a:cubicBezTo>
                      <a:pt x="1158" y="0"/>
                      <a:pt x="504" y="117"/>
                      <a:pt x="1" y="208"/>
                    </a:cubicBezTo>
                    <a:cubicBezTo>
                      <a:pt x="9" y="247"/>
                      <a:pt x="22" y="291"/>
                      <a:pt x="35" y="334"/>
                    </a:cubicBezTo>
                    <a:cubicBezTo>
                      <a:pt x="43" y="362"/>
                      <a:pt x="69" y="382"/>
                      <a:pt x="97" y="382"/>
                    </a:cubicBezTo>
                    <a:cubicBezTo>
                      <a:pt x="100" y="382"/>
                      <a:pt x="102" y="382"/>
                      <a:pt x="105" y="382"/>
                    </a:cubicBezTo>
                    <a:cubicBezTo>
                      <a:pt x="300" y="356"/>
                      <a:pt x="929" y="269"/>
                      <a:pt x="1154" y="208"/>
                    </a:cubicBezTo>
                    <a:cubicBezTo>
                      <a:pt x="1189" y="195"/>
                      <a:pt x="1206" y="161"/>
                      <a:pt x="1197" y="126"/>
                    </a:cubicBezTo>
                    <a:lnTo>
                      <a:pt x="115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0"/>
              <p:cNvSpPr/>
              <p:nvPr/>
            </p:nvSpPr>
            <p:spPr>
              <a:xfrm>
                <a:off x="4452579" y="2134922"/>
                <a:ext cx="274549" cy="157091"/>
              </a:xfrm>
              <a:custGeom>
                <a:avLst/>
                <a:gdLst/>
                <a:ahLst/>
                <a:cxnLst/>
                <a:rect l="l" t="t" r="r" b="b"/>
                <a:pathLst>
                  <a:path w="2099" h="1201" extrusionOk="0">
                    <a:moveTo>
                      <a:pt x="2053" y="1"/>
                    </a:moveTo>
                    <a:cubicBezTo>
                      <a:pt x="2034" y="1"/>
                      <a:pt x="2014" y="7"/>
                      <a:pt x="1999" y="20"/>
                    </a:cubicBezTo>
                    <a:cubicBezTo>
                      <a:pt x="1904" y="94"/>
                      <a:pt x="1626" y="258"/>
                      <a:pt x="1015" y="267"/>
                    </a:cubicBezTo>
                    <a:cubicBezTo>
                      <a:pt x="1004" y="267"/>
                      <a:pt x="994" y="267"/>
                      <a:pt x="984" y="267"/>
                    </a:cubicBezTo>
                    <a:cubicBezTo>
                      <a:pt x="412" y="267"/>
                      <a:pt x="172" y="149"/>
                      <a:pt x="96" y="94"/>
                    </a:cubicBezTo>
                    <a:cubicBezTo>
                      <a:pt x="83" y="84"/>
                      <a:pt x="67" y="79"/>
                      <a:pt x="51" y="79"/>
                    </a:cubicBezTo>
                    <a:cubicBezTo>
                      <a:pt x="40" y="79"/>
                      <a:pt x="28" y="81"/>
                      <a:pt x="18" y="85"/>
                    </a:cubicBezTo>
                    <a:cubicBezTo>
                      <a:pt x="13" y="85"/>
                      <a:pt x="9" y="89"/>
                      <a:pt x="0" y="89"/>
                    </a:cubicBezTo>
                    <a:cubicBezTo>
                      <a:pt x="5" y="137"/>
                      <a:pt x="9" y="193"/>
                      <a:pt x="22" y="263"/>
                    </a:cubicBezTo>
                    <a:cubicBezTo>
                      <a:pt x="31" y="323"/>
                      <a:pt x="48" y="388"/>
                      <a:pt x="70" y="458"/>
                    </a:cubicBezTo>
                    <a:cubicBezTo>
                      <a:pt x="156" y="727"/>
                      <a:pt x="351" y="1030"/>
                      <a:pt x="781" y="1147"/>
                    </a:cubicBezTo>
                    <a:cubicBezTo>
                      <a:pt x="850" y="1169"/>
                      <a:pt x="928" y="1186"/>
                      <a:pt x="1015" y="1195"/>
                    </a:cubicBezTo>
                    <a:cubicBezTo>
                      <a:pt x="1055" y="1199"/>
                      <a:pt x="1094" y="1201"/>
                      <a:pt x="1132" y="1201"/>
                    </a:cubicBezTo>
                    <a:cubicBezTo>
                      <a:pt x="1221" y="1201"/>
                      <a:pt x="1302" y="1190"/>
                      <a:pt x="1375" y="1169"/>
                    </a:cubicBezTo>
                    <a:cubicBezTo>
                      <a:pt x="1787" y="1061"/>
                      <a:pt x="1964" y="670"/>
                      <a:pt x="2042" y="349"/>
                    </a:cubicBezTo>
                    <a:cubicBezTo>
                      <a:pt x="2064" y="276"/>
                      <a:pt x="2077" y="206"/>
                      <a:pt x="2086" y="141"/>
                    </a:cubicBezTo>
                    <a:cubicBezTo>
                      <a:pt x="2094" y="94"/>
                      <a:pt x="2099" y="50"/>
                      <a:pt x="2099" y="16"/>
                    </a:cubicBezTo>
                    <a:lnTo>
                      <a:pt x="2094" y="11"/>
                    </a:lnTo>
                    <a:cubicBezTo>
                      <a:pt x="2082" y="4"/>
                      <a:pt x="2068" y="1"/>
                      <a:pt x="2053" y="1"/>
                    </a:cubicBezTo>
                    <a:close/>
                  </a:path>
                </a:pathLst>
              </a:custGeom>
              <a:solidFill>
                <a:srgbClr val="65DE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0"/>
              <p:cNvSpPr/>
              <p:nvPr/>
            </p:nvSpPr>
            <p:spPr>
              <a:xfrm>
                <a:off x="4431520" y="2136884"/>
                <a:ext cx="321114" cy="180242"/>
              </a:xfrm>
              <a:custGeom>
                <a:avLst/>
                <a:gdLst/>
                <a:ahLst/>
                <a:cxnLst/>
                <a:rect l="l" t="t" r="r" b="b"/>
                <a:pathLst>
                  <a:path w="2455" h="1378" extrusionOk="0">
                    <a:moveTo>
                      <a:pt x="2260" y="1"/>
                    </a:moveTo>
                    <a:cubicBezTo>
                      <a:pt x="2235" y="311"/>
                      <a:pt x="2088" y="1186"/>
                      <a:pt x="1294" y="1186"/>
                    </a:cubicBezTo>
                    <a:cubicBezTo>
                      <a:pt x="1256" y="1186"/>
                      <a:pt x="1217" y="1184"/>
                      <a:pt x="1176" y="1180"/>
                    </a:cubicBezTo>
                    <a:cubicBezTo>
                      <a:pt x="300" y="1089"/>
                      <a:pt x="179" y="352"/>
                      <a:pt x="161" y="74"/>
                    </a:cubicBezTo>
                    <a:cubicBezTo>
                      <a:pt x="122" y="87"/>
                      <a:pt x="70" y="109"/>
                      <a:pt x="1" y="131"/>
                    </a:cubicBezTo>
                    <a:cubicBezTo>
                      <a:pt x="49" y="443"/>
                      <a:pt x="265" y="1271"/>
                      <a:pt x="1219" y="1371"/>
                    </a:cubicBezTo>
                    <a:cubicBezTo>
                      <a:pt x="1263" y="1375"/>
                      <a:pt x="1305" y="1378"/>
                      <a:pt x="1346" y="1378"/>
                    </a:cubicBezTo>
                    <a:cubicBezTo>
                      <a:pt x="2134" y="1378"/>
                      <a:pt x="2381" y="537"/>
                      <a:pt x="2455" y="105"/>
                    </a:cubicBezTo>
                    <a:lnTo>
                      <a:pt x="2260" y="1"/>
                    </a:lnTo>
                    <a:close/>
                  </a:path>
                </a:pathLst>
              </a:custGeom>
              <a:solidFill>
                <a:srgbClr val="04A6D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0"/>
              <p:cNvSpPr/>
              <p:nvPr/>
            </p:nvSpPr>
            <p:spPr>
              <a:xfrm>
                <a:off x="4455325" y="2153365"/>
                <a:ext cx="270102" cy="61084"/>
              </a:xfrm>
              <a:custGeom>
                <a:avLst/>
                <a:gdLst/>
                <a:ahLst/>
                <a:cxnLst/>
                <a:rect l="l" t="t" r="r" b="b"/>
                <a:pathLst>
                  <a:path w="2065" h="467" extrusionOk="0">
                    <a:moveTo>
                      <a:pt x="2065" y="0"/>
                    </a:moveTo>
                    <a:cubicBezTo>
                      <a:pt x="1904" y="91"/>
                      <a:pt x="1514" y="282"/>
                      <a:pt x="998" y="300"/>
                    </a:cubicBezTo>
                    <a:cubicBezTo>
                      <a:pt x="961" y="301"/>
                      <a:pt x="924" y="302"/>
                      <a:pt x="889" y="302"/>
                    </a:cubicBezTo>
                    <a:cubicBezTo>
                      <a:pt x="452" y="302"/>
                      <a:pt x="141" y="186"/>
                      <a:pt x="1" y="122"/>
                    </a:cubicBezTo>
                    <a:lnTo>
                      <a:pt x="1" y="122"/>
                    </a:lnTo>
                    <a:cubicBezTo>
                      <a:pt x="10" y="182"/>
                      <a:pt x="27" y="247"/>
                      <a:pt x="49" y="317"/>
                    </a:cubicBezTo>
                    <a:cubicBezTo>
                      <a:pt x="231" y="388"/>
                      <a:pt x="521" y="467"/>
                      <a:pt x="896" y="467"/>
                    </a:cubicBezTo>
                    <a:cubicBezTo>
                      <a:pt x="932" y="467"/>
                      <a:pt x="969" y="466"/>
                      <a:pt x="1007" y="464"/>
                    </a:cubicBezTo>
                    <a:cubicBezTo>
                      <a:pt x="1453" y="451"/>
                      <a:pt x="1813" y="313"/>
                      <a:pt x="2021" y="208"/>
                    </a:cubicBezTo>
                    <a:cubicBezTo>
                      <a:pt x="2043" y="135"/>
                      <a:pt x="2056" y="65"/>
                      <a:pt x="20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30"/>
              <p:cNvSpPr/>
              <p:nvPr/>
            </p:nvSpPr>
            <p:spPr>
              <a:xfrm>
                <a:off x="4553555" y="2243485"/>
                <a:ext cx="78872" cy="48527"/>
              </a:xfrm>
              <a:custGeom>
                <a:avLst/>
                <a:gdLst/>
                <a:ahLst/>
                <a:cxnLst/>
                <a:rect l="l" t="t" r="r" b="b"/>
                <a:pathLst>
                  <a:path w="603" h="371" extrusionOk="0">
                    <a:moveTo>
                      <a:pt x="564" y="1"/>
                    </a:moveTo>
                    <a:lnTo>
                      <a:pt x="30" y="14"/>
                    </a:lnTo>
                    <a:cubicBezTo>
                      <a:pt x="13" y="18"/>
                      <a:pt x="0" y="31"/>
                      <a:pt x="0" y="48"/>
                    </a:cubicBezTo>
                    <a:lnTo>
                      <a:pt x="9" y="317"/>
                    </a:lnTo>
                    <a:cubicBezTo>
                      <a:pt x="78" y="339"/>
                      <a:pt x="156" y="356"/>
                      <a:pt x="243" y="365"/>
                    </a:cubicBezTo>
                    <a:cubicBezTo>
                      <a:pt x="283" y="369"/>
                      <a:pt x="322" y="371"/>
                      <a:pt x="360" y="371"/>
                    </a:cubicBezTo>
                    <a:cubicBezTo>
                      <a:pt x="449" y="371"/>
                      <a:pt x="530" y="360"/>
                      <a:pt x="603" y="339"/>
                    </a:cubicBezTo>
                    <a:lnTo>
                      <a:pt x="594" y="31"/>
                    </a:lnTo>
                    <a:cubicBezTo>
                      <a:pt x="594" y="14"/>
                      <a:pt x="581" y="1"/>
                      <a:pt x="564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30"/>
              <p:cNvSpPr/>
              <p:nvPr/>
            </p:nvSpPr>
            <p:spPr>
              <a:xfrm>
                <a:off x="4831370" y="2223080"/>
                <a:ext cx="54020" cy="657401"/>
              </a:xfrm>
              <a:custGeom>
                <a:avLst/>
                <a:gdLst/>
                <a:ahLst/>
                <a:cxnLst/>
                <a:rect l="l" t="t" r="r" b="b"/>
                <a:pathLst>
                  <a:path w="413" h="5026" extrusionOk="0">
                    <a:moveTo>
                      <a:pt x="408" y="1"/>
                    </a:moveTo>
                    <a:cubicBezTo>
                      <a:pt x="300" y="183"/>
                      <a:pt x="222" y="382"/>
                      <a:pt x="161" y="586"/>
                    </a:cubicBezTo>
                    <a:cubicBezTo>
                      <a:pt x="131" y="690"/>
                      <a:pt x="105" y="790"/>
                      <a:pt x="79" y="894"/>
                    </a:cubicBezTo>
                    <a:cubicBezTo>
                      <a:pt x="66" y="946"/>
                      <a:pt x="57" y="998"/>
                      <a:pt x="48" y="1050"/>
                    </a:cubicBezTo>
                    <a:cubicBezTo>
                      <a:pt x="40" y="1102"/>
                      <a:pt x="31" y="1158"/>
                      <a:pt x="22" y="1210"/>
                    </a:cubicBezTo>
                    <a:cubicBezTo>
                      <a:pt x="5" y="1423"/>
                      <a:pt x="1" y="1635"/>
                      <a:pt x="5" y="1848"/>
                    </a:cubicBezTo>
                    <a:cubicBezTo>
                      <a:pt x="5" y="2060"/>
                      <a:pt x="14" y="2273"/>
                      <a:pt x="22" y="2485"/>
                    </a:cubicBezTo>
                    <a:cubicBezTo>
                      <a:pt x="44" y="2910"/>
                      <a:pt x="74" y="3335"/>
                      <a:pt x="113" y="3760"/>
                    </a:cubicBezTo>
                    <a:cubicBezTo>
                      <a:pt x="157" y="4180"/>
                      <a:pt x="209" y="4605"/>
                      <a:pt x="256" y="5026"/>
                    </a:cubicBezTo>
                    <a:lnTo>
                      <a:pt x="261" y="5026"/>
                    </a:lnTo>
                    <a:cubicBezTo>
                      <a:pt x="243" y="4601"/>
                      <a:pt x="200" y="4176"/>
                      <a:pt x="170" y="3755"/>
                    </a:cubicBezTo>
                    <a:cubicBezTo>
                      <a:pt x="135" y="3330"/>
                      <a:pt x="96" y="2906"/>
                      <a:pt x="66" y="2485"/>
                    </a:cubicBezTo>
                    <a:cubicBezTo>
                      <a:pt x="53" y="2273"/>
                      <a:pt x="44" y="2060"/>
                      <a:pt x="40" y="1848"/>
                    </a:cubicBezTo>
                    <a:cubicBezTo>
                      <a:pt x="31" y="1635"/>
                      <a:pt x="35" y="1423"/>
                      <a:pt x="53" y="1215"/>
                    </a:cubicBezTo>
                    <a:cubicBezTo>
                      <a:pt x="57" y="1163"/>
                      <a:pt x="61" y="1106"/>
                      <a:pt x="70" y="1054"/>
                    </a:cubicBezTo>
                    <a:cubicBezTo>
                      <a:pt x="79" y="1002"/>
                      <a:pt x="92" y="950"/>
                      <a:pt x="100" y="898"/>
                    </a:cubicBezTo>
                    <a:cubicBezTo>
                      <a:pt x="122" y="794"/>
                      <a:pt x="148" y="694"/>
                      <a:pt x="174" y="590"/>
                    </a:cubicBezTo>
                    <a:cubicBezTo>
                      <a:pt x="235" y="387"/>
                      <a:pt x="308" y="187"/>
                      <a:pt x="412" y="5"/>
                    </a:cubicBezTo>
                    <a:lnTo>
                      <a:pt x="408" y="1"/>
                    </a:lnTo>
                    <a:close/>
                  </a:path>
                </a:pathLst>
              </a:custGeom>
              <a:solidFill>
                <a:srgbClr val="4D8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4" name="Google Shape;574;p30"/>
              <p:cNvSpPr/>
              <p:nvPr/>
            </p:nvSpPr>
            <p:spPr>
              <a:xfrm>
                <a:off x="4279010" y="2212878"/>
                <a:ext cx="37016" cy="616591"/>
              </a:xfrm>
              <a:custGeom>
                <a:avLst/>
                <a:gdLst/>
                <a:ahLst/>
                <a:cxnLst/>
                <a:rect l="l" t="t" r="r" b="b"/>
                <a:pathLst>
                  <a:path w="283" h="4714" extrusionOk="0">
                    <a:moveTo>
                      <a:pt x="1" y="1"/>
                    </a:moveTo>
                    <a:cubicBezTo>
                      <a:pt x="92" y="386"/>
                      <a:pt x="161" y="772"/>
                      <a:pt x="209" y="1163"/>
                    </a:cubicBezTo>
                    <a:cubicBezTo>
                      <a:pt x="230" y="1362"/>
                      <a:pt x="239" y="1557"/>
                      <a:pt x="239" y="1752"/>
                    </a:cubicBezTo>
                    <a:cubicBezTo>
                      <a:pt x="243" y="1952"/>
                      <a:pt x="239" y="2147"/>
                      <a:pt x="239" y="2346"/>
                    </a:cubicBezTo>
                    <a:cubicBezTo>
                      <a:pt x="230" y="2741"/>
                      <a:pt x="217" y="3135"/>
                      <a:pt x="209" y="3530"/>
                    </a:cubicBezTo>
                    <a:cubicBezTo>
                      <a:pt x="200" y="3924"/>
                      <a:pt x="191" y="4319"/>
                      <a:pt x="187" y="4714"/>
                    </a:cubicBezTo>
                    <a:lnTo>
                      <a:pt x="196" y="4714"/>
                    </a:lnTo>
                    <a:cubicBezTo>
                      <a:pt x="226" y="4319"/>
                      <a:pt x="243" y="3924"/>
                      <a:pt x="261" y="3530"/>
                    </a:cubicBezTo>
                    <a:cubicBezTo>
                      <a:pt x="278" y="3135"/>
                      <a:pt x="282" y="2741"/>
                      <a:pt x="282" y="2346"/>
                    </a:cubicBezTo>
                    <a:cubicBezTo>
                      <a:pt x="282" y="2147"/>
                      <a:pt x="282" y="1952"/>
                      <a:pt x="274" y="1752"/>
                    </a:cubicBezTo>
                    <a:cubicBezTo>
                      <a:pt x="269" y="1557"/>
                      <a:pt x="261" y="1358"/>
                      <a:pt x="235" y="1163"/>
                    </a:cubicBezTo>
                    <a:cubicBezTo>
                      <a:pt x="183" y="768"/>
                      <a:pt x="100" y="382"/>
                      <a:pt x="9" y="1"/>
                    </a:cubicBezTo>
                    <a:close/>
                  </a:path>
                </a:pathLst>
              </a:custGeom>
              <a:solidFill>
                <a:srgbClr val="4D8E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5" name="Google Shape;575;p30"/>
              <p:cNvSpPr/>
              <p:nvPr/>
            </p:nvSpPr>
            <p:spPr>
              <a:xfrm>
                <a:off x="4703188" y="2374677"/>
                <a:ext cx="47742" cy="45388"/>
              </a:xfrm>
              <a:custGeom>
                <a:avLst/>
                <a:gdLst/>
                <a:ahLst/>
                <a:cxnLst/>
                <a:rect l="l" t="t" r="r" b="b"/>
                <a:pathLst>
                  <a:path w="365" h="347" extrusionOk="0">
                    <a:moveTo>
                      <a:pt x="184" y="0"/>
                    </a:moveTo>
                    <a:cubicBezTo>
                      <a:pt x="183" y="0"/>
                      <a:pt x="181" y="1"/>
                      <a:pt x="178" y="4"/>
                    </a:cubicBezTo>
                    <a:lnTo>
                      <a:pt x="126" y="108"/>
                    </a:lnTo>
                    <a:cubicBezTo>
                      <a:pt x="126" y="108"/>
                      <a:pt x="126" y="112"/>
                      <a:pt x="126" y="112"/>
                    </a:cubicBezTo>
                    <a:lnTo>
                      <a:pt x="9" y="129"/>
                    </a:lnTo>
                    <a:cubicBezTo>
                      <a:pt x="5" y="129"/>
                      <a:pt x="1" y="134"/>
                      <a:pt x="5" y="134"/>
                    </a:cubicBezTo>
                    <a:lnTo>
                      <a:pt x="87" y="220"/>
                    </a:lnTo>
                    <a:lnTo>
                      <a:pt x="92" y="220"/>
                    </a:lnTo>
                    <a:lnTo>
                      <a:pt x="70" y="337"/>
                    </a:lnTo>
                    <a:cubicBezTo>
                      <a:pt x="70" y="342"/>
                      <a:pt x="74" y="346"/>
                      <a:pt x="79" y="346"/>
                    </a:cubicBezTo>
                    <a:lnTo>
                      <a:pt x="183" y="290"/>
                    </a:lnTo>
                    <a:lnTo>
                      <a:pt x="187" y="290"/>
                    </a:lnTo>
                    <a:lnTo>
                      <a:pt x="291" y="346"/>
                    </a:lnTo>
                    <a:cubicBezTo>
                      <a:pt x="295" y="346"/>
                      <a:pt x="300" y="342"/>
                      <a:pt x="300" y="337"/>
                    </a:cubicBezTo>
                    <a:lnTo>
                      <a:pt x="278" y="220"/>
                    </a:lnTo>
                    <a:lnTo>
                      <a:pt x="365" y="134"/>
                    </a:lnTo>
                    <a:cubicBezTo>
                      <a:pt x="365" y="134"/>
                      <a:pt x="365" y="129"/>
                      <a:pt x="361" y="129"/>
                    </a:cubicBezTo>
                    <a:lnTo>
                      <a:pt x="243" y="112"/>
                    </a:lnTo>
                    <a:cubicBezTo>
                      <a:pt x="243" y="112"/>
                      <a:pt x="243" y="108"/>
                      <a:pt x="239" y="108"/>
                    </a:cubicBezTo>
                    <a:lnTo>
                      <a:pt x="187" y="4"/>
                    </a:lnTo>
                    <a:cubicBezTo>
                      <a:pt x="187" y="1"/>
                      <a:pt x="186" y="0"/>
                      <a:pt x="18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76" name="Google Shape;576;p30"/>
          <p:cNvSpPr/>
          <p:nvPr/>
        </p:nvSpPr>
        <p:spPr>
          <a:xfrm>
            <a:off x="4376250" y="22482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7" name="Google Shape;577;p30"/>
          <p:cNvSpPr/>
          <p:nvPr/>
        </p:nvSpPr>
        <p:spPr>
          <a:xfrm>
            <a:off x="5027375" y="136530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8" name="Google Shape;578;p30"/>
          <p:cNvSpPr/>
          <p:nvPr/>
        </p:nvSpPr>
        <p:spPr>
          <a:xfrm>
            <a:off x="3793538" y="3437450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9" name="Google Shape;579;p30"/>
          <p:cNvSpPr/>
          <p:nvPr/>
        </p:nvSpPr>
        <p:spPr>
          <a:xfrm>
            <a:off x="4932300" y="369647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0" name="Google Shape;580;p30"/>
          <p:cNvSpPr/>
          <p:nvPr/>
        </p:nvSpPr>
        <p:spPr>
          <a:xfrm>
            <a:off x="4110525" y="4135625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30"/>
          <p:cNvSpPr/>
          <p:nvPr/>
        </p:nvSpPr>
        <p:spPr>
          <a:xfrm>
            <a:off x="4760850" y="4135613"/>
            <a:ext cx="391500" cy="3915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582" name="Google Shape;582;p30"/>
          <p:cNvGrpSpPr/>
          <p:nvPr/>
        </p:nvGrpSpPr>
        <p:grpSpPr>
          <a:xfrm>
            <a:off x="50800" y="1252538"/>
            <a:ext cx="3225824" cy="373500"/>
            <a:chOff x="50800" y="1418025"/>
            <a:chExt cx="3225824" cy="373500"/>
          </a:xfrm>
        </p:grpSpPr>
        <p:sp>
          <p:nvSpPr>
            <p:cNvPr id="583" name="Google Shape;583;p30"/>
            <p:cNvSpPr txBox="1"/>
            <p:nvPr/>
          </p:nvSpPr>
          <p:spPr>
            <a:xfrm>
              <a:off x="50800" y="1418025"/>
              <a:ext cx="1601324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i="0" u="none" strike="noStrike" cap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name</a:t>
              </a:r>
              <a:endParaRPr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84" name="Google Shape;584;p30"/>
            <p:cNvCxnSpPr>
              <a:stCxn id="583" idx="3"/>
            </p:cNvCxnSpPr>
            <p:nvPr/>
          </p:nvCxnSpPr>
          <p:spPr>
            <a:xfrm>
              <a:off x="1652124" y="1592325"/>
              <a:ext cx="1624500" cy="199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85" name="Google Shape;585;p30"/>
          <p:cNvGrpSpPr/>
          <p:nvPr/>
        </p:nvGrpSpPr>
        <p:grpSpPr>
          <a:xfrm>
            <a:off x="5360189" y="1022366"/>
            <a:ext cx="2890062" cy="348600"/>
            <a:chOff x="5383366" y="1158908"/>
            <a:chExt cx="2890062" cy="348600"/>
          </a:xfrm>
        </p:grpSpPr>
        <p:sp>
          <p:nvSpPr>
            <p:cNvPr id="586" name="Google Shape;586;p30"/>
            <p:cNvSpPr txBox="1"/>
            <p:nvPr/>
          </p:nvSpPr>
          <p:spPr>
            <a:xfrm>
              <a:off x="7078528" y="1158908"/>
              <a:ext cx="1194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category</a:t>
              </a:r>
              <a:endParaRPr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87" name="Google Shape;587;p30"/>
            <p:cNvCxnSpPr/>
            <p:nvPr/>
          </p:nvCxnSpPr>
          <p:spPr>
            <a:xfrm flipH="1">
              <a:off x="5383366" y="1340695"/>
              <a:ext cx="1831643" cy="134249"/>
            </a:xfrm>
            <a:prstGeom prst="bentConnector3">
              <a:avLst>
                <a:gd name="adj1" fmla="val 4873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88" name="Google Shape;588;p30"/>
          <p:cNvGrpSpPr/>
          <p:nvPr/>
        </p:nvGrpSpPr>
        <p:grpSpPr>
          <a:xfrm>
            <a:off x="457224" y="2512740"/>
            <a:ext cx="2859300" cy="1133400"/>
            <a:chOff x="457224" y="2525828"/>
            <a:chExt cx="2859300" cy="1133400"/>
          </a:xfrm>
        </p:grpSpPr>
        <p:sp>
          <p:nvSpPr>
            <p:cNvPr id="590" name="Google Shape;590;p30"/>
            <p:cNvSpPr txBox="1"/>
            <p:nvPr/>
          </p:nvSpPr>
          <p:spPr>
            <a:xfrm>
              <a:off x="457224" y="2525828"/>
              <a:ext cx="1194900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i="0" u="none" strike="noStrike" cap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Quantity</a:t>
              </a:r>
              <a:endParaRPr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92" name="Google Shape;592;p30"/>
            <p:cNvCxnSpPr>
              <a:stCxn id="590" idx="3"/>
            </p:cNvCxnSpPr>
            <p:nvPr/>
          </p:nvCxnSpPr>
          <p:spPr>
            <a:xfrm>
              <a:off x="1652124" y="2700128"/>
              <a:ext cx="1664400" cy="9591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93" name="Google Shape;593;p30"/>
          <p:cNvGrpSpPr/>
          <p:nvPr/>
        </p:nvGrpSpPr>
        <p:grpSpPr>
          <a:xfrm>
            <a:off x="5380461" y="1926244"/>
            <a:ext cx="3611721" cy="1380300"/>
            <a:chOff x="4703364" y="680199"/>
            <a:chExt cx="3611721" cy="1380300"/>
          </a:xfrm>
        </p:grpSpPr>
        <p:sp>
          <p:nvSpPr>
            <p:cNvPr id="594" name="Google Shape;594;p30"/>
            <p:cNvSpPr txBox="1"/>
            <p:nvPr/>
          </p:nvSpPr>
          <p:spPr>
            <a:xfrm>
              <a:off x="7376964" y="1711899"/>
              <a:ext cx="938121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r">
                <a:buSzPts val="1100"/>
              </a:pPr>
              <a:r>
                <a:rPr lang="en-US" sz="1800" b="1" i="0" u="none" strike="noStrike" cap="none" dirty="0" smtClean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</a:t>
              </a:r>
              <a:r>
                <a:rPr lang="en" sz="1800" b="1" dirty="0" smtClean="0"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reationDate</a:t>
              </a:r>
              <a:endParaRPr sz="1800" b="1" i="0" u="none" strike="noStrike" cap="none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595" name="Google Shape;595;p30"/>
            <p:cNvCxnSpPr>
              <a:stCxn id="594" idx="1"/>
            </p:cNvCxnSpPr>
            <p:nvPr/>
          </p:nvCxnSpPr>
          <p:spPr>
            <a:xfrm rot="10800000">
              <a:off x="4703364" y="680199"/>
              <a:ext cx="2673600" cy="1206000"/>
            </a:xfrm>
            <a:prstGeom prst="bentConnector3">
              <a:avLst>
                <a:gd name="adj1" fmla="val 7532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grpSp>
        <p:nvGrpSpPr>
          <p:cNvPr id="596" name="Google Shape;596;p30"/>
          <p:cNvGrpSpPr/>
          <p:nvPr/>
        </p:nvGrpSpPr>
        <p:grpSpPr>
          <a:xfrm>
            <a:off x="260538" y="3743379"/>
            <a:ext cx="3259971" cy="829023"/>
            <a:chOff x="457200" y="3633625"/>
            <a:chExt cx="3259971" cy="829023"/>
          </a:xfrm>
        </p:grpSpPr>
        <p:grpSp>
          <p:nvGrpSpPr>
            <p:cNvPr id="597" name="Google Shape;597;p30"/>
            <p:cNvGrpSpPr/>
            <p:nvPr/>
          </p:nvGrpSpPr>
          <p:grpSpPr>
            <a:xfrm>
              <a:off x="457200" y="3633625"/>
              <a:ext cx="1980300" cy="829023"/>
              <a:chOff x="457200" y="3633625"/>
              <a:chExt cx="1980300" cy="829023"/>
            </a:xfrm>
          </p:grpSpPr>
          <p:sp>
            <p:nvSpPr>
              <p:cNvPr id="598" name="Google Shape;598;p30"/>
              <p:cNvSpPr txBox="1"/>
              <p:nvPr/>
            </p:nvSpPr>
            <p:spPr>
              <a:xfrm>
                <a:off x="457225" y="3633625"/>
                <a:ext cx="631346" cy="348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800"/>
                  <a:buFont typeface="Arial"/>
                  <a:buNone/>
                </a:pPr>
                <a:r>
                  <a:rPr lang="en" sz="1800" b="1" i="0" u="none" strike="noStrike" cap="none" dirty="0" smtClean="0">
                    <a:solidFill>
                      <a:srgbClr val="000000"/>
                    </a:solidFill>
                    <a:latin typeface="Fira Sans Extra Condensed"/>
                    <a:ea typeface="Fira Sans Extra Condensed"/>
                    <a:cs typeface="Fira Sans Extra Condensed"/>
                    <a:sym typeface="Fira Sans Extra Condensed"/>
                  </a:rPr>
                  <a:t>price</a:t>
                </a:r>
                <a:endParaRPr sz="1800" b="1" i="0" u="none" strike="noStrike" cap="none" dirty="0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endParaRPr>
              </a:p>
            </p:txBody>
          </p:sp>
          <p:sp>
            <p:nvSpPr>
              <p:cNvPr id="599" name="Google Shape;599;p30"/>
              <p:cNvSpPr txBox="1"/>
              <p:nvPr/>
            </p:nvSpPr>
            <p:spPr>
              <a:xfrm>
                <a:off x="457200" y="3911248"/>
                <a:ext cx="1980300" cy="551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200"/>
                  <a:buFont typeface="Arial"/>
                  <a:buNone/>
                </a:pPr>
                <a:r>
                  <a:rPr lang="en" sz="1200" dirty="0" smtClean="0">
                    <a:latin typeface="Roboto"/>
                    <a:ea typeface="Roboto"/>
                    <a:cs typeface="Roboto"/>
                    <a:sym typeface="Roboto"/>
                  </a:rPr>
                  <a:t>+ Discount</a:t>
                </a:r>
                <a:endParaRPr sz="1200" b="0" i="0" u="none" strike="noStrike" cap="none" dirty="0">
                  <a:solidFill>
                    <a:srgbClr val="000000"/>
                  </a:solidFill>
                  <a:latin typeface="Roboto"/>
                  <a:ea typeface="Roboto"/>
                  <a:cs typeface="Roboto"/>
                  <a:sym typeface="Roboto"/>
                </a:endParaRPr>
              </a:p>
            </p:txBody>
          </p:sp>
        </p:grpSp>
        <p:cxnSp>
          <p:nvCxnSpPr>
            <p:cNvPr id="600" name="Google Shape;600;p30"/>
            <p:cNvCxnSpPr>
              <a:stCxn id="598" idx="3"/>
            </p:cNvCxnSpPr>
            <p:nvPr/>
          </p:nvCxnSpPr>
          <p:spPr>
            <a:xfrm>
              <a:off x="1088571" y="3807925"/>
              <a:ext cx="2628600" cy="519900"/>
            </a:xfrm>
            <a:prstGeom prst="bentConnector3">
              <a:avLst>
                <a:gd name="adj1" fmla="val 5748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01" name="Google Shape;601;p30"/>
          <p:cNvSpPr txBox="1"/>
          <p:nvPr/>
        </p:nvSpPr>
        <p:spPr>
          <a:xfrm>
            <a:off x="4715690" y="4277721"/>
            <a:ext cx="650652" cy="27835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" sz="18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-10%</a:t>
            </a:r>
            <a:endParaRPr sz="1800" b="0" i="0" u="none" strike="noStrike" cap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30"/>
          <p:cNvSpPr/>
          <p:nvPr/>
        </p:nvSpPr>
        <p:spPr>
          <a:xfrm>
            <a:off x="6841951" y="4362279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3" name="Google Shape;603;p30"/>
          <p:cNvSpPr/>
          <p:nvPr/>
        </p:nvSpPr>
        <p:spPr>
          <a:xfrm>
            <a:off x="6649008" y="4098861"/>
            <a:ext cx="742496" cy="746048"/>
          </a:xfrm>
          <a:custGeom>
            <a:avLst/>
            <a:gdLst/>
            <a:ahLst/>
            <a:cxnLst/>
            <a:rect l="l" t="t" r="r" b="b"/>
            <a:pathLst>
              <a:path w="4731" h="4727" extrusionOk="0">
                <a:moveTo>
                  <a:pt x="2363" y="1"/>
                </a:moveTo>
                <a:cubicBezTo>
                  <a:pt x="1058" y="1"/>
                  <a:pt x="0" y="1059"/>
                  <a:pt x="0" y="2364"/>
                </a:cubicBezTo>
                <a:cubicBezTo>
                  <a:pt x="0" y="3669"/>
                  <a:pt x="1058" y="4727"/>
                  <a:pt x="2363" y="4727"/>
                </a:cubicBezTo>
                <a:cubicBezTo>
                  <a:pt x="3673" y="4727"/>
                  <a:pt x="4731" y="3669"/>
                  <a:pt x="4731" y="2364"/>
                </a:cubicBezTo>
                <a:cubicBezTo>
                  <a:pt x="4731" y="1059"/>
                  <a:pt x="3673" y="1"/>
                  <a:pt x="236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04" name="Google Shape;604;p30"/>
          <p:cNvGrpSpPr/>
          <p:nvPr/>
        </p:nvGrpSpPr>
        <p:grpSpPr>
          <a:xfrm>
            <a:off x="6742474" y="4146973"/>
            <a:ext cx="606053" cy="570039"/>
            <a:chOff x="3157198" y="983469"/>
            <a:chExt cx="606053" cy="570039"/>
          </a:xfrm>
        </p:grpSpPr>
        <p:sp>
          <p:nvSpPr>
            <p:cNvPr id="605" name="Google Shape;605;p30"/>
            <p:cNvSpPr/>
            <p:nvPr/>
          </p:nvSpPr>
          <p:spPr>
            <a:xfrm>
              <a:off x="3157198" y="1086582"/>
              <a:ext cx="516339" cy="466926"/>
            </a:xfrm>
            <a:custGeom>
              <a:avLst/>
              <a:gdLst/>
              <a:ahLst/>
              <a:cxnLst/>
              <a:rect l="l" t="t" r="r" b="b"/>
              <a:pathLst>
                <a:path w="8788" h="7947" extrusionOk="0">
                  <a:moveTo>
                    <a:pt x="549" y="1"/>
                  </a:moveTo>
                  <a:cubicBezTo>
                    <a:pt x="249" y="1"/>
                    <a:pt x="0" y="245"/>
                    <a:pt x="0" y="549"/>
                  </a:cubicBezTo>
                  <a:lnTo>
                    <a:pt x="0" y="7398"/>
                  </a:lnTo>
                  <a:cubicBezTo>
                    <a:pt x="0" y="7698"/>
                    <a:pt x="249" y="7946"/>
                    <a:pt x="549" y="7946"/>
                  </a:cubicBezTo>
                  <a:lnTo>
                    <a:pt x="8239" y="7946"/>
                  </a:lnTo>
                  <a:cubicBezTo>
                    <a:pt x="8539" y="7946"/>
                    <a:pt x="8787" y="7698"/>
                    <a:pt x="8787" y="7398"/>
                  </a:cubicBezTo>
                  <a:lnTo>
                    <a:pt x="8787" y="549"/>
                  </a:lnTo>
                  <a:cubicBezTo>
                    <a:pt x="8787" y="245"/>
                    <a:pt x="8539" y="1"/>
                    <a:pt x="82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0"/>
            <p:cNvSpPr/>
            <p:nvPr/>
          </p:nvSpPr>
          <p:spPr>
            <a:xfrm>
              <a:off x="3157198" y="1086582"/>
              <a:ext cx="516339" cy="70388"/>
            </a:xfrm>
            <a:custGeom>
              <a:avLst/>
              <a:gdLst/>
              <a:ahLst/>
              <a:cxnLst/>
              <a:rect l="l" t="t" r="r" b="b"/>
              <a:pathLst>
                <a:path w="8788" h="1198" extrusionOk="0">
                  <a:moveTo>
                    <a:pt x="549" y="1"/>
                  </a:moveTo>
                  <a:cubicBezTo>
                    <a:pt x="249" y="1"/>
                    <a:pt x="0" y="245"/>
                    <a:pt x="0" y="549"/>
                  </a:cubicBezTo>
                  <a:lnTo>
                    <a:pt x="0" y="1198"/>
                  </a:lnTo>
                  <a:lnTo>
                    <a:pt x="8787" y="1198"/>
                  </a:lnTo>
                  <a:lnTo>
                    <a:pt x="8787" y="549"/>
                  </a:lnTo>
                  <a:cubicBezTo>
                    <a:pt x="8787" y="245"/>
                    <a:pt x="8539" y="1"/>
                    <a:pt x="823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0"/>
            <p:cNvSpPr/>
            <p:nvPr/>
          </p:nvSpPr>
          <p:spPr>
            <a:xfrm>
              <a:off x="3190042" y="1115137"/>
              <a:ext cx="19624" cy="18332"/>
            </a:xfrm>
            <a:custGeom>
              <a:avLst/>
              <a:gdLst/>
              <a:ahLst/>
              <a:cxnLst/>
              <a:rect l="l" t="t" r="r" b="b"/>
              <a:pathLst>
                <a:path w="334" h="312" extrusionOk="0">
                  <a:moveTo>
                    <a:pt x="163" y="0"/>
                  </a:moveTo>
                  <a:cubicBezTo>
                    <a:pt x="130" y="0"/>
                    <a:pt x="97" y="10"/>
                    <a:pt x="68" y="34"/>
                  </a:cubicBezTo>
                  <a:cubicBezTo>
                    <a:pt x="19" y="74"/>
                    <a:pt x="1" y="141"/>
                    <a:pt x="19" y="200"/>
                  </a:cubicBezTo>
                  <a:cubicBezTo>
                    <a:pt x="38" y="263"/>
                    <a:pt x="97" y="311"/>
                    <a:pt x="168" y="311"/>
                  </a:cubicBezTo>
                  <a:cubicBezTo>
                    <a:pt x="245" y="311"/>
                    <a:pt x="312" y="252"/>
                    <a:pt x="320" y="174"/>
                  </a:cubicBezTo>
                  <a:cubicBezTo>
                    <a:pt x="333" y="74"/>
                    <a:pt x="250" y="0"/>
                    <a:pt x="163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0"/>
            <p:cNvSpPr/>
            <p:nvPr/>
          </p:nvSpPr>
          <p:spPr>
            <a:xfrm>
              <a:off x="3249736" y="1115137"/>
              <a:ext cx="22033" cy="18332"/>
            </a:xfrm>
            <a:custGeom>
              <a:avLst/>
              <a:gdLst/>
              <a:ahLst/>
              <a:cxnLst/>
              <a:rect l="l" t="t" r="r" b="b"/>
              <a:pathLst>
                <a:path w="375" h="312" extrusionOk="0">
                  <a:moveTo>
                    <a:pt x="211" y="0"/>
                  </a:moveTo>
                  <a:cubicBezTo>
                    <a:pt x="172" y="0"/>
                    <a:pt x="134" y="13"/>
                    <a:pt x="104" y="41"/>
                  </a:cubicBezTo>
                  <a:cubicBezTo>
                    <a:pt x="0" y="134"/>
                    <a:pt x="71" y="311"/>
                    <a:pt x="208" y="311"/>
                  </a:cubicBezTo>
                  <a:cubicBezTo>
                    <a:pt x="286" y="311"/>
                    <a:pt x="349" y="256"/>
                    <a:pt x="364" y="182"/>
                  </a:cubicBezTo>
                  <a:cubicBezTo>
                    <a:pt x="375" y="115"/>
                    <a:pt x="341" y="48"/>
                    <a:pt x="282" y="15"/>
                  </a:cubicBezTo>
                  <a:cubicBezTo>
                    <a:pt x="259" y="5"/>
                    <a:pt x="235" y="0"/>
                    <a:pt x="211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0"/>
            <p:cNvSpPr/>
            <p:nvPr/>
          </p:nvSpPr>
          <p:spPr>
            <a:xfrm>
              <a:off x="3218596" y="1115137"/>
              <a:ext cx="22209" cy="18332"/>
            </a:xfrm>
            <a:custGeom>
              <a:avLst/>
              <a:gdLst/>
              <a:ahLst/>
              <a:cxnLst/>
              <a:rect l="l" t="t" r="r" b="b"/>
              <a:pathLst>
                <a:path w="378" h="312" extrusionOk="0">
                  <a:moveTo>
                    <a:pt x="207" y="0"/>
                  </a:moveTo>
                  <a:cubicBezTo>
                    <a:pt x="174" y="0"/>
                    <a:pt x="141" y="10"/>
                    <a:pt x="112" y="34"/>
                  </a:cubicBezTo>
                  <a:cubicBezTo>
                    <a:pt x="0" y="126"/>
                    <a:pt x="67" y="311"/>
                    <a:pt x="212" y="311"/>
                  </a:cubicBezTo>
                  <a:cubicBezTo>
                    <a:pt x="289" y="311"/>
                    <a:pt x="356" y="252"/>
                    <a:pt x="364" y="174"/>
                  </a:cubicBezTo>
                  <a:cubicBezTo>
                    <a:pt x="377" y="74"/>
                    <a:pt x="294" y="0"/>
                    <a:pt x="207" y="0"/>
                  </a:cubicBezTo>
                  <a:close/>
                </a:path>
              </a:pathLst>
            </a:custGeom>
            <a:solidFill>
              <a:srgbClr val="E5E5E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0"/>
            <p:cNvSpPr/>
            <p:nvPr/>
          </p:nvSpPr>
          <p:spPr>
            <a:xfrm>
              <a:off x="3186164" y="1457203"/>
              <a:ext cx="113926" cy="18802"/>
            </a:xfrm>
            <a:custGeom>
              <a:avLst/>
              <a:gdLst/>
              <a:ahLst/>
              <a:cxnLst/>
              <a:rect l="l" t="t" r="r" b="b"/>
              <a:pathLst>
                <a:path w="1939" h="320" extrusionOk="0">
                  <a:moveTo>
                    <a:pt x="189" y="0"/>
                  </a:moveTo>
                  <a:cubicBezTo>
                    <a:pt x="82" y="0"/>
                    <a:pt x="0" y="100"/>
                    <a:pt x="37" y="212"/>
                  </a:cubicBezTo>
                  <a:cubicBezTo>
                    <a:pt x="56" y="278"/>
                    <a:pt x="119" y="319"/>
                    <a:pt x="189" y="319"/>
                  </a:cubicBezTo>
                  <a:lnTo>
                    <a:pt x="1753" y="319"/>
                  </a:lnTo>
                  <a:cubicBezTo>
                    <a:pt x="1857" y="319"/>
                    <a:pt x="1938" y="219"/>
                    <a:pt x="1905" y="108"/>
                  </a:cubicBezTo>
                  <a:cubicBezTo>
                    <a:pt x="1883" y="41"/>
                    <a:pt x="1820" y="0"/>
                    <a:pt x="17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0"/>
            <p:cNvSpPr/>
            <p:nvPr/>
          </p:nvSpPr>
          <p:spPr>
            <a:xfrm>
              <a:off x="3186164" y="1500505"/>
              <a:ext cx="113926" cy="18802"/>
            </a:xfrm>
            <a:custGeom>
              <a:avLst/>
              <a:gdLst/>
              <a:ahLst/>
              <a:cxnLst/>
              <a:rect l="l" t="t" r="r" b="b"/>
              <a:pathLst>
                <a:path w="1939" h="320" extrusionOk="0">
                  <a:moveTo>
                    <a:pt x="189" y="1"/>
                  </a:moveTo>
                  <a:cubicBezTo>
                    <a:pt x="82" y="1"/>
                    <a:pt x="0" y="105"/>
                    <a:pt x="37" y="212"/>
                  </a:cubicBezTo>
                  <a:cubicBezTo>
                    <a:pt x="56" y="279"/>
                    <a:pt x="119" y="320"/>
                    <a:pt x="189" y="320"/>
                  </a:cubicBezTo>
                  <a:lnTo>
                    <a:pt x="1753" y="320"/>
                  </a:lnTo>
                  <a:cubicBezTo>
                    <a:pt x="1857" y="320"/>
                    <a:pt x="1938" y="220"/>
                    <a:pt x="1905" y="108"/>
                  </a:cubicBezTo>
                  <a:cubicBezTo>
                    <a:pt x="1883" y="45"/>
                    <a:pt x="1820" y="1"/>
                    <a:pt x="1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0"/>
            <p:cNvSpPr/>
            <p:nvPr/>
          </p:nvSpPr>
          <p:spPr>
            <a:xfrm>
              <a:off x="3271710" y="1285817"/>
              <a:ext cx="287253" cy="196065"/>
            </a:xfrm>
            <a:custGeom>
              <a:avLst/>
              <a:gdLst/>
              <a:ahLst/>
              <a:cxnLst/>
              <a:rect l="l" t="t" r="r" b="b"/>
              <a:pathLst>
                <a:path w="4889" h="3337" extrusionOk="0">
                  <a:moveTo>
                    <a:pt x="1027" y="1"/>
                  </a:moveTo>
                  <a:lnTo>
                    <a:pt x="1" y="557"/>
                  </a:lnTo>
                  <a:lnTo>
                    <a:pt x="557" y="1583"/>
                  </a:lnTo>
                  <a:lnTo>
                    <a:pt x="1027" y="1328"/>
                  </a:lnTo>
                  <a:lnTo>
                    <a:pt x="1027" y="3336"/>
                  </a:lnTo>
                  <a:lnTo>
                    <a:pt x="3862" y="3336"/>
                  </a:lnTo>
                  <a:lnTo>
                    <a:pt x="3862" y="1328"/>
                  </a:lnTo>
                  <a:lnTo>
                    <a:pt x="4333" y="1583"/>
                  </a:lnTo>
                  <a:lnTo>
                    <a:pt x="4889" y="557"/>
                  </a:lnTo>
                  <a:lnTo>
                    <a:pt x="386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0"/>
            <p:cNvSpPr/>
            <p:nvPr/>
          </p:nvSpPr>
          <p:spPr>
            <a:xfrm>
              <a:off x="3358138" y="1286288"/>
              <a:ext cx="113985" cy="57110"/>
            </a:xfrm>
            <a:custGeom>
              <a:avLst/>
              <a:gdLst/>
              <a:ahLst/>
              <a:cxnLst/>
              <a:rect l="l" t="t" r="r" b="b"/>
              <a:pathLst>
                <a:path w="1940" h="972" extrusionOk="0">
                  <a:moveTo>
                    <a:pt x="1" y="0"/>
                  </a:moveTo>
                  <a:cubicBezTo>
                    <a:pt x="1" y="538"/>
                    <a:pt x="435" y="971"/>
                    <a:pt x="968" y="971"/>
                  </a:cubicBezTo>
                  <a:cubicBezTo>
                    <a:pt x="1506" y="971"/>
                    <a:pt x="1939" y="538"/>
                    <a:pt x="1939" y="0"/>
                  </a:cubicBezTo>
                  <a:close/>
                </a:path>
              </a:pathLst>
            </a:custGeom>
            <a:solidFill>
              <a:srgbClr val="0099C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3405846" y="1194044"/>
              <a:ext cx="19037" cy="48825"/>
            </a:xfrm>
            <a:custGeom>
              <a:avLst/>
              <a:gdLst/>
              <a:ahLst/>
              <a:cxnLst/>
              <a:rect l="l" t="t" r="r" b="b"/>
              <a:pathLst>
                <a:path w="324" h="831" extrusionOk="0">
                  <a:moveTo>
                    <a:pt x="165" y="1"/>
                  </a:moveTo>
                  <a:cubicBezTo>
                    <a:pt x="148" y="1"/>
                    <a:pt x="130" y="4"/>
                    <a:pt x="112" y="10"/>
                  </a:cubicBezTo>
                  <a:cubicBezTo>
                    <a:pt x="45" y="28"/>
                    <a:pt x="1" y="91"/>
                    <a:pt x="1" y="162"/>
                  </a:cubicBezTo>
                  <a:lnTo>
                    <a:pt x="1" y="670"/>
                  </a:lnTo>
                  <a:cubicBezTo>
                    <a:pt x="1" y="740"/>
                    <a:pt x="45" y="803"/>
                    <a:pt x="112" y="822"/>
                  </a:cubicBezTo>
                  <a:cubicBezTo>
                    <a:pt x="130" y="828"/>
                    <a:pt x="148" y="831"/>
                    <a:pt x="165" y="831"/>
                  </a:cubicBezTo>
                  <a:cubicBezTo>
                    <a:pt x="251" y="831"/>
                    <a:pt x="323" y="759"/>
                    <a:pt x="323" y="670"/>
                  </a:cubicBezTo>
                  <a:lnTo>
                    <a:pt x="323" y="162"/>
                  </a:lnTo>
                  <a:cubicBezTo>
                    <a:pt x="323" y="72"/>
                    <a:pt x="251" y="1"/>
                    <a:pt x="1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0"/>
            <p:cNvSpPr/>
            <p:nvPr/>
          </p:nvSpPr>
          <p:spPr>
            <a:xfrm>
              <a:off x="3499677" y="1206911"/>
              <a:ext cx="33197" cy="47650"/>
            </a:xfrm>
            <a:custGeom>
              <a:avLst/>
              <a:gdLst/>
              <a:ahLst/>
              <a:cxnLst/>
              <a:rect l="l" t="t" r="r" b="b"/>
              <a:pathLst>
                <a:path w="565" h="811" extrusionOk="0">
                  <a:moveTo>
                    <a:pt x="386" y="1"/>
                  </a:moveTo>
                  <a:cubicBezTo>
                    <a:pt x="325" y="1"/>
                    <a:pt x="267" y="36"/>
                    <a:pt x="242" y="95"/>
                  </a:cubicBezTo>
                  <a:lnTo>
                    <a:pt x="34" y="595"/>
                  </a:lnTo>
                  <a:cubicBezTo>
                    <a:pt x="1" y="673"/>
                    <a:pt x="38" y="766"/>
                    <a:pt x="120" y="799"/>
                  </a:cubicBezTo>
                  <a:cubicBezTo>
                    <a:pt x="138" y="806"/>
                    <a:pt x="160" y="810"/>
                    <a:pt x="179" y="810"/>
                  </a:cubicBezTo>
                  <a:cubicBezTo>
                    <a:pt x="238" y="810"/>
                    <a:pt x="297" y="773"/>
                    <a:pt x="323" y="714"/>
                  </a:cubicBezTo>
                  <a:lnTo>
                    <a:pt x="531" y="213"/>
                  </a:lnTo>
                  <a:cubicBezTo>
                    <a:pt x="564" y="136"/>
                    <a:pt x="527" y="43"/>
                    <a:pt x="446" y="13"/>
                  </a:cubicBezTo>
                  <a:cubicBezTo>
                    <a:pt x="426" y="5"/>
                    <a:pt x="406" y="1"/>
                    <a:pt x="3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0"/>
            <p:cNvSpPr/>
            <p:nvPr/>
          </p:nvSpPr>
          <p:spPr>
            <a:xfrm>
              <a:off x="3580052" y="1249507"/>
              <a:ext cx="50588" cy="48767"/>
            </a:xfrm>
            <a:custGeom>
              <a:avLst/>
              <a:gdLst/>
              <a:ahLst/>
              <a:cxnLst/>
              <a:rect l="l" t="t" r="r" b="b"/>
              <a:pathLst>
                <a:path w="861" h="830" extrusionOk="0">
                  <a:moveTo>
                    <a:pt x="690" y="1"/>
                  </a:moveTo>
                  <a:cubicBezTo>
                    <a:pt x="650" y="1"/>
                    <a:pt x="610" y="17"/>
                    <a:pt x="579" y="48"/>
                  </a:cubicBezTo>
                  <a:lnTo>
                    <a:pt x="60" y="567"/>
                  </a:lnTo>
                  <a:cubicBezTo>
                    <a:pt x="0" y="626"/>
                    <a:pt x="0" y="726"/>
                    <a:pt x="60" y="786"/>
                  </a:cubicBezTo>
                  <a:cubicBezTo>
                    <a:pt x="93" y="815"/>
                    <a:pt x="130" y="830"/>
                    <a:pt x="171" y="830"/>
                  </a:cubicBezTo>
                  <a:cubicBezTo>
                    <a:pt x="212" y="830"/>
                    <a:pt x="252" y="815"/>
                    <a:pt x="282" y="786"/>
                  </a:cubicBezTo>
                  <a:lnTo>
                    <a:pt x="801" y="267"/>
                  </a:lnTo>
                  <a:cubicBezTo>
                    <a:pt x="860" y="207"/>
                    <a:pt x="860" y="107"/>
                    <a:pt x="801" y="48"/>
                  </a:cubicBezTo>
                  <a:cubicBezTo>
                    <a:pt x="769" y="17"/>
                    <a:pt x="730" y="1"/>
                    <a:pt x="69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0"/>
            <p:cNvSpPr/>
            <p:nvPr/>
          </p:nvSpPr>
          <p:spPr>
            <a:xfrm>
              <a:off x="3297386" y="1206911"/>
              <a:ext cx="32962" cy="47650"/>
            </a:xfrm>
            <a:custGeom>
              <a:avLst/>
              <a:gdLst/>
              <a:ahLst/>
              <a:cxnLst/>
              <a:rect l="l" t="t" r="r" b="b"/>
              <a:pathLst>
                <a:path w="561" h="811" extrusionOk="0">
                  <a:moveTo>
                    <a:pt x="180" y="1"/>
                  </a:moveTo>
                  <a:cubicBezTo>
                    <a:pt x="159" y="1"/>
                    <a:pt x="139" y="5"/>
                    <a:pt x="120" y="13"/>
                  </a:cubicBezTo>
                  <a:cubicBezTo>
                    <a:pt x="38" y="43"/>
                    <a:pt x="1" y="136"/>
                    <a:pt x="34" y="213"/>
                  </a:cubicBezTo>
                  <a:lnTo>
                    <a:pt x="242" y="714"/>
                  </a:lnTo>
                  <a:cubicBezTo>
                    <a:pt x="268" y="773"/>
                    <a:pt x="323" y="810"/>
                    <a:pt x="386" y="810"/>
                  </a:cubicBezTo>
                  <a:cubicBezTo>
                    <a:pt x="405" y="810"/>
                    <a:pt x="427" y="806"/>
                    <a:pt x="446" y="799"/>
                  </a:cubicBezTo>
                  <a:cubicBezTo>
                    <a:pt x="524" y="766"/>
                    <a:pt x="561" y="673"/>
                    <a:pt x="531" y="595"/>
                  </a:cubicBezTo>
                  <a:lnTo>
                    <a:pt x="323" y="95"/>
                  </a:lnTo>
                  <a:cubicBezTo>
                    <a:pt x="298" y="36"/>
                    <a:pt x="240" y="1"/>
                    <a:pt x="1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0"/>
            <p:cNvSpPr/>
            <p:nvPr/>
          </p:nvSpPr>
          <p:spPr>
            <a:xfrm>
              <a:off x="3199443" y="1249507"/>
              <a:ext cx="50764" cy="48767"/>
            </a:xfrm>
            <a:custGeom>
              <a:avLst/>
              <a:gdLst/>
              <a:ahLst/>
              <a:cxnLst/>
              <a:rect l="l" t="t" r="r" b="b"/>
              <a:pathLst>
                <a:path w="864" h="830" extrusionOk="0">
                  <a:moveTo>
                    <a:pt x="173" y="1"/>
                  </a:moveTo>
                  <a:cubicBezTo>
                    <a:pt x="133" y="1"/>
                    <a:pt x="93" y="17"/>
                    <a:pt x="63" y="48"/>
                  </a:cubicBezTo>
                  <a:cubicBezTo>
                    <a:pt x="0" y="107"/>
                    <a:pt x="0" y="207"/>
                    <a:pt x="63" y="267"/>
                  </a:cubicBezTo>
                  <a:lnTo>
                    <a:pt x="582" y="786"/>
                  </a:lnTo>
                  <a:cubicBezTo>
                    <a:pt x="612" y="815"/>
                    <a:pt x="653" y="830"/>
                    <a:pt x="693" y="830"/>
                  </a:cubicBezTo>
                  <a:cubicBezTo>
                    <a:pt x="730" y="830"/>
                    <a:pt x="771" y="815"/>
                    <a:pt x="801" y="786"/>
                  </a:cubicBezTo>
                  <a:cubicBezTo>
                    <a:pt x="864" y="726"/>
                    <a:pt x="864" y="626"/>
                    <a:pt x="801" y="567"/>
                  </a:cubicBezTo>
                  <a:lnTo>
                    <a:pt x="282" y="48"/>
                  </a:lnTo>
                  <a:cubicBezTo>
                    <a:pt x="252" y="17"/>
                    <a:pt x="212" y="1"/>
                    <a:pt x="1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0"/>
            <p:cNvSpPr/>
            <p:nvPr/>
          </p:nvSpPr>
          <p:spPr>
            <a:xfrm>
              <a:off x="3527350" y="983469"/>
              <a:ext cx="235901" cy="214044"/>
            </a:xfrm>
            <a:custGeom>
              <a:avLst/>
              <a:gdLst/>
              <a:ahLst/>
              <a:cxnLst/>
              <a:rect l="l" t="t" r="r" b="b"/>
              <a:pathLst>
                <a:path w="4015" h="3643" extrusionOk="0">
                  <a:moveTo>
                    <a:pt x="2007" y="1"/>
                  </a:moveTo>
                  <a:cubicBezTo>
                    <a:pt x="1869" y="1"/>
                    <a:pt x="1731" y="73"/>
                    <a:pt x="1661" y="218"/>
                  </a:cubicBezTo>
                  <a:lnTo>
                    <a:pt x="1376" y="796"/>
                  </a:lnTo>
                  <a:cubicBezTo>
                    <a:pt x="1320" y="907"/>
                    <a:pt x="1209" y="989"/>
                    <a:pt x="1083" y="1007"/>
                  </a:cubicBezTo>
                  <a:lnTo>
                    <a:pt x="445" y="1100"/>
                  </a:lnTo>
                  <a:cubicBezTo>
                    <a:pt x="127" y="1144"/>
                    <a:pt x="1" y="1537"/>
                    <a:pt x="230" y="1759"/>
                  </a:cubicBezTo>
                  <a:lnTo>
                    <a:pt x="690" y="2212"/>
                  </a:lnTo>
                  <a:cubicBezTo>
                    <a:pt x="783" y="2300"/>
                    <a:pt x="823" y="2426"/>
                    <a:pt x="805" y="2552"/>
                  </a:cubicBezTo>
                  <a:lnTo>
                    <a:pt x="694" y="3186"/>
                  </a:lnTo>
                  <a:cubicBezTo>
                    <a:pt x="653" y="3439"/>
                    <a:pt x="851" y="3642"/>
                    <a:pt x="1077" y="3642"/>
                  </a:cubicBezTo>
                  <a:cubicBezTo>
                    <a:pt x="1136" y="3642"/>
                    <a:pt x="1198" y="3628"/>
                    <a:pt x="1257" y="3598"/>
                  </a:cubicBezTo>
                  <a:lnTo>
                    <a:pt x="1828" y="3297"/>
                  </a:lnTo>
                  <a:cubicBezTo>
                    <a:pt x="1883" y="3268"/>
                    <a:pt x="1945" y="3253"/>
                    <a:pt x="2007" y="3253"/>
                  </a:cubicBezTo>
                  <a:cubicBezTo>
                    <a:pt x="2070" y="3253"/>
                    <a:pt x="2132" y="3268"/>
                    <a:pt x="2187" y="3297"/>
                  </a:cubicBezTo>
                  <a:lnTo>
                    <a:pt x="2758" y="3598"/>
                  </a:lnTo>
                  <a:cubicBezTo>
                    <a:pt x="2817" y="3628"/>
                    <a:pt x="2878" y="3642"/>
                    <a:pt x="2938" y="3642"/>
                  </a:cubicBezTo>
                  <a:cubicBezTo>
                    <a:pt x="3164" y="3642"/>
                    <a:pt x="3362" y="3439"/>
                    <a:pt x="3321" y="3186"/>
                  </a:cubicBezTo>
                  <a:lnTo>
                    <a:pt x="3210" y="2552"/>
                  </a:lnTo>
                  <a:cubicBezTo>
                    <a:pt x="3192" y="2426"/>
                    <a:pt x="3232" y="2300"/>
                    <a:pt x="3325" y="2212"/>
                  </a:cubicBezTo>
                  <a:lnTo>
                    <a:pt x="3785" y="1759"/>
                  </a:lnTo>
                  <a:cubicBezTo>
                    <a:pt x="4014" y="1537"/>
                    <a:pt x="3888" y="1144"/>
                    <a:pt x="3570" y="1100"/>
                  </a:cubicBezTo>
                  <a:lnTo>
                    <a:pt x="2932" y="1007"/>
                  </a:lnTo>
                  <a:cubicBezTo>
                    <a:pt x="2806" y="989"/>
                    <a:pt x="2695" y="907"/>
                    <a:pt x="2639" y="796"/>
                  </a:cubicBezTo>
                  <a:lnTo>
                    <a:pt x="2354" y="218"/>
                  </a:lnTo>
                  <a:cubicBezTo>
                    <a:pt x="2284" y="73"/>
                    <a:pt x="2145" y="1"/>
                    <a:pt x="200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20" name="Google Shape;620;p30"/>
          <p:cNvGrpSpPr/>
          <p:nvPr/>
        </p:nvGrpSpPr>
        <p:grpSpPr>
          <a:xfrm>
            <a:off x="4963292" y="1750797"/>
            <a:ext cx="361636" cy="362183"/>
            <a:chOff x="6259175" y="1559008"/>
            <a:chExt cx="271743" cy="272093"/>
          </a:xfrm>
        </p:grpSpPr>
        <p:sp>
          <p:nvSpPr>
            <p:cNvPr id="621" name="Google Shape;621;p30"/>
            <p:cNvSpPr/>
            <p:nvPr/>
          </p:nvSpPr>
          <p:spPr>
            <a:xfrm>
              <a:off x="6259175" y="1559008"/>
              <a:ext cx="271743" cy="272093"/>
            </a:xfrm>
            <a:custGeom>
              <a:avLst/>
              <a:gdLst/>
              <a:ahLst/>
              <a:cxnLst/>
              <a:rect l="l" t="t" r="r" b="b"/>
              <a:pathLst>
                <a:path w="8538" h="8549" extrusionOk="0">
                  <a:moveTo>
                    <a:pt x="4263" y="0"/>
                  </a:moveTo>
                  <a:cubicBezTo>
                    <a:pt x="3120" y="0"/>
                    <a:pt x="2049" y="453"/>
                    <a:pt x="1251" y="1250"/>
                  </a:cubicBezTo>
                  <a:cubicBezTo>
                    <a:pt x="441" y="2060"/>
                    <a:pt x="1" y="3131"/>
                    <a:pt x="1" y="4274"/>
                  </a:cubicBezTo>
                  <a:cubicBezTo>
                    <a:pt x="1" y="5417"/>
                    <a:pt x="441" y="6489"/>
                    <a:pt x="1251" y="7299"/>
                  </a:cubicBezTo>
                  <a:cubicBezTo>
                    <a:pt x="2049" y="8096"/>
                    <a:pt x="3120" y="8549"/>
                    <a:pt x="4263" y="8549"/>
                  </a:cubicBezTo>
                  <a:cubicBezTo>
                    <a:pt x="5418" y="8549"/>
                    <a:pt x="6490" y="8096"/>
                    <a:pt x="7287" y="7299"/>
                  </a:cubicBezTo>
                  <a:cubicBezTo>
                    <a:pt x="8097" y="6489"/>
                    <a:pt x="8537" y="5417"/>
                    <a:pt x="8537" y="4274"/>
                  </a:cubicBezTo>
                  <a:cubicBezTo>
                    <a:pt x="8526" y="4179"/>
                    <a:pt x="8526" y="4108"/>
                    <a:pt x="8526" y="4036"/>
                  </a:cubicBezTo>
                  <a:cubicBezTo>
                    <a:pt x="8526" y="3965"/>
                    <a:pt x="8466" y="3917"/>
                    <a:pt x="8383" y="3917"/>
                  </a:cubicBezTo>
                  <a:cubicBezTo>
                    <a:pt x="8311" y="3917"/>
                    <a:pt x="8276" y="3977"/>
                    <a:pt x="8276" y="4048"/>
                  </a:cubicBezTo>
                  <a:lnTo>
                    <a:pt x="8276" y="4274"/>
                  </a:lnTo>
                  <a:cubicBezTo>
                    <a:pt x="8276" y="5346"/>
                    <a:pt x="7859" y="6358"/>
                    <a:pt x="7097" y="7120"/>
                  </a:cubicBezTo>
                  <a:cubicBezTo>
                    <a:pt x="6335" y="7882"/>
                    <a:pt x="5323" y="8287"/>
                    <a:pt x="4251" y="8287"/>
                  </a:cubicBezTo>
                  <a:cubicBezTo>
                    <a:pt x="3180" y="8287"/>
                    <a:pt x="2168" y="7870"/>
                    <a:pt x="1406" y="7120"/>
                  </a:cubicBezTo>
                  <a:cubicBezTo>
                    <a:pt x="656" y="6358"/>
                    <a:pt x="239" y="5346"/>
                    <a:pt x="239" y="4274"/>
                  </a:cubicBezTo>
                  <a:cubicBezTo>
                    <a:pt x="239" y="3203"/>
                    <a:pt x="644" y="2191"/>
                    <a:pt x="1406" y="1429"/>
                  </a:cubicBezTo>
                  <a:cubicBezTo>
                    <a:pt x="2168" y="667"/>
                    <a:pt x="3180" y="250"/>
                    <a:pt x="4251" y="250"/>
                  </a:cubicBezTo>
                  <a:cubicBezTo>
                    <a:pt x="5204" y="250"/>
                    <a:pt x="6121" y="595"/>
                    <a:pt x="6847" y="1203"/>
                  </a:cubicBezTo>
                  <a:cubicBezTo>
                    <a:pt x="7561" y="1822"/>
                    <a:pt x="8049" y="2655"/>
                    <a:pt x="8216" y="3560"/>
                  </a:cubicBezTo>
                  <a:cubicBezTo>
                    <a:pt x="8227" y="3624"/>
                    <a:pt x="8276" y="3669"/>
                    <a:pt x="8337" y="3669"/>
                  </a:cubicBezTo>
                  <a:cubicBezTo>
                    <a:pt x="8344" y="3669"/>
                    <a:pt x="8352" y="3668"/>
                    <a:pt x="8359" y="3667"/>
                  </a:cubicBezTo>
                  <a:cubicBezTo>
                    <a:pt x="8430" y="3643"/>
                    <a:pt x="8478" y="3584"/>
                    <a:pt x="8466" y="3512"/>
                  </a:cubicBezTo>
                  <a:cubicBezTo>
                    <a:pt x="8287" y="2548"/>
                    <a:pt x="7775" y="1655"/>
                    <a:pt x="7025" y="1012"/>
                  </a:cubicBezTo>
                  <a:cubicBezTo>
                    <a:pt x="6251" y="357"/>
                    <a:pt x="5275" y="0"/>
                    <a:pt x="426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0"/>
            <p:cNvSpPr/>
            <p:nvPr/>
          </p:nvSpPr>
          <p:spPr>
            <a:xfrm>
              <a:off x="6278145" y="1577946"/>
              <a:ext cx="231927" cy="232309"/>
            </a:xfrm>
            <a:custGeom>
              <a:avLst/>
              <a:gdLst/>
              <a:ahLst/>
              <a:cxnLst/>
              <a:rect l="l" t="t" r="r" b="b"/>
              <a:pathLst>
                <a:path w="7287" h="7299" extrusionOk="0">
                  <a:moveTo>
                    <a:pt x="3643" y="0"/>
                  </a:moveTo>
                  <a:cubicBezTo>
                    <a:pt x="3119" y="0"/>
                    <a:pt x="2631" y="108"/>
                    <a:pt x="2155" y="322"/>
                  </a:cubicBezTo>
                  <a:cubicBezTo>
                    <a:pt x="1703" y="524"/>
                    <a:pt x="1310" y="810"/>
                    <a:pt x="964" y="1179"/>
                  </a:cubicBezTo>
                  <a:cubicBezTo>
                    <a:pt x="917" y="1227"/>
                    <a:pt x="917" y="1310"/>
                    <a:pt x="964" y="1358"/>
                  </a:cubicBezTo>
                  <a:cubicBezTo>
                    <a:pt x="988" y="1382"/>
                    <a:pt x="1021" y="1393"/>
                    <a:pt x="1054" y="1393"/>
                  </a:cubicBezTo>
                  <a:cubicBezTo>
                    <a:pt x="1086" y="1393"/>
                    <a:pt x="1119" y="1382"/>
                    <a:pt x="1143" y="1358"/>
                  </a:cubicBezTo>
                  <a:cubicBezTo>
                    <a:pt x="1453" y="1012"/>
                    <a:pt x="1822" y="750"/>
                    <a:pt x="2262" y="560"/>
                  </a:cubicBezTo>
                  <a:cubicBezTo>
                    <a:pt x="2691" y="358"/>
                    <a:pt x="3167" y="262"/>
                    <a:pt x="3643" y="262"/>
                  </a:cubicBezTo>
                  <a:cubicBezTo>
                    <a:pt x="5513" y="262"/>
                    <a:pt x="7037" y="1774"/>
                    <a:pt x="7037" y="3656"/>
                  </a:cubicBezTo>
                  <a:cubicBezTo>
                    <a:pt x="7037" y="5525"/>
                    <a:pt x="5513" y="7049"/>
                    <a:pt x="3643" y="7049"/>
                  </a:cubicBezTo>
                  <a:cubicBezTo>
                    <a:pt x="1762" y="7049"/>
                    <a:pt x="250" y="5525"/>
                    <a:pt x="250" y="3656"/>
                  </a:cubicBezTo>
                  <a:cubicBezTo>
                    <a:pt x="250" y="2977"/>
                    <a:pt x="441" y="2322"/>
                    <a:pt x="810" y="1774"/>
                  </a:cubicBezTo>
                  <a:cubicBezTo>
                    <a:pt x="857" y="1727"/>
                    <a:pt x="845" y="1655"/>
                    <a:pt x="786" y="1608"/>
                  </a:cubicBezTo>
                  <a:cubicBezTo>
                    <a:pt x="766" y="1596"/>
                    <a:pt x="743" y="1591"/>
                    <a:pt x="721" y="1591"/>
                  </a:cubicBezTo>
                  <a:cubicBezTo>
                    <a:pt x="676" y="1591"/>
                    <a:pt x="631" y="1612"/>
                    <a:pt x="607" y="1643"/>
                  </a:cubicBezTo>
                  <a:cubicBezTo>
                    <a:pt x="202" y="2239"/>
                    <a:pt x="0" y="2941"/>
                    <a:pt x="0" y="3656"/>
                  </a:cubicBezTo>
                  <a:cubicBezTo>
                    <a:pt x="0" y="4632"/>
                    <a:pt x="381" y="5537"/>
                    <a:pt x="1072" y="6227"/>
                  </a:cubicBezTo>
                  <a:cubicBezTo>
                    <a:pt x="1750" y="6906"/>
                    <a:pt x="2679" y="7299"/>
                    <a:pt x="3643" y="7299"/>
                  </a:cubicBezTo>
                  <a:cubicBezTo>
                    <a:pt x="4620" y="7299"/>
                    <a:pt x="5536" y="6906"/>
                    <a:pt x="6215" y="6227"/>
                  </a:cubicBezTo>
                  <a:cubicBezTo>
                    <a:pt x="6894" y="5537"/>
                    <a:pt x="7287" y="4620"/>
                    <a:pt x="7287" y="3656"/>
                  </a:cubicBezTo>
                  <a:cubicBezTo>
                    <a:pt x="7287" y="2679"/>
                    <a:pt x="6906" y="1763"/>
                    <a:pt x="6215" y="1072"/>
                  </a:cubicBezTo>
                  <a:cubicBezTo>
                    <a:pt x="5536" y="393"/>
                    <a:pt x="4608" y="0"/>
                    <a:pt x="36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0"/>
            <p:cNvSpPr/>
            <p:nvPr/>
          </p:nvSpPr>
          <p:spPr>
            <a:xfrm>
              <a:off x="6297846" y="1690870"/>
              <a:ext cx="13272" cy="7607"/>
            </a:xfrm>
            <a:custGeom>
              <a:avLst/>
              <a:gdLst/>
              <a:ahLst/>
              <a:cxnLst/>
              <a:rect l="l" t="t" r="r" b="b"/>
              <a:pathLst>
                <a:path w="417" h="239" extrusionOk="0">
                  <a:moveTo>
                    <a:pt x="119" y="0"/>
                  </a:moveTo>
                  <a:cubicBezTo>
                    <a:pt x="48" y="0"/>
                    <a:pt x="0" y="36"/>
                    <a:pt x="0" y="120"/>
                  </a:cubicBezTo>
                  <a:cubicBezTo>
                    <a:pt x="0" y="191"/>
                    <a:pt x="60" y="239"/>
                    <a:pt x="119" y="239"/>
                  </a:cubicBezTo>
                  <a:lnTo>
                    <a:pt x="298" y="239"/>
                  </a:lnTo>
                  <a:cubicBezTo>
                    <a:pt x="369" y="239"/>
                    <a:pt x="417" y="179"/>
                    <a:pt x="417" y="120"/>
                  </a:cubicBezTo>
                  <a:cubicBezTo>
                    <a:pt x="417" y="60"/>
                    <a:pt x="357" y="0"/>
                    <a:pt x="29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0"/>
            <p:cNvSpPr/>
            <p:nvPr/>
          </p:nvSpPr>
          <p:spPr>
            <a:xfrm>
              <a:off x="6390687" y="1598029"/>
              <a:ext cx="100448" cy="100448"/>
            </a:xfrm>
            <a:custGeom>
              <a:avLst/>
              <a:gdLst/>
              <a:ahLst/>
              <a:cxnLst/>
              <a:rect l="l" t="t" r="r" b="b"/>
              <a:pathLst>
                <a:path w="3156" h="3156" extrusionOk="0">
                  <a:moveTo>
                    <a:pt x="119" y="0"/>
                  </a:moveTo>
                  <a:cubicBezTo>
                    <a:pt x="60" y="0"/>
                    <a:pt x="0" y="60"/>
                    <a:pt x="0" y="119"/>
                  </a:cubicBezTo>
                  <a:lnTo>
                    <a:pt x="0" y="3037"/>
                  </a:lnTo>
                  <a:cubicBezTo>
                    <a:pt x="0" y="3108"/>
                    <a:pt x="60" y="3156"/>
                    <a:pt x="119" y="3156"/>
                  </a:cubicBezTo>
                  <a:lnTo>
                    <a:pt x="3036" y="3156"/>
                  </a:lnTo>
                  <a:cubicBezTo>
                    <a:pt x="3108" y="3156"/>
                    <a:pt x="3155" y="3096"/>
                    <a:pt x="3155" y="3037"/>
                  </a:cubicBezTo>
                  <a:cubicBezTo>
                    <a:pt x="3155" y="2977"/>
                    <a:pt x="3096" y="2917"/>
                    <a:pt x="3036" y="2917"/>
                  </a:cubicBezTo>
                  <a:lnTo>
                    <a:pt x="250" y="2917"/>
                  </a:lnTo>
                  <a:lnTo>
                    <a:pt x="250" y="119"/>
                  </a:lnTo>
                  <a:lnTo>
                    <a:pt x="238" y="119"/>
                  </a:lnTo>
                  <a:cubicBezTo>
                    <a:pt x="238" y="48"/>
                    <a:pt x="179" y="0"/>
                    <a:pt x="119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0"/>
            <p:cNvSpPr/>
            <p:nvPr/>
          </p:nvSpPr>
          <p:spPr>
            <a:xfrm>
              <a:off x="6390305" y="1778013"/>
              <a:ext cx="7607" cy="13304"/>
            </a:xfrm>
            <a:custGeom>
              <a:avLst/>
              <a:gdLst/>
              <a:ahLst/>
              <a:cxnLst/>
              <a:rect l="l" t="t" r="r" b="b"/>
              <a:pathLst>
                <a:path w="239" h="418" extrusionOk="0">
                  <a:moveTo>
                    <a:pt x="119" y="1"/>
                  </a:moveTo>
                  <a:cubicBezTo>
                    <a:pt x="60" y="1"/>
                    <a:pt x="0" y="60"/>
                    <a:pt x="0" y="120"/>
                  </a:cubicBezTo>
                  <a:lnTo>
                    <a:pt x="0" y="299"/>
                  </a:lnTo>
                  <a:cubicBezTo>
                    <a:pt x="0" y="370"/>
                    <a:pt x="60" y="418"/>
                    <a:pt x="119" y="418"/>
                  </a:cubicBezTo>
                  <a:cubicBezTo>
                    <a:pt x="179" y="418"/>
                    <a:pt x="238" y="358"/>
                    <a:pt x="238" y="299"/>
                  </a:cubicBezTo>
                  <a:lnTo>
                    <a:pt x="238" y="120"/>
                  </a:lnTo>
                  <a:cubicBezTo>
                    <a:pt x="238" y="49"/>
                    <a:pt x="179" y="1"/>
                    <a:pt x="119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0"/>
            <p:cNvSpPr/>
            <p:nvPr/>
          </p:nvSpPr>
          <p:spPr>
            <a:xfrm>
              <a:off x="6324358" y="162492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133" y="1"/>
                  </a:moveTo>
                  <a:cubicBezTo>
                    <a:pt x="99" y="1"/>
                    <a:pt x="66" y="13"/>
                    <a:pt x="48" y="36"/>
                  </a:cubicBezTo>
                  <a:cubicBezTo>
                    <a:pt x="1" y="72"/>
                    <a:pt x="1" y="167"/>
                    <a:pt x="48" y="215"/>
                  </a:cubicBezTo>
                  <a:lnTo>
                    <a:pt x="179" y="346"/>
                  </a:lnTo>
                  <a:cubicBezTo>
                    <a:pt x="215" y="370"/>
                    <a:pt x="239" y="370"/>
                    <a:pt x="274" y="370"/>
                  </a:cubicBezTo>
                  <a:cubicBezTo>
                    <a:pt x="298" y="370"/>
                    <a:pt x="334" y="358"/>
                    <a:pt x="358" y="346"/>
                  </a:cubicBezTo>
                  <a:cubicBezTo>
                    <a:pt x="405" y="298"/>
                    <a:pt x="405" y="215"/>
                    <a:pt x="358" y="167"/>
                  </a:cubicBezTo>
                  <a:lnTo>
                    <a:pt x="227" y="36"/>
                  </a:lnTo>
                  <a:cubicBezTo>
                    <a:pt x="203" y="13"/>
                    <a:pt x="167" y="1"/>
                    <a:pt x="133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0"/>
            <p:cNvSpPr/>
            <p:nvPr/>
          </p:nvSpPr>
          <p:spPr>
            <a:xfrm>
              <a:off x="6451700" y="1752265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133" y="0"/>
                  </a:moveTo>
                  <a:cubicBezTo>
                    <a:pt x="101" y="0"/>
                    <a:pt x="72" y="12"/>
                    <a:pt x="48" y="36"/>
                  </a:cubicBezTo>
                  <a:cubicBezTo>
                    <a:pt x="0" y="84"/>
                    <a:pt x="0" y="167"/>
                    <a:pt x="48" y="215"/>
                  </a:cubicBezTo>
                  <a:lnTo>
                    <a:pt x="179" y="346"/>
                  </a:lnTo>
                  <a:cubicBezTo>
                    <a:pt x="214" y="369"/>
                    <a:pt x="238" y="369"/>
                    <a:pt x="274" y="369"/>
                  </a:cubicBezTo>
                  <a:cubicBezTo>
                    <a:pt x="298" y="369"/>
                    <a:pt x="333" y="357"/>
                    <a:pt x="357" y="346"/>
                  </a:cubicBezTo>
                  <a:cubicBezTo>
                    <a:pt x="405" y="298"/>
                    <a:pt x="405" y="215"/>
                    <a:pt x="357" y="167"/>
                  </a:cubicBezTo>
                  <a:lnTo>
                    <a:pt x="226" y="36"/>
                  </a:lnTo>
                  <a:cubicBezTo>
                    <a:pt x="197" y="12"/>
                    <a:pt x="164" y="0"/>
                    <a:pt x="13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0"/>
            <p:cNvSpPr/>
            <p:nvPr/>
          </p:nvSpPr>
          <p:spPr>
            <a:xfrm>
              <a:off x="6451700" y="1624923"/>
              <a:ext cx="12890" cy="11776"/>
            </a:xfrm>
            <a:custGeom>
              <a:avLst/>
              <a:gdLst/>
              <a:ahLst/>
              <a:cxnLst/>
              <a:rect l="l" t="t" r="r" b="b"/>
              <a:pathLst>
                <a:path w="405" h="370" extrusionOk="0">
                  <a:moveTo>
                    <a:pt x="272" y="1"/>
                  </a:moveTo>
                  <a:cubicBezTo>
                    <a:pt x="238" y="1"/>
                    <a:pt x="202" y="13"/>
                    <a:pt x="179" y="36"/>
                  </a:cubicBezTo>
                  <a:lnTo>
                    <a:pt x="48" y="167"/>
                  </a:lnTo>
                  <a:cubicBezTo>
                    <a:pt x="0" y="215"/>
                    <a:pt x="0" y="298"/>
                    <a:pt x="48" y="346"/>
                  </a:cubicBezTo>
                  <a:cubicBezTo>
                    <a:pt x="83" y="370"/>
                    <a:pt x="107" y="370"/>
                    <a:pt x="143" y="370"/>
                  </a:cubicBezTo>
                  <a:cubicBezTo>
                    <a:pt x="167" y="370"/>
                    <a:pt x="202" y="370"/>
                    <a:pt x="226" y="346"/>
                  </a:cubicBezTo>
                  <a:lnTo>
                    <a:pt x="357" y="215"/>
                  </a:lnTo>
                  <a:cubicBezTo>
                    <a:pt x="405" y="167"/>
                    <a:pt x="405" y="72"/>
                    <a:pt x="357" y="36"/>
                  </a:cubicBezTo>
                  <a:cubicBezTo>
                    <a:pt x="339" y="13"/>
                    <a:pt x="307" y="1"/>
                    <a:pt x="272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0"/>
            <p:cNvSpPr/>
            <p:nvPr/>
          </p:nvSpPr>
          <p:spPr>
            <a:xfrm>
              <a:off x="6324358" y="1751883"/>
              <a:ext cx="12922" cy="11776"/>
            </a:xfrm>
            <a:custGeom>
              <a:avLst/>
              <a:gdLst/>
              <a:ahLst/>
              <a:cxnLst/>
              <a:rect l="l" t="t" r="r" b="b"/>
              <a:pathLst>
                <a:path w="406" h="370" extrusionOk="0">
                  <a:moveTo>
                    <a:pt x="268" y="0"/>
                  </a:moveTo>
                  <a:cubicBezTo>
                    <a:pt x="236" y="0"/>
                    <a:pt x="203" y="12"/>
                    <a:pt x="179" y="36"/>
                  </a:cubicBezTo>
                  <a:lnTo>
                    <a:pt x="48" y="167"/>
                  </a:lnTo>
                  <a:cubicBezTo>
                    <a:pt x="1" y="227"/>
                    <a:pt x="1" y="298"/>
                    <a:pt x="48" y="346"/>
                  </a:cubicBezTo>
                  <a:cubicBezTo>
                    <a:pt x="72" y="369"/>
                    <a:pt x="108" y="369"/>
                    <a:pt x="132" y="369"/>
                  </a:cubicBezTo>
                  <a:cubicBezTo>
                    <a:pt x="167" y="369"/>
                    <a:pt x="191" y="358"/>
                    <a:pt x="227" y="346"/>
                  </a:cubicBezTo>
                  <a:lnTo>
                    <a:pt x="358" y="215"/>
                  </a:lnTo>
                  <a:cubicBezTo>
                    <a:pt x="405" y="167"/>
                    <a:pt x="405" y="72"/>
                    <a:pt x="358" y="36"/>
                  </a:cubicBezTo>
                  <a:cubicBezTo>
                    <a:pt x="334" y="12"/>
                    <a:pt x="301" y="0"/>
                    <a:pt x="268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0"/>
            <p:cNvSpPr/>
            <p:nvPr/>
          </p:nvSpPr>
          <p:spPr>
            <a:xfrm>
              <a:off x="6304657" y="1653823"/>
              <a:ext cx="14036" cy="10567"/>
            </a:xfrm>
            <a:custGeom>
              <a:avLst/>
              <a:gdLst/>
              <a:ahLst/>
              <a:cxnLst/>
              <a:rect l="l" t="t" r="r" b="b"/>
              <a:pathLst>
                <a:path w="441" h="332" extrusionOk="0">
                  <a:moveTo>
                    <a:pt x="143" y="0"/>
                  </a:moveTo>
                  <a:cubicBezTo>
                    <a:pt x="97" y="0"/>
                    <a:pt x="51" y="25"/>
                    <a:pt x="24" y="69"/>
                  </a:cubicBezTo>
                  <a:cubicBezTo>
                    <a:pt x="0" y="129"/>
                    <a:pt x="24" y="212"/>
                    <a:pt x="84" y="236"/>
                  </a:cubicBezTo>
                  <a:lnTo>
                    <a:pt x="250" y="307"/>
                  </a:lnTo>
                  <a:cubicBezTo>
                    <a:pt x="262" y="307"/>
                    <a:pt x="274" y="331"/>
                    <a:pt x="298" y="331"/>
                  </a:cubicBezTo>
                  <a:cubicBezTo>
                    <a:pt x="334" y="331"/>
                    <a:pt x="381" y="295"/>
                    <a:pt x="417" y="260"/>
                  </a:cubicBezTo>
                  <a:cubicBezTo>
                    <a:pt x="441" y="200"/>
                    <a:pt x="417" y="117"/>
                    <a:pt x="358" y="93"/>
                  </a:cubicBezTo>
                  <a:lnTo>
                    <a:pt x="191" y="10"/>
                  </a:lnTo>
                  <a:cubicBezTo>
                    <a:pt x="176" y="3"/>
                    <a:pt x="159" y="0"/>
                    <a:pt x="14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0"/>
            <p:cNvSpPr/>
            <p:nvPr/>
          </p:nvSpPr>
          <p:spPr>
            <a:xfrm>
              <a:off x="6469874" y="1724511"/>
              <a:ext cx="14068" cy="10344"/>
            </a:xfrm>
            <a:custGeom>
              <a:avLst/>
              <a:gdLst/>
              <a:ahLst/>
              <a:cxnLst/>
              <a:rect l="l" t="t" r="r" b="b"/>
              <a:pathLst>
                <a:path w="442" h="325" extrusionOk="0">
                  <a:moveTo>
                    <a:pt x="140" y="1"/>
                  </a:moveTo>
                  <a:cubicBezTo>
                    <a:pt x="95" y="1"/>
                    <a:pt x="50" y="31"/>
                    <a:pt x="24" y="75"/>
                  </a:cubicBezTo>
                  <a:cubicBezTo>
                    <a:pt x="1" y="134"/>
                    <a:pt x="24" y="206"/>
                    <a:pt x="84" y="241"/>
                  </a:cubicBezTo>
                  <a:lnTo>
                    <a:pt x="251" y="313"/>
                  </a:lnTo>
                  <a:cubicBezTo>
                    <a:pt x="263" y="313"/>
                    <a:pt x="286" y="325"/>
                    <a:pt x="298" y="325"/>
                  </a:cubicBezTo>
                  <a:cubicBezTo>
                    <a:pt x="346" y="325"/>
                    <a:pt x="382" y="301"/>
                    <a:pt x="417" y="253"/>
                  </a:cubicBezTo>
                  <a:cubicBezTo>
                    <a:pt x="441" y="194"/>
                    <a:pt x="417" y="122"/>
                    <a:pt x="358" y="86"/>
                  </a:cubicBezTo>
                  <a:lnTo>
                    <a:pt x="191" y="15"/>
                  </a:lnTo>
                  <a:cubicBezTo>
                    <a:pt x="175" y="5"/>
                    <a:pt x="157" y="1"/>
                    <a:pt x="140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0"/>
            <p:cNvSpPr/>
            <p:nvPr/>
          </p:nvSpPr>
          <p:spPr>
            <a:xfrm>
              <a:off x="6424392" y="1605158"/>
              <a:ext cx="11394" cy="13368"/>
            </a:xfrm>
            <a:custGeom>
              <a:avLst/>
              <a:gdLst/>
              <a:ahLst/>
              <a:cxnLst/>
              <a:rect l="l" t="t" r="r" b="b"/>
              <a:pathLst>
                <a:path w="358" h="420" extrusionOk="0">
                  <a:moveTo>
                    <a:pt x="212" y="0"/>
                  </a:moveTo>
                  <a:cubicBezTo>
                    <a:pt x="168" y="0"/>
                    <a:pt x="125" y="31"/>
                    <a:pt x="108" y="74"/>
                  </a:cubicBezTo>
                  <a:lnTo>
                    <a:pt x="25" y="229"/>
                  </a:lnTo>
                  <a:cubicBezTo>
                    <a:pt x="1" y="288"/>
                    <a:pt x="25" y="372"/>
                    <a:pt x="84" y="396"/>
                  </a:cubicBezTo>
                  <a:cubicBezTo>
                    <a:pt x="108" y="419"/>
                    <a:pt x="120" y="419"/>
                    <a:pt x="132" y="419"/>
                  </a:cubicBezTo>
                  <a:cubicBezTo>
                    <a:pt x="179" y="419"/>
                    <a:pt x="215" y="384"/>
                    <a:pt x="251" y="336"/>
                  </a:cubicBezTo>
                  <a:lnTo>
                    <a:pt x="322" y="181"/>
                  </a:lnTo>
                  <a:cubicBezTo>
                    <a:pt x="358" y="122"/>
                    <a:pt x="322" y="38"/>
                    <a:pt x="263" y="15"/>
                  </a:cubicBezTo>
                  <a:cubicBezTo>
                    <a:pt x="246" y="5"/>
                    <a:pt x="229" y="0"/>
                    <a:pt x="212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0"/>
            <p:cNvSpPr/>
            <p:nvPr/>
          </p:nvSpPr>
          <p:spPr>
            <a:xfrm>
              <a:off x="6353926" y="1770916"/>
              <a:ext cx="11394" cy="13208"/>
            </a:xfrm>
            <a:custGeom>
              <a:avLst/>
              <a:gdLst/>
              <a:ahLst/>
              <a:cxnLst/>
              <a:rect l="l" t="t" r="r" b="b"/>
              <a:pathLst>
                <a:path w="358" h="415" extrusionOk="0">
                  <a:moveTo>
                    <a:pt x="214" y="0"/>
                  </a:moveTo>
                  <a:cubicBezTo>
                    <a:pt x="168" y="0"/>
                    <a:pt x="122" y="25"/>
                    <a:pt x="96" y="69"/>
                  </a:cubicBezTo>
                  <a:lnTo>
                    <a:pt x="24" y="236"/>
                  </a:lnTo>
                  <a:cubicBezTo>
                    <a:pt x="0" y="295"/>
                    <a:pt x="24" y="367"/>
                    <a:pt x="84" y="402"/>
                  </a:cubicBezTo>
                  <a:cubicBezTo>
                    <a:pt x="96" y="402"/>
                    <a:pt x="119" y="414"/>
                    <a:pt x="131" y="414"/>
                  </a:cubicBezTo>
                  <a:cubicBezTo>
                    <a:pt x="179" y="414"/>
                    <a:pt x="215" y="391"/>
                    <a:pt x="250" y="343"/>
                  </a:cubicBezTo>
                  <a:lnTo>
                    <a:pt x="322" y="176"/>
                  </a:lnTo>
                  <a:cubicBezTo>
                    <a:pt x="357" y="117"/>
                    <a:pt x="322" y="45"/>
                    <a:pt x="262" y="10"/>
                  </a:cubicBezTo>
                  <a:cubicBezTo>
                    <a:pt x="247" y="3"/>
                    <a:pt x="231" y="0"/>
                    <a:pt x="214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6355040" y="1604363"/>
              <a:ext cx="11044" cy="13399"/>
            </a:xfrm>
            <a:custGeom>
              <a:avLst/>
              <a:gdLst/>
              <a:ahLst/>
              <a:cxnLst/>
              <a:rect l="l" t="t" r="r" b="b"/>
              <a:pathLst>
                <a:path w="347" h="421" extrusionOk="0">
                  <a:moveTo>
                    <a:pt x="127" y="1"/>
                  </a:moveTo>
                  <a:cubicBezTo>
                    <a:pt x="116" y="1"/>
                    <a:pt x="106" y="2"/>
                    <a:pt x="96" y="4"/>
                  </a:cubicBezTo>
                  <a:cubicBezTo>
                    <a:pt x="37" y="40"/>
                    <a:pt x="1" y="111"/>
                    <a:pt x="25" y="171"/>
                  </a:cubicBezTo>
                  <a:lnTo>
                    <a:pt x="96" y="337"/>
                  </a:lnTo>
                  <a:cubicBezTo>
                    <a:pt x="120" y="397"/>
                    <a:pt x="168" y="421"/>
                    <a:pt x="215" y="421"/>
                  </a:cubicBezTo>
                  <a:cubicBezTo>
                    <a:pt x="227" y="421"/>
                    <a:pt x="239" y="421"/>
                    <a:pt x="263" y="409"/>
                  </a:cubicBezTo>
                  <a:cubicBezTo>
                    <a:pt x="322" y="373"/>
                    <a:pt x="346" y="301"/>
                    <a:pt x="334" y="242"/>
                  </a:cubicBezTo>
                  <a:lnTo>
                    <a:pt x="263" y="75"/>
                  </a:lnTo>
                  <a:cubicBezTo>
                    <a:pt x="233" y="26"/>
                    <a:pt x="179" y="1"/>
                    <a:pt x="127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6422514" y="1771489"/>
              <a:ext cx="11012" cy="13017"/>
            </a:xfrm>
            <a:custGeom>
              <a:avLst/>
              <a:gdLst/>
              <a:ahLst/>
              <a:cxnLst/>
              <a:rect l="l" t="t" r="r" b="b"/>
              <a:pathLst>
                <a:path w="346" h="409" extrusionOk="0">
                  <a:moveTo>
                    <a:pt x="151" y="1"/>
                  </a:moveTo>
                  <a:cubicBezTo>
                    <a:pt x="130" y="1"/>
                    <a:pt x="107" y="5"/>
                    <a:pt x="84" y="15"/>
                  </a:cubicBezTo>
                  <a:cubicBezTo>
                    <a:pt x="24" y="39"/>
                    <a:pt x="0" y="111"/>
                    <a:pt x="12" y="170"/>
                  </a:cubicBezTo>
                  <a:lnTo>
                    <a:pt x="84" y="337"/>
                  </a:lnTo>
                  <a:cubicBezTo>
                    <a:pt x="107" y="384"/>
                    <a:pt x="143" y="408"/>
                    <a:pt x="203" y="408"/>
                  </a:cubicBezTo>
                  <a:cubicBezTo>
                    <a:pt x="227" y="408"/>
                    <a:pt x="238" y="408"/>
                    <a:pt x="250" y="396"/>
                  </a:cubicBezTo>
                  <a:cubicBezTo>
                    <a:pt x="310" y="373"/>
                    <a:pt x="346" y="289"/>
                    <a:pt x="322" y="230"/>
                  </a:cubicBezTo>
                  <a:lnTo>
                    <a:pt x="250" y="63"/>
                  </a:lnTo>
                  <a:cubicBezTo>
                    <a:pt x="242" y="29"/>
                    <a:pt x="203" y="1"/>
                    <a:pt x="151" y="1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6470637" y="1655541"/>
              <a:ext cx="14036" cy="10726"/>
            </a:xfrm>
            <a:custGeom>
              <a:avLst/>
              <a:gdLst/>
              <a:ahLst/>
              <a:cxnLst/>
              <a:rect l="l" t="t" r="r" b="b"/>
              <a:pathLst>
                <a:path w="441" h="337" extrusionOk="0">
                  <a:moveTo>
                    <a:pt x="293" y="0"/>
                  </a:moveTo>
                  <a:cubicBezTo>
                    <a:pt x="282" y="0"/>
                    <a:pt x="272" y="1"/>
                    <a:pt x="262" y="3"/>
                  </a:cubicBezTo>
                  <a:lnTo>
                    <a:pt x="96" y="75"/>
                  </a:lnTo>
                  <a:cubicBezTo>
                    <a:pt x="36" y="110"/>
                    <a:pt x="0" y="182"/>
                    <a:pt x="24" y="241"/>
                  </a:cubicBezTo>
                  <a:cubicBezTo>
                    <a:pt x="48" y="301"/>
                    <a:pt x="96" y="337"/>
                    <a:pt x="143" y="337"/>
                  </a:cubicBezTo>
                  <a:cubicBezTo>
                    <a:pt x="155" y="337"/>
                    <a:pt x="167" y="337"/>
                    <a:pt x="179" y="313"/>
                  </a:cubicBezTo>
                  <a:lnTo>
                    <a:pt x="346" y="241"/>
                  </a:lnTo>
                  <a:cubicBezTo>
                    <a:pt x="405" y="217"/>
                    <a:pt x="441" y="134"/>
                    <a:pt x="417" y="75"/>
                  </a:cubicBezTo>
                  <a:cubicBezTo>
                    <a:pt x="397" y="25"/>
                    <a:pt x="344" y="0"/>
                    <a:pt x="293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6303893" y="1723175"/>
              <a:ext cx="13686" cy="10153"/>
            </a:xfrm>
            <a:custGeom>
              <a:avLst/>
              <a:gdLst/>
              <a:ahLst/>
              <a:cxnLst/>
              <a:rect l="l" t="t" r="r" b="b"/>
              <a:pathLst>
                <a:path w="430" h="319" extrusionOk="0">
                  <a:moveTo>
                    <a:pt x="317" y="0"/>
                  </a:moveTo>
                  <a:cubicBezTo>
                    <a:pt x="299" y="0"/>
                    <a:pt x="281" y="3"/>
                    <a:pt x="263" y="9"/>
                  </a:cubicBezTo>
                  <a:lnTo>
                    <a:pt x="96" y="81"/>
                  </a:lnTo>
                  <a:cubicBezTo>
                    <a:pt x="36" y="117"/>
                    <a:pt x="1" y="188"/>
                    <a:pt x="24" y="248"/>
                  </a:cubicBezTo>
                  <a:cubicBezTo>
                    <a:pt x="36" y="295"/>
                    <a:pt x="84" y="319"/>
                    <a:pt x="144" y="319"/>
                  </a:cubicBezTo>
                  <a:cubicBezTo>
                    <a:pt x="155" y="319"/>
                    <a:pt x="167" y="319"/>
                    <a:pt x="179" y="307"/>
                  </a:cubicBezTo>
                  <a:lnTo>
                    <a:pt x="346" y="236"/>
                  </a:lnTo>
                  <a:cubicBezTo>
                    <a:pt x="405" y="200"/>
                    <a:pt x="429" y="128"/>
                    <a:pt x="417" y="69"/>
                  </a:cubicBezTo>
                  <a:cubicBezTo>
                    <a:pt x="409" y="25"/>
                    <a:pt x="367" y="0"/>
                    <a:pt x="317" y="0"/>
                  </a:cubicBezTo>
                  <a:close/>
                </a:path>
              </a:pathLst>
            </a:custGeom>
            <a:solidFill>
              <a:srgbClr val="657E9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38" name="Google Shape;638;p30"/>
          <p:cNvGrpSpPr/>
          <p:nvPr/>
        </p:nvGrpSpPr>
        <p:grpSpPr>
          <a:xfrm>
            <a:off x="5512571" y="1885464"/>
            <a:ext cx="2865172" cy="2214900"/>
            <a:chOff x="5213869" y="1738442"/>
            <a:chExt cx="2865172" cy="2214900"/>
          </a:xfrm>
        </p:grpSpPr>
        <p:sp>
          <p:nvSpPr>
            <p:cNvPr id="639" name="Google Shape;639;p30"/>
            <p:cNvSpPr txBox="1"/>
            <p:nvPr/>
          </p:nvSpPr>
          <p:spPr>
            <a:xfrm>
              <a:off x="7447669" y="1738442"/>
              <a:ext cx="631372" cy="348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800" b="1" i="0" u="none" strike="noStrike" cap="none">
                  <a:solidFill>
                    <a:srgbClr val="000000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Type</a:t>
              </a:r>
              <a:endParaRPr sz="18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cxnSp>
          <p:nvCxnSpPr>
            <p:cNvPr id="640" name="Google Shape;640;p30"/>
            <p:cNvCxnSpPr>
              <a:stCxn id="639" idx="1"/>
            </p:cNvCxnSpPr>
            <p:nvPr/>
          </p:nvCxnSpPr>
          <p:spPr>
            <a:xfrm flipH="1">
              <a:off x="5213869" y="1912742"/>
              <a:ext cx="2233800" cy="2040600"/>
            </a:xfrm>
            <a:prstGeom prst="bentConnector3">
              <a:avLst>
                <a:gd name="adj1" fmla="val 63372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triangle" w="med" len="med"/>
            </a:ln>
          </p:spPr>
        </p:cxnSp>
      </p:grpSp>
      <p:sp>
        <p:nvSpPr>
          <p:cNvPr id="641" name="Google Shape;641;p30"/>
          <p:cNvSpPr txBox="1"/>
          <p:nvPr/>
        </p:nvSpPr>
        <p:spPr>
          <a:xfrm>
            <a:off x="7440257" y="4304047"/>
            <a:ext cx="1551925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Add product</a:t>
            </a:r>
            <a:endParaRPr sz="1800" b="1" i="0" u="none" strike="noStrike" cap="none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grpSp>
        <p:nvGrpSpPr>
          <p:cNvPr id="642" name="Google Shape;642;p30"/>
          <p:cNvGrpSpPr/>
          <p:nvPr/>
        </p:nvGrpSpPr>
        <p:grpSpPr>
          <a:xfrm rot="10800000">
            <a:off x="6966636" y="4611481"/>
            <a:ext cx="460018" cy="661343"/>
            <a:chOff x="2442282" y="2832216"/>
            <a:chExt cx="460018" cy="661343"/>
          </a:xfrm>
        </p:grpSpPr>
        <p:grpSp>
          <p:nvGrpSpPr>
            <p:cNvPr id="643" name="Google Shape;643;p30"/>
            <p:cNvGrpSpPr/>
            <p:nvPr/>
          </p:nvGrpSpPr>
          <p:grpSpPr>
            <a:xfrm>
              <a:off x="2442282" y="2832216"/>
              <a:ext cx="460018" cy="408583"/>
              <a:chOff x="2442282" y="2832216"/>
              <a:chExt cx="460018" cy="408583"/>
            </a:xfrm>
          </p:grpSpPr>
          <p:sp>
            <p:nvSpPr>
              <p:cNvPr id="644" name="Google Shape;644;p30"/>
              <p:cNvSpPr/>
              <p:nvPr/>
            </p:nvSpPr>
            <p:spPr>
              <a:xfrm>
                <a:off x="2442282" y="2913476"/>
                <a:ext cx="390779" cy="226433"/>
              </a:xfrm>
              <a:custGeom>
                <a:avLst/>
                <a:gdLst/>
                <a:ahLst/>
                <a:cxnLst/>
                <a:rect l="l" t="t" r="r" b="b"/>
                <a:pathLst>
                  <a:path w="2568" h="1488" extrusionOk="0">
                    <a:moveTo>
                      <a:pt x="2511" y="52"/>
                    </a:moveTo>
                    <a:lnTo>
                      <a:pt x="2303" y="1435"/>
                    </a:lnTo>
                    <a:lnTo>
                      <a:pt x="265" y="1435"/>
                    </a:lnTo>
                    <a:lnTo>
                      <a:pt x="57" y="52"/>
                    </a:lnTo>
                    <a:close/>
                    <a:moveTo>
                      <a:pt x="27" y="0"/>
                    </a:moveTo>
                    <a:cubicBezTo>
                      <a:pt x="18" y="0"/>
                      <a:pt x="14" y="4"/>
                      <a:pt x="10" y="9"/>
                    </a:cubicBezTo>
                    <a:cubicBezTo>
                      <a:pt x="1" y="17"/>
                      <a:pt x="1" y="26"/>
                      <a:pt x="1" y="30"/>
                    </a:cubicBezTo>
                    <a:lnTo>
                      <a:pt x="213" y="1466"/>
                    </a:lnTo>
                    <a:cubicBezTo>
                      <a:pt x="218" y="1479"/>
                      <a:pt x="226" y="1487"/>
                      <a:pt x="239" y="1487"/>
                    </a:cubicBezTo>
                    <a:lnTo>
                      <a:pt x="2329" y="1487"/>
                    </a:lnTo>
                    <a:cubicBezTo>
                      <a:pt x="2342" y="1487"/>
                      <a:pt x="2351" y="1479"/>
                      <a:pt x="2351" y="1466"/>
                    </a:cubicBezTo>
                    <a:lnTo>
                      <a:pt x="2568" y="30"/>
                    </a:lnTo>
                    <a:cubicBezTo>
                      <a:pt x="2568" y="26"/>
                      <a:pt x="2563" y="17"/>
                      <a:pt x="2559" y="9"/>
                    </a:cubicBezTo>
                    <a:cubicBezTo>
                      <a:pt x="2555" y="4"/>
                      <a:pt x="2550" y="0"/>
                      <a:pt x="254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30"/>
              <p:cNvSpPr/>
              <p:nvPr/>
            </p:nvSpPr>
            <p:spPr>
              <a:xfrm>
                <a:off x="2449587" y="2832216"/>
                <a:ext cx="452713" cy="136803"/>
              </a:xfrm>
              <a:custGeom>
                <a:avLst/>
                <a:gdLst/>
                <a:ahLst/>
                <a:cxnLst/>
                <a:rect l="l" t="t" r="r" b="b"/>
                <a:pathLst>
                  <a:path w="2975" h="899" extrusionOk="0">
                    <a:moveTo>
                      <a:pt x="2589" y="1"/>
                    </a:moveTo>
                    <a:cubicBezTo>
                      <a:pt x="2576" y="1"/>
                      <a:pt x="2563" y="9"/>
                      <a:pt x="2563" y="22"/>
                    </a:cubicBezTo>
                    <a:lnTo>
                      <a:pt x="2420" y="846"/>
                    </a:lnTo>
                    <a:lnTo>
                      <a:pt x="27" y="846"/>
                    </a:lnTo>
                    <a:cubicBezTo>
                      <a:pt x="9" y="846"/>
                      <a:pt x="1" y="859"/>
                      <a:pt x="1" y="872"/>
                    </a:cubicBezTo>
                    <a:cubicBezTo>
                      <a:pt x="1" y="885"/>
                      <a:pt x="9" y="898"/>
                      <a:pt x="27" y="898"/>
                    </a:cubicBezTo>
                    <a:lnTo>
                      <a:pt x="2442" y="898"/>
                    </a:lnTo>
                    <a:cubicBezTo>
                      <a:pt x="2455" y="898"/>
                      <a:pt x="2463" y="890"/>
                      <a:pt x="2468" y="877"/>
                    </a:cubicBezTo>
                    <a:lnTo>
                      <a:pt x="2611" y="53"/>
                    </a:lnTo>
                    <a:lnTo>
                      <a:pt x="2949" y="53"/>
                    </a:lnTo>
                    <a:cubicBezTo>
                      <a:pt x="2966" y="53"/>
                      <a:pt x="2975" y="40"/>
                      <a:pt x="2975" y="27"/>
                    </a:cubicBezTo>
                    <a:cubicBezTo>
                      <a:pt x="2975" y="14"/>
                      <a:pt x="2966" y="1"/>
                      <a:pt x="2949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30"/>
              <p:cNvSpPr/>
              <p:nvPr/>
            </p:nvSpPr>
            <p:spPr>
              <a:xfrm>
                <a:off x="2458108" y="3025627"/>
                <a:ext cx="359127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2360" h="53" extrusionOk="0">
                    <a:moveTo>
                      <a:pt x="27" y="0"/>
                    </a:moveTo>
                    <a:cubicBezTo>
                      <a:pt x="14" y="0"/>
                      <a:pt x="1" y="13"/>
                      <a:pt x="1" y="26"/>
                    </a:cubicBezTo>
                    <a:cubicBezTo>
                      <a:pt x="1" y="44"/>
                      <a:pt x="14" y="52"/>
                      <a:pt x="27" y="52"/>
                    </a:cubicBezTo>
                    <a:lnTo>
                      <a:pt x="2334" y="52"/>
                    </a:lnTo>
                    <a:cubicBezTo>
                      <a:pt x="2347" y="52"/>
                      <a:pt x="2360" y="44"/>
                      <a:pt x="2360" y="26"/>
                    </a:cubicBezTo>
                    <a:cubicBezTo>
                      <a:pt x="2360" y="13"/>
                      <a:pt x="2347" y="0"/>
                      <a:pt x="2334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30"/>
              <p:cNvSpPr/>
              <p:nvPr/>
            </p:nvSpPr>
            <p:spPr>
              <a:xfrm>
                <a:off x="2466782" y="3078431"/>
                <a:ext cx="341932" cy="8065"/>
              </a:xfrm>
              <a:custGeom>
                <a:avLst/>
                <a:gdLst/>
                <a:ahLst/>
                <a:cxnLst/>
                <a:rect l="l" t="t" r="r" b="b"/>
                <a:pathLst>
                  <a:path w="2247" h="53" extrusionOk="0">
                    <a:moveTo>
                      <a:pt x="26" y="0"/>
                    </a:moveTo>
                    <a:cubicBezTo>
                      <a:pt x="9" y="0"/>
                      <a:pt x="0" y="13"/>
                      <a:pt x="0" y="26"/>
                    </a:cubicBezTo>
                    <a:cubicBezTo>
                      <a:pt x="0" y="39"/>
                      <a:pt x="9" y="52"/>
                      <a:pt x="26" y="52"/>
                    </a:cubicBezTo>
                    <a:lnTo>
                      <a:pt x="2220" y="52"/>
                    </a:lnTo>
                    <a:cubicBezTo>
                      <a:pt x="2233" y="52"/>
                      <a:pt x="2246" y="39"/>
                      <a:pt x="2246" y="26"/>
                    </a:cubicBezTo>
                    <a:cubicBezTo>
                      <a:pt x="2246" y="13"/>
                      <a:pt x="2233" y="0"/>
                      <a:pt x="222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30"/>
              <p:cNvSpPr/>
              <p:nvPr/>
            </p:nvSpPr>
            <p:spPr>
              <a:xfrm>
                <a:off x="2487173" y="2914694"/>
                <a:ext cx="43065" cy="224454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475" extrusionOk="0">
                    <a:moveTo>
                      <a:pt x="27" y="1"/>
                    </a:moveTo>
                    <a:cubicBezTo>
                      <a:pt x="9" y="5"/>
                      <a:pt x="1" y="18"/>
                      <a:pt x="5" y="31"/>
                    </a:cubicBezTo>
                    <a:lnTo>
                      <a:pt x="231" y="1453"/>
                    </a:lnTo>
                    <a:cubicBezTo>
                      <a:pt x="231" y="1462"/>
                      <a:pt x="244" y="1475"/>
                      <a:pt x="257" y="1475"/>
                    </a:cubicBezTo>
                    <a:lnTo>
                      <a:pt x="261" y="1475"/>
                    </a:lnTo>
                    <a:cubicBezTo>
                      <a:pt x="274" y="1471"/>
                      <a:pt x="283" y="1458"/>
                      <a:pt x="283" y="1445"/>
                    </a:cubicBezTo>
                    <a:lnTo>
                      <a:pt x="57" y="22"/>
                    </a:lnTo>
                    <a:cubicBezTo>
                      <a:pt x="53" y="9"/>
                      <a:pt x="40" y="1"/>
                      <a:pt x="2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30"/>
              <p:cNvSpPr/>
              <p:nvPr/>
            </p:nvSpPr>
            <p:spPr>
              <a:xfrm>
                <a:off x="2592781" y="2914085"/>
                <a:ext cx="43065" cy="225063"/>
              </a:xfrm>
              <a:custGeom>
                <a:avLst/>
                <a:gdLst/>
                <a:ahLst/>
                <a:cxnLst/>
                <a:rect l="l" t="t" r="r" b="b"/>
                <a:pathLst>
                  <a:path w="283" h="1479" extrusionOk="0">
                    <a:moveTo>
                      <a:pt x="26" y="0"/>
                    </a:moveTo>
                    <a:cubicBezTo>
                      <a:pt x="9" y="5"/>
                      <a:pt x="0" y="18"/>
                      <a:pt x="5" y="31"/>
                    </a:cubicBezTo>
                    <a:lnTo>
                      <a:pt x="226" y="1457"/>
                    </a:lnTo>
                    <a:cubicBezTo>
                      <a:pt x="230" y="1466"/>
                      <a:pt x="239" y="1479"/>
                      <a:pt x="252" y="1479"/>
                    </a:cubicBezTo>
                    <a:lnTo>
                      <a:pt x="256" y="1479"/>
                    </a:lnTo>
                    <a:cubicBezTo>
                      <a:pt x="269" y="1475"/>
                      <a:pt x="282" y="1462"/>
                      <a:pt x="278" y="1449"/>
                    </a:cubicBezTo>
                    <a:lnTo>
                      <a:pt x="57" y="22"/>
                    </a:lnTo>
                    <a:cubicBezTo>
                      <a:pt x="52" y="9"/>
                      <a:pt x="39" y="0"/>
                      <a:pt x="26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30"/>
              <p:cNvSpPr/>
              <p:nvPr/>
            </p:nvSpPr>
            <p:spPr>
              <a:xfrm>
                <a:off x="2495086" y="3114040"/>
                <a:ext cx="307693" cy="61478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04" extrusionOk="0">
                    <a:moveTo>
                      <a:pt x="2000" y="0"/>
                    </a:moveTo>
                    <a:cubicBezTo>
                      <a:pt x="1982" y="0"/>
                      <a:pt x="1969" y="9"/>
                      <a:pt x="1969" y="26"/>
                    </a:cubicBezTo>
                    <a:lnTo>
                      <a:pt x="1926" y="351"/>
                    </a:lnTo>
                    <a:lnTo>
                      <a:pt x="27" y="347"/>
                    </a:lnTo>
                    <a:cubicBezTo>
                      <a:pt x="14" y="347"/>
                      <a:pt x="1" y="360"/>
                      <a:pt x="1" y="373"/>
                    </a:cubicBezTo>
                    <a:cubicBezTo>
                      <a:pt x="1" y="386"/>
                      <a:pt x="14" y="399"/>
                      <a:pt x="27" y="399"/>
                    </a:cubicBezTo>
                    <a:lnTo>
                      <a:pt x="1947" y="403"/>
                    </a:lnTo>
                    <a:cubicBezTo>
                      <a:pt x="1961" y="403"/>
                      <a:pt x="1974" y="395"/>
                      <a:pt x="1974" y="382"/>
                    </a:cubicBezTo>
                    <a:lnTo>
                      <a:pt x="2021" y="30"/>
                    </a:lnTo>
                    <a:cubicBezTo>
                      <a:pt x="2021" y="17"/>
                      <a:pt x="2013" y="4"/>
                      <a:pt x="200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30"/>
              <p:cNvSpPr/>
              <p:nvPr/>
            </p:nvSpPr>
            <p:spPr>
              <a:xfrm>
                <a:off x="2495847" y="3183278"/>
                <a:ext cx="57521" cy="57521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8" extrusionOk="0">
                    <a:moveTo>
                      <a:pt x="187" y="52"/>
                    </a:moveTo>
                    <a:cubicBezTo>
                      <a:pt x="265" y="52"/>
                      <a:pt x="325" y="113"/>
                      <a:pt x="325" y="187"/>
                    </a:cubicBezTo>
                    <a:cubicBezTo>
                      <a:pt x="325" y="265"/>
                      <a:pt x="265" y="326"/>
                      <a:pt x="187" y="326"/>
                    </a:cubicBezTo>
                    <a:cubicBezTo>
                      <a:pt x="113" y="326"/>
                      <a:pt x="52" y="265"/>
                      <a:pt x="52" y="187"/>
                    </a:cubicBezTo>
                    <a:cubicBezTo>
                      <a:pt x="52" y="113"/>
                      <a:pt x="113" y="52"/>
                      <a:pt x="187" y="52"/>
                    </a:cubicBezTo>
                    <a:close/>
                    <a:moveTo>
                      <a:pt x="187" y="0"/>
                    </a:moveTo>
                    <a:cubicBezTo>
                      <a:pt x="87" y="0"/>
                      <a:pt x="0" y="87"/>
                      <a:pt x="0" y="187"/>
                    </a:cubicBezTo>
                    <a:cubicBezTo>
                      <a:pt x="0" y="291"/>
                      <a:pt x="87" y="378"/>
                      <a:pt x="187" y="378"/>
                    </a:cubicBezTo>
                    <a:cubicBezTo>
                      <a:pt x="291" y="378"/>
                      <a:pt x="377" y="291"/>
                      <a:pt x="377" y="187"/>
                    </a:cubicBezTo>
                    <a:cubicBezTo>
                      <a:pt x="377" y="87"/>
                      <a:pt x="291" y="0"/>
                      <a:pt x="187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30"/>
              <p:cNvSpPr/>
              <p:nvPr/>
            </p:nvSpPr>
            <p:spPr>
              <a:xfrm>
                <a:off x="2726084" y="3183278"/>
                <a:ext cx="57521" cy="57521"/>
              </a:xfrm>
              <a:custGeom>
                <a:avLst/>
                <a:gdLst/>
                <a:ahLst/>
                <a:cxnLst/>
                <a:rect l="l" t="t" r="r" b="b"/>
                <a:pathLst>
                  <a:path w="378" h="378" extrusionOk="0">
                    <a:moveTo>
                      <a:pt x="191" y="52"/>
                    </a:moveTo>
                    <a:cubicBezTo>
                      <a:pt x="265" y="52"/>
                      <a:pt x="325" y="113"/>
                      <a:pt x="325" y="187"/>
                    </a:cubicBezTo>
                    <a:cubicBezTo>
                      <a:pt x="325" y="265"/>
                      <a:pt x="265" y="326"/>
                      <a:pt x="191" y="326"/>
                    </a:cubicBezTo>
                    <a:cubicBezTo>
                      <a:pt x="113" y="326"/>
                      <a:pt x="52" y="265"/>
                      <a:pt x="52" y="187"/>
                    </a:cubicBezTo>
                    <a:cubicBezTo>
                      <a:pt x="52" y="113"/>
                      <a:pt x="113" y="52"/>
                      <a:pt x="191" y="52"/>
                    </a:cubicBezTo>
                    <a:close/>
                    <a:moveTo>
                      <a:pt x="191" y="0"/>
                    </a:moveTo>
                    <a:cubicBezTo>
                      <a:pt x="87" y="0"/>
                      <a:pt x="0" y="87"/>
                      <a:pt x="0" y="187"/>
                    </a:cubicBezTo>
                    <a:cubicBezTo>
                      <a:pt x="0" y="291"/>
                      <a:pt x="87" y="378"/>
                      <a:pt x="191" y="378"/>
                    </a:cubicBezTo>
                    <a:cubicBezTo>
                      <a:pt x="291" y="378"/>
                      <a:pt x="377" y="291"/>
                      <a:pt x="377" y="187"/>
                    </a:cubicBezTo>
                    <a:cubicBezTo>
                      <a:pt x="377" y="87"/>
                      <a:pt x="291" y="0"/>
                      <a:pt x="191" y="0"/>
                    </a:cubicBezTo>
                    <a:close/>
                  </a:path>
                </a:pathLst>
              </a:custGeom>
              <a:solidFill>
                <a:schemeClr val="lt1"/>
              </a:solidFill>
              <a:ln w="9525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653" name="Google Shape;653;p30"/>
            <p:cNvSpPr/>
            <p:nvPr/>
          </p:nvSpPr>
          <p:spPr>
            <a:xfrm>
              <a:off x="2550477" y="3282952"/>
              <a:ext cx="210759" cy="210607"/>
            </a:xfrm>
            <a:custGeom>
              <a:avLst/>
              <a:gdLst/>
              <a:ahLst/>
              <a:cxnLst/>
              <a:rect l="l" t="t" r="r" b="b"/>
              <a:pathLst>
                <a:path w="1385" h="1384" extrusionOk="0">
                  <a:moveTo>
                    <a:pt x="690" y="0"/>
                  </a:moveTo>
                  <a:cubicBezTo>
                    <a:pt x="309" y="0"/>
                    <a:pt x="1" y="308"/>
                    <a:pt x="1" y="689"/>
                  </a:cubicBezTo>
                  <a:cubicBezTo>
                    <a:pt x="1" y="1071"/>
                    <a:pt x="309" y="1383"/>
                    <a:pt x="690" y="1383"/>
                  </a:cubicBezTo>
                  <a:cubicBezTo>
                    <a:pt x="1072" y="1383"/>
                    <a:pt x="1384" y="1071"/>
                    <a:pt x="1384" y="689"/>
                  </a:cubicBezTo>
                  <a:cubicBezTo>
                    <a:pt x="1384" y="308"/>
                    <a:pt x="1072" y="0"/>
                    <a:pt x="69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2635694" y="3311256"/>
              <a:ext cx="44282" cy="151868"/>
            </a:xfrm>
            <a:custGeom>
              <a:avLst/>
              <a:gdLst/>
              <a:ahLst/>
              <a:cxnLst/>
              <a:rect l="l" t="t" r="r" b="b"/>
              <a:pathLst>
                <a:path w="291" h="998" extrusionOk="0">
                  <a:moveTo>
                    <a:pt x="148" y="1"/>
                  </a:moveTo>
                  <a:cubicBezTo>
                    <a:pt x="65" y="1"/>
                    <a:pt x="0" y="66"/>
                    <a:pt x="0" y="148"/>
                  </a:cubicBezTo>
                  <a:lnTo>
                    <a:pt x="0" y="855"/>
                  </a:lnTo>
                  <a:cubicBezTo>
                    <a:pt x="0" y="933"/>
                    <a:pt x="65" y="998"/>
                    <a:pt x="148" y="998"/>
                  </a:cubicBezTo>
                  <a:cubicBezTo>
                    <a:pt x="226" y="998"/>
                    <a:pt x="291" y="933"/>
                    <a:pt x="291" y="855"/>
                  </a:cubicBezTo>
                  <a:lnTo>
                    <a:pt x="291" y="148"/>
                  </a:lnTo>
                  <a:cubicBezTo>
                    <a:pt x="291" y="66"/>
                    <a:pt x="226" y="1"/>
                    <a:pt x="148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2581902" y="3359381"/>
              <a:ext cx="151868" cy="43674"/>
            </a:xfrm>
            <a:custGeom>
              <a:avLst/>
              <a:gdLst/>
              <a:ahLst/>
              <a:cxnLst/>
              <a:rect l="l" t="t" r="r" b="b"/>
              <a:pathLst>
                <a:path w="998" h="287" extrusionOk="0">
                  <a:moveTo>
                    <a:pt x="143" y="1"/>
                  </a:moveTo>
                  <a:cubicBezTo>
                    <a:pt x="65" y="1"/>
                    <a:pt x="0" y="66"/>
                    <a:pt x="0" y="144"/>
                  </a:cubicBezTo>
                  <a:cubicBezTo>
                    <a:pt x="0" y="222"/>
                    <a:pt x="65" y="287"/>
                    <a:pt x="143" y="287"/>
                  </a:cubicBezTo>
                  <a:lnTo>
                    <a:pt x="850" y="287"/>
                  </a:lnTo>
                  <a:cubicBezTo>
                    <a:pt x="933" y="287"/>
                    <a:pt x="998" y="222"/>
                    <a:pt x="998" y="144"/>
                  </a:cubicBezTo>
                  <a:cubicBezTo>
                    <a:pt x="998" y="66"/>
                    <a:pt x="933" y="1"/>
                    <a:pt x="850" y="1"/>
                  </a:cubicBezTo>
                  <a:close/>
                </a:path>
              </a:pathLst>
            </a:custGeom>
            <a:solidFill>
              <a:srgbClr val="F0F0F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32"/>
          <p:cNvSpPr/>
          <p:nvPr/>
        </p:nvSpPr>
        <p:spPr>
          <a:xfrm>
            <a:off x="4134564" y="1704742"/>
            <a:ext cx="776700" cy="776700"/>
          </a:xfrm>
          <a:prstGeom prst="rect">
            <a:avLst/>
          </a:prstGeom>
          <a:solidFill>
            <a:srgbClr val="0A2E3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6" name="Google Shape;666;p32"/>
          <p:cNvSpPr/>
          <p:nvPr/>
        </p:nvSpPr>
        <p:spPr>
          <a:xfrm>
            <a:off x="977416" y="1729568"/>
            <a:ext cx="776700" cy="776700"/>
          </a:xfrm>
          <a:prstGeom prst="rect">
            <a:avLst/>
          </a:prstGeom>
          <a:solidFill>
            <a:srgbClr val="84FFC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7" name="Google Shape;667;p32"/>
          <p:cNvSpPr/>
          <p:nvPr/>
        </p:nvSpPr>
        <p:spPr>
          <a:xfrm>
            <a:off x="7289708" y="1723331"/>
            <a:ext cx="1019721" cy="7767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8" name="Google Shape;668;p32"/>
          <p:cNvSpPr/>
          <p:nvPr/>
        </p:nvSpPr>
        <p:spPr>
          <a:xfrm>
            <a:off x="3687525" y="3277825"/>
            <a:ext cx="1759800" cy="17598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32"/>
          <p:cNvSpPr txBox="1">
            <a:spLocks noGrp="1"/>
          </p:cNvSpPr>
          <p:nvPr>
            <p:ph type="title"/>
          </p:nvPr>
        </p:nvSpPr>
        <p:spPr>
          <a:xfrm>
            <a:off x="452625" y="276718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 i="1" dirty="0" smtClean="0">
                <a:solidFill>
                  <a:srgbClr val="165C7F"/>
                </a:solidFill>
              </a:rPr>
              <a:t>2.3- Order</a:t>
            </a:r>
            <a:endParaRPr sz="3200" i="1" dirty="0">
              <a:solidFill>
                <a:srgbClr val="165C7F"/>
              </a:solidFill>
            </a:endParaRPr>
          </a:p>
        </p:txBody>
      </p:sp>
      <p:sp>
        <p:nvSpPr>
          <p:cNvPr id="670" name="Google Shape;670;p32"/>
          <p:cNvSpPr txBox="1"/>
          <p:nvPr/>
        </p:nvSpPr>
        <p:spPr>
          <a:xfrm>
            <a:off x="400101" y="2535111"/>
            <a:ext cx="1845046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</a:t>
            </a:r>
            <a:r>
              <a:rPr lang="en" sz="1800" b="1" i="0" u="none" strike="noStrike" cap="none" dirty="0" smtClean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roduct</a:t>
            </a:r>
            <a:endParaRPr sz="1800" b="1" i="0" u="none" strike="noStrike" cap="none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1" name="Google Shape;671;p32"/>
          <p:cNvSpPr txBox="1"/>
          <p:nvPr/>
        </p:nvSpPr>
        <p:spPr>
          <a:xfrm>
            <a:off x="3557948" y="2662520"/>
            <a:ext cx="2022254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b="1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</a:t>
            </a:r>
            <a:r>
              <a:rPr lang="en" sz="18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ayement</a:t>
            </a:r>
            <a:endParaRPr sz="1800" b="1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800" b="1" i="0" u="none" strike="noStrike" cap="none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72" name="Google Shape;672;p32"/>
          <p:cNvSpPr txBox="1"/>
          <p:nvPr/>
        </p:nvSpPr>
        <p:spPr>
          <a:xfrm>
            <a:off x="6899002" y="2541936"/>
            <a:ext cx="1845046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Delivery </a:t>
            </a:r>
            <a:endParaRPr sz="1800" b="1" i="0" u="none" strike="noStrike" cap="none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673" name="Google Shape;673;p32"/>
          <p:cNvCxnSpPr>
            <a:stCxn id="668" idx="2"/>
          </p:cNvCxnSpPr>
          <p:nvPr/>
        </p:nvCxnSpPr>
        <p:spPr>
          <a:xfrm rot="10800000">
            <a:off x="1322625" y="2905525"/>
            <a:ext cx="2364900" cy="1252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4" name="Google Shape;674;p32"/>
          <p:cNvCxnSpPr>
            <a:stCxn id="668" idx="0"/>
          </p:cNvCxnSpPr>
          <p:nvPr/>
        </p:nvCxnSpPr>
        <p:spPr>
          <a:xfrm rot="-5400000">
            <a:off x="4385775" y="3095575"/>
            <a:ext cx="363900" cy="600"/>
          </a:xfrm>
          <a:prstGeom prst="bentConnector3">
            <a:avLst>
              <a:gd name="adj1" fmla="val 12181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75" name="Google Shape;675;p32"/>
          <p:cNvCxnSpPr>
            <a:stCxn id="668" idx="6"/>
          </p:cNvCxnSpPr>
          <p:nvPr/>
        </p:nvCxnSpPr>
        <p:spPr>
          <a:xfrm rot="10800000" flipH="1">
            <a:off x="5447325" y="2905525"/>
            <a:ext cx="2374200" cy="12522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676" name="Google Shape;676;p32"/>
          <p:cNvGrpSpPr/>
          <p:nvPr/>
        </p:nvGrpSpPr>
        <p:grpSpPr>
          <a:xfrm>
            <a:off x="3830102" y="3451410"/>
            <a:ext cx="1475787" cy="1235813"/>
            <a:chOff x="4154879" y="4080221"/>
            <a:chExt cx="825200" cy="691016"/>
          </a:xfrm>
        </p:grpSpPr>
        <p:sp>
          <p:nvSpPr>
            <p:cNvPr id="677" name="Google Shape;677;p32"/>
            <p:cNvSpPr/>
            <p:nvPr/>
          </p:nvSpPr>
          <p:spPr>
            <a:xfrm>
              <a:off x="4490528" y="4643310"/>
              <a:ext cx="432779" cy="127927"/>
            </a:xfrm>
            <a:custGeom>
              <a:avLst/>
              <a:gdLst/>
              <a:ahLst/>
              <a:cxnLst/>
              <a:rect l="l" t="t" r="r" b="b"/>
              <a:pathLst>
                <a:path w="6015" h="1778" extrusionOk="0">
                  <a:moveTo>
                    <a:pt x="1" y="74"/>
                  </a:moveTo>
                  <a:lnTo>
                    <a:pt x="1" y="1379"/>
                  </a:lnTo>
                  <a:cubicBezTo>
                    <a:pt x="1" y="1600"/>
                    <a:pt x="174" y="1778"/>
                    <a:pt x="387" y="1778"/>
                  </a:cubicBezTo>
                  <a:lnTo>
                    <a:pt x="387" y="1778"/>
                  </a:lnTo>
                  <a:lnTo>
                    <a:pt x="5629" y="1778"/>
                  </a:lnTo>
                  <a:cubicBezTo>
                    <a:pt x="5841" y="1778"/>
                    <a:pt x="6015" y="1600"/>
                    <a:pt x="6015" y="1379"/>
                  </a:cubicBezTo>
                  <a:lnTo>
                    <a:pt x="6015" y="1379"/>
                  </a:lnTo>
                  <a:lnTo>
                    <a:pt x="6015" y="195"/>
                  </a:lnTo>
                  <a:cubicBezTo>
                    <a:pt x="6015" y="152"/>
                    <a:pt x="5984" y="122"/>
                    <a:pt x="5941" y="122"/>
                  </a:cubicBezTo>
                  <a:lnTo>
                    <a:pt x="5941" y="122"/>
                  </a:lnTo>
                  <a:cubicBezTo>
                    <a:pt x="5902" y="122"/>
                    <a:pt x="5871" y="152"/>
                    <a:pt x="5871" y="195"/>
                  </a:cubicBezTo>
                  <a:lnTo>
                    <a:pt x="5871" y="195"/>
                  </a:lnTo>
                  <a:lnTo>
                    <a:pt x="5871" y="1379"/>
                  </a:lnTo>
                  <a:cubicBezTo>
                    <a:pt x="5871" y="1518"/>
                    <a:pt x="5763" y="1630"/>
                    <a:pt x="5629" y="1630"/>
                  </a:cubicBezTo>
                  <a:lnTo>
                    <a:pt x="5629" y="1630"/>
                  </a:lnTo>
                  <a:lnTo>
                    <a:pt x="387" y="1630"/>
                  </a:lnTo>
                  <a:cubicBezTo>
                    <a:pt x="252" y="1630"/>
                    <a:pt x="144" y="1518"/>
                    <a:pt x="144" y="1379"/>
                  </a:cubicBezTo>
                  <a:lnTo>
                    <a:pt x="144" y="1379"/>
                  </a:lnTo>
                  <a:lnTo>
                    <a:pt x="144" y="74"/>
                  </a:lnTo>
                  <a:cubicBezTo>
                    <a:pt x="144" y="35"/>
                    <a:pt x="114" y="0"/>
                    <a:pt x="75" y="0"/>
                  </a:cubicBezTo>
                  <a:lnTo>
                    <a:pt x="75" y="0"/>
                  </a:lnTo>
                  <a:cubicBezTo>
                    <a:pt x="36" y="0"/>
                    <a:pt x="1" y="35"/>
                    <a:pt x="1" y="7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8" name="Google Shape;678;p32"/>
            <p:cNvSpPr/>
            <p:nvPr/>
          </p:nvSpPr>
          <p:spPr>
            <a:xfrm>
              <a:off x="4856181" y="4487968"/>
              <a:ext cx="56193" cy="59934"/>
            </a:xfrm>
            <a:custGeom>
              <a:avLst/>
              <a:gdLst/>
              <a:ahLst/>
              <a:cxnLst/>
              <a:rect l="l" t="t" r="r" b="b"/>
              <a:pathLst>
                <a:path w="781" h="833" extrusionOk="0">
                  <a:moveTo>
                    <a:pt x="0" y="832"/>
                  </a:moveTo>
                  <a:lnTo>
                    <a:pt x="781" y="832"/>
                  </a:lnTo>
                  <a:lnTo>
                    <a:pt x="781" y="0"/>
                  </a:lnTo>
                  <a:cubicBezTo>
                    <a:pt x="352" y="39"/>
                    <a:pt x="13" y="395"/>
                    <a:pt x="0" y="83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9" name="Google Shape;679;p32"/>
            <p:cNvSpPr/>
            <p:nvPr/>
          </p:nvSpPr>
          <p:spPr>
            <a:xfrm>
              <a:off x="4921080" y="4487968"/>
              <a:ext cx="58999" cy="59934"/>
            </a:xfrm>
            <a:custGeom>
              <a:avLst/>
              <a:gdLst/>
              <a:ahLst/>
              <a:cxnLst/>
              <a:rect l="l" t="t" r="r" b="b"/>
              <a:pathLst>
                <a:path w="820" h="833" extrusionOk="0">
                  <a:moveTo>
                    <a:pt x="0" y="832"/>
                  </a:moveTo>
                  <a:lnTo>
                    <a:pt x="820" y="832"/>
                  </a:lnTo>
                  <a:cubicBezTo>
                    <a:pt x="807" y="382"/>
                    <a:pt x="451" y="22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Google Shape;680;p32"/>
            <p:cNvSpPr/>
            <p:nvPr/>
          </p:nvSpPr>
          <p:spPr>
            <a:xfrm>
              <a:off x="4856181" y="4556537"/>
              <a:ext cx="123898" cy="138000"/>
            </a:xfrm>
            <a:custGeom>
              <a:avLst/>
              <a:gdLst/>
              <a:ahLst/>
              <a:cxnLst/>
              <a:rect l="l" t="t" r="r" b="b"/>
              <a:pathLst>
                <a:path w="1722" h="1918" extrusionOk="0">
                  <a:moveTo>
                    <a:pt x="0" y="1"/>
                  </a:moveTo>
                  <a:lnTo>
                    <a:pt x="0" y="1054"/>
                  </a:lnTo>
                  <a:cubicBezTo>
                    <a:pt x="0" y="1531"/>
                    <a:pt x="386" y="1917"/>
                    <a:pt x="859" y="1917"/>
                  </a:cubicBezTo>
                  <a:lnTo>
                    <a:pt x="859" y="1917"/>
                  </a:lnTo>
                  <a:cubicBezTo>
                    <a:pt x="1336" y="1917"/>
                    <a:pt x="1722" y="1531"/>
                    <a:pt x="1722" y="1054"/>
                  </a:cubicBezTo>
                  <a:lnTo>
                    <a:pt x="1722" y="1054"/>
                  </a:lnTo>
                  <a:lnTo>
                    <a:pt x="172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1" name="Google Shape;681;p32"/>
            <p:cNvSpPr/>
            <p:nvPr/>
          </p:nvSpPr>
          <p:spPr>
            <a:xfrm>
              <a:off x="4154879" y="4357880"/>
              <a:ext cx="695757" cy="357232"/>
            </a:xfrm>
            <a:custGeom>
              <a:avLst/>
              <a:gdLst/>
              <a:ahLst/>
              <a:cxnLst/>
              <a:rect l="l" t="t" r="r" b="b"/>
              <a:pathLst>
                <a:path w="9670" h="4965" extrusionOk="0">
                  <a:moveTo>
                    <a:pt x="521" y="0"/>
                  </a:moveTo>
                  <a:cubicBezTo>
                    <a:pt x="235" y="0"/>
                    <a:pt x="1" y="234"/>
                    <a:pt x="1" y="520"/>
                  </a:cubicBezTo>
                  <a:lnTo>
                    <a:pt x="1" y="520"/>
                  </a:lnTo>
                  <a:cubicBezTo>
                    <a:pt x="1" y="811"/>
                    <a:pt x="235" y="1045"/>
                    <a:pt x="521" y="1045"/>
                  </a:cubicBezTo>
                  <a:lnTo>
                    <a:pt x="521" y="1045"/>
                  </a:lnTo>
                  <a:lnTo>
                    <a:pt x="790" y="1045"/>
                  </a:lnTo>
                  <a:lnTo>
                    <a:pt x="1397" y="4574"/>
                  </a:lnTo>
                  <a:cubicBezTo>
                    <a:pt x="1436" y="4800"/>
                    <a:pt x="1631" y="4964"/>
                    <a:pt x="1861" y="4964"/>
                  </a:cubicBezTo>
                  <a:lnTo>
                    <a:pt x="1861" y="4964"/>
                  </a:lnTo>
                  <a:lnTo>
                    <a:pt x="7809" y="4964"/>
                  </a:lnTo>
                  <a:cubicBezTo>
                    <a:pt x="8039" y="4964"/>
                    <a:pt x="8234" y="4800"/>
                    <a:pt x="8273" y="4574"/>
                  </a:cubicBezTo>
                  <a:lnTo>
                    <a:pt x="8273" y="4574"/>
                  </a:lnTo>
                  <a:lnTo>
                    <a:pt x="8880" y="1045"/>
                  </a:lnTo>
                  <a:lnTo>
                    <a:pt x="9149" y="1045"/>
                  </a:lnTo>
                  <a:cubicBezTo>
                    <a:pt x="9435" y="1045"/>
                    <a:pt x="9669" y="811"/>
                    <a:pt x="9669" y="520"/>
                  </a:cubicBezTo>
                  <a:lnTo>
                    <a:pt x="9669" y="520"/>
                  </a:lnTo>
                  <a:cubicBezTo>
                    <a:pt x="9669" y="234"/>
                    <a:pt x="9435" y="0"/>
                    <a:pt x="9149" y="0"/>
                  </a:cubicBezTo>
                  <a:lnTo>
                    <a:pt x="9149" y="0"/>
                  </a:lnTo>
                  <a:close/>
                  <a:moveTo>
                    <a:pt x="6691" y="3737"/>
                  </a:moveTo>
                  <a:lnTo>
                    <a:pt x="6691" y="1652"/>
                  </a:lnTo>
                  <a:cubicBezTo>
                    <a:pt x="6691" y="1487"/>
                    <a:pt x="6825" y="1353"/>
                    <a:pt x="6994" y="1353"/>
                  </a:cubicBezTo>
                  <a:lnTo>
                    <a:pt x="6994" y="1353"/>
                  </a:lnTo>
                  <a:cubicBezTo>
                    <a:pt x="7077" y="1353"/>
                    <a:pt x="7155" y="1387"/>
                    <a:pt x="7207" y="1439"/>
                  </a:cubicBezTo>
                  <a:lnTo>
                    <a:pt x="7207" y="1439"/>
                  </a:lnTo>
                  <a:cubicBezTo>
                    <a:pt x="7263" y="1496"/>
                    <a:pt x="7298" y="1570"/>
                    <a:pt x="7298" y="1652"/>
                  </a:cubicBezTo>
                  <a:lnTo>
                    <a:pt x="7298" y="1652"/>
                  </a:lnTo>
                  <a:lnTo>
                    <a:pt x="7298" y="3737"/>
                  </a:lnTo>
                  <a:cubicBezTo>
                    <a:pt x="7298" y="3907"/>
                    <a:pt x="7159" y="4041"/>
                    <a:pt x="6994" y="4041"/>
                  </a:cubicBezTo>
                  <a:lnTo>
                    <a:pt x="6994" y="4041"/>
                  </a:lnTo>
                  <a:cubicBezTo>
                    <a:pt x="6825" y="4041"/>
                    <a:pt x="6691" y="3907"/>
                    <a:pt x="6691" y="3737"/>
                  </a:cubicBezTo>
                  <a:moveTo>
                    <a:pt x="5247" y="3737"/>
                  </a:moveTo>
                  <a:lnTo>
                    <a:pt x="5247" y="1652"/>
                  </a:lnTo>
                  <a:cubicBezTo>
                    <a:pt x="5247" y="1487"/>
                    <a:pt x="5381" y="1353"/>
                    <a:pt x="5550" y="1353"/>
                  </a:cubicBezTo>
                  <a:lnTo>
                    <a:pt x="5550" y="1353"/>
                  </a:lnTo>
                  <a:cubicBezTo>
                    <a:pt x="5633" y="1353"/>
                    <a:pt x="5711" y="1387"/>
                    <a:pt x="5763" y="1439"/>
                  </a:cubicBezTo>
                  <a:lnTo>
                    <a:pt x="5763" y="1439"/>
                  </a:lnTo>
                  <a:cubicBezTo>
                    <a:pt x="5819" y="1496"/>
                    <a:pt x="5854" y="1570"/>
                    <a:pt x="5854" y="1652"/>
                  </a:cubicBezTo>
                  <a:lnTo>
                    <a:pt x="5854" y="1652"/>
                  </a:lnTo>
                  <a:lnTo>
                    <a:pt x="5854" y="3737"/>
                  </a:lnTo>
                  <a:cubicBezTo>
                    <a:pt x="5854" y="3907"/>
                    <a:pt x="5715" y="4041"/>
                    <a:pt x="5550" y="4041"/>
                  </a:cubicBezTo>
                  <a:lnTo>
                    <a:pt x="5550" y="4041"/>
                  </a:lnTo>
                  <a:cubicBezTo>
                    <a:pt x="5381" y="4041"/>
                    <a:pt x="5247" y="3907"/>
                    <a:pt x="5247" y="3737"/>
                  </a:cubicBezTo>
                  <a:moveTo>
                    <a:pt x="3816" y="3737"/>
                  </a:moveTo>
                  <a:lnTo>
                    <a:pt x="3816" y="1652"/>
                  </a:lnTo>
                  <a:cubicBezTo>
                    <a:pt x="3816" y="1487"/>
                    <a:pt x="3950" y="1353"/>
                    <a:pt x="4120" y="1353"/>
                  </a:cubicBezTo>
                  <a:lnTo>
                    <a:pt x="4120" y="1353"/>
                  </a:lnTo>
                  <a:cubicBezTo>
                    <a:pt x="4202" y="1353"/>
                    <a:pt x="4280" y="1387"/>
                    <a:pt x="4332" y="1439"/>
                  </a:cubicBezTo>
                  <a:lnTo>
                    <a:pt x="4332" y="1439"/>
                  </a:lnTo>
                  <a:cubicBezTo>
                    <a:pt x="4388" y="1496"/>
                    <a:pt x="4423" y="1570"/>
                    <a:pt x="4423" y="1652"/>
                  </a:cubicBezTo>
                  <a:lnTo>
                    <a:pt x="4423" y="1652"/>
                  </a:lnTo>
                  <a:lnTo>
                    <a:pt x="4423" y="3737"/>
                  </a:lnTo>
                  <a:cubicBezTo>
                    <a:pt x="4423" y="3907"/>
                    <a:pt x="4284" y="4041"/>
                    <a:pt x="4120" y="4041"/>
                  </a:cubicBezTo>
                  <a:lnTo>
                    <a:pt x="4120" y="4041"/>
                  </a:lnTo>
                  <a:cubicBezTo>
                    <a:pt x="3950" y="4041"/>
                    <a:pt x="3816" y="3907"/>
                    <a:pt x="3816" y="3737"/>
                  </a:cubicBezTo>
                  <a:moveTo>
                    <a:pt x="2377" y="3737"/>
                  </a:moveTo>
                  <a:lnTo>
                    <a:pt x="2377" y="1652"/>
                  </a:lnTo>
                  <a:cubicBezTo>
                    <a:pt x="2377" y="1487"/>
                    <a:pt x="2511" y="1353"/>
                    <a:pt x="2676" y="1353"/>
                  </a:cubicBezTo>
                  <a:lnTo>
                    <a:pt x="2676" y="1353"/>
                  </a:lnTo>
                  <a:cubicBezTo>
                    <a:pt x="2758" y="1353"/>
                    <a:pt x="2836" y="1387"/>
                    <a:pt x="2888" y="1439"/>
                  </a:cubicBezTo>
                  <a:lnTo>
                    <a:pt x="2888" y="1439"/>
                  </a:lnTo>
                  <a:cubicBezTo>
                    <a:pt x="2945" y="1496"/>
                    <a:pt x="2979" y="1570"/>
                    <a:pt x="2979" y="1652"/>
                  </a:cubicBezTo>
                  <a:lnTo>
                    <a:pt x="2979" y="1652"/>
                  </a:lnTo>
                  <a:lnTo>
                    <a:pt x="2979" y="3737"/>
                  </a:lnTo>
                  <a:cubicBezTo>
                    <a:pt x="2979" y="3907"/>
                    <a:pt x="2845" y="4041"/>
                    <a:pt x="2676" y="4041"/>
                  </a:cubicBezTo>
                  <a:lnTo>
                    <a:pt x="2676" y="4041"/>
                  </a:lnTo>
                  <a:cubicBezTo>
                    <a:pt x="2511" y="4041"/>
                    <a:pt x="2377" y="3907"/>
                    <a:pt x="2377" y="3737"/>
                  </a:cubicBezTo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2" name="Google Shape;682;p32"/>
            <p:cNvSpPr/>
            <p:nvPr/>
          </p:nvSpPr>
          <p:spPr>
            <a:xfrm>
              <a:off x="4196035" y="4080221"/>
              <a:ext cx="87419" cy="234629"/>
            </a:xfrm>
            <a:custGeom>
              <a:avLst/>
              <a:gdLst/>
              <a:ahLst/>
              <a:cxnLst/>
              <a:rect l="l" t="t" r="r" b="b"/>
              <a:pathLst>
                <a:path w="1215" h="3261" extrusionOk="0">
                  <a:moveTo>
                    <a:pt x="252" y="0"/>
                  </a:moveTo>
                  <a:cubicBezTo>
                    <a:pt x="114" y="0"/>
                    <a:pt x="1" y="117"/>
                    <a:pt x="1" y="256"/>
                  </a:cubicBezTo>
                  <a:lnTo>
                    <a:pt x="1" y="256"/>
                  </a:lnTo>
                  <a:lnTo>
                    <a:pt x="1" y="2654"/>
                  </a:lnTo>
                  <a:cubicBezTo>
                    <a:pt x="1" y="2988"/>
                    <a:pt x="270" y="3261"/>
                    <a:pt x="608" y="3261"/>
                  </a:cubicBezTo>
                  <a:lnTo>
                    <a:pt x="608" y="3261"/>
                  </a:lnTo>
                  <a:cubicBezTo>
                    <a:pt x="946" y="3261"/>
                    <a:pt x="1215" y="2988"/>
                    <a:pt x="1215" y="2654"/>
                  </a:cubicBezTo>
                  <a:lnTo>
                    <a:pt x="1215" y="2654"/>
                  </a:lnTo>
                  <a:lnTo>
                    <a:pt x="121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Google Shape;683;p32"/>
            <p:cNvSpPr/>
            <p:nvPr/>
          </p:nvSpPr>
          <p:spPr>
            <a:xfrm>
              <a:off x="4371091" y="4080221"/>
              <a:ext cx="87707" cy="234629"/>
            </a:xfrm>
            <a:custGeom>
              <a:avLst/>
              <a:gdLst/>
              <a:ahLst/>
              <a:cxnLst/>
              <a:rect l="l" t="t" r="r" b="b"/>
              <a:pathLst>
                <a:path w="1219" h="3261" extrusionOk="0">
                  <a:moveTo>
                    <a:pt x="0" y="0"/>
                  </a:moveTo>
                  <a:lnTo>
                    <a:pt x="0" y="2654"/>
                  </a:lnTo>
                  <a:cubicBezTo>
                    <a:pt x="0" y="2988"/>
                    <a:pt x="273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4" name="Google Shape;684;p32"/>
            <p:cNvSpPr/>
            <p:nvPr/>
          </p:nvSpPr>
          <p:spPr>
            <a:xfrm>
              <a:off x="4546362" y="4080221"/>
              <a:ext cx="87779" cy="234629"/>
            </a:xfrm>
            <a:custGeom>
              <a:avLst/>
              <a:gdLst/>
              <a:ahLst/>
              <a:cxnLst/>
              <a:rect l="l" t="t" r="r" b="b"/>
              <a:pathLst>
                <a:path w="1220" h="3261" extrusionOk="0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5" name="Google Shape;685;p32"/>
            <p:cNvSpPr/>
            <p:nvPr/>
          </p:nvSpPr>
          <p:spPr>
            <a:xfrm>
              <a:off x="4721705" y="4080221"/>
              <a:ext cx="87707" cy="234629"/>
            </a:xfrm>
            <a:custGeom>
              <a:avLst/>
              <a:gdLst/>
              <a:ahLst/>
              <a:cxnLst/>
              <a:rect l="l" t="t" r="r" b="b"/>
              <a:pathLst>
                <a:path w="1219" h="3261" extrusionOk="0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256"/>
                  </a:lnTo>
                  <a:cubicBezTo>
                    <a:pt x="1219" y="117"/>
                    <a:pt x="1106" y="0"/>
                    <a:pt x="968" y="0"/>
                  </a:cubicBezTo>
                  <a:lnTo>
                    <a:pt x="9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Google Shape;686;p32"/>
            <p:cNvSpPr/>
            <p:nvPr/>
          </p:nvSpPr>
          <p:spPr>
            <a:xfrm>
              <a:off x="4283383" y="4080221"/>
              <a:ext cx="87779" cy="234629"/>
            </a:xfrm>
            <a:custGeom>
              <a:avLst/>
              <a:gdLst/>
              <a:ahLst/>
              <a:cxnLst/>
              <a:rect l="l" t="t" r="r" b="b"/>
              <a:pathLst>
                <a:path w="1220" h="3261" extrusionOk="0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  <a:moveTo>
                    <a:pt x="114" y="2654"/>
                  </a:moveTo>
                  <a:lnTo>
                    <a:pt x="114" y="113"/>
                  </a:lnTo>
                  <a:lnTo>
                    <a:pt x="1111" y="113"/>
                  </a:lnTo>
                  <a:lnTo>
                    <a:pt x="1111" y="2654"/>
                  </a:lnTo>
                  <a:cubicBezTo>
                    <a:pt x="1111" y="2927"/>
                    <a:pt x="885" y="3152"/>
                    <a:pt x="612" y="3152"/>
                  </a:cubicBezTo>
                  <a:lnTo>
                    <a:pt x="612" y="3152"/>
                  </a:lnTo>
                  <a:cubicBezTo>
                    <a:pt x="339" y="3152"/>
                    <a:pt x="114" y="2927"/>
                    <a:pt x="114" y="26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7" name="Google Shape;687;p32"/>
            <p:cNvSpPr/>
            <p:nvPr/>
          </p:nvSpPr>
          <p:spPr>
            <a:xfrm>
              <a:off x="4458726" y="4080221"/>
              <a:ext cx="87707" cy="234629"/>
            </a:xfrm>
            <a:custGeom>
              <a:avLst/>
              <a:gdLst/>
              <a:ahLst/>
              <a:cxnLst/>
              <a:rect l="l" t="t" r="r" b="b"/>
              <a:pathLst>
                <a:path w="1219" h="3261" extrusionOk="0">
                  <a:moveTo>
                    <a:pt x="1" y="0"/>
                  </a:moveTo>
                  <a:lnTo>
                    <a:pt x="1" y="2654"/>
                  </a:lnTo>
                  <a:cubicBezTo>
                    <a:pt x="1" y="2988"/>
                    <a:pt x="274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  <a:moveTo>
                    <a:pt x="113" y="2654"/>
                  </a:moveTo>
                  <a:lnTo>
                    <a:pt x="113" y="113"/>
                  </a:lnTo>
                  <a:lnTo>
                    <a:pt x="1111" y="113"/>
                  </a:lnTo>
                  <a:lnTo>
                    <a:pt x="1111" y="2654"/>
                  </a:lnTo>
                  <a:cubicBezTo>
                    <a:pt x="1111" y="2927"/>
                    <a:pt x="885" y="3152"/>
                    <a:pt x="612" y="3152"/>
                  </a:cubicBezTo>
                  <a:lnTo>
                    <a:pt x="612" y="3152"/>
                  </a:lnTo>
                  <a:cubicBezTo>
                    <a:pt x="339" y="3152"/>
                    <a:pt x="113" y="2927"/>
                    <a:pt x="113" y="26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8" name="Google Shape;688;p32"/>
            <p:cNvSpPr/>
            <p:nvPr/>
          </p:nvSpPr>
          <p:spPr>
            <a:xfrm>
              <a:off x="4634070" y="4080221"/>
              <a:ext cx="87707" cy="234629"/>
            </a:xfrm>
            <a:custGeom>
              <a:avLst/>
              <a:gdLst/>
              <a:ahLst/>
              <a:cxnLst/>
              <a:rect l="l" t="t" r="r" b="b"/>
              <a:pathLst>
                <a:path w="1219" h="3261" extrusionOk="0">
                  <a:moveTo>
                    <a:pt x="0" y="0"/>
                  </a:moveTo>
                  <a:lnTo>
                    <a:pt x="0" y="2654"/>
                  </a:lnTo>
                  <a:cubicBezTo>
                    <a:pt x="0" y="2988"/>
                    <a:pt x="273" y="3261"/>
                    <a:pt x="612" y="3261"/>
                  </a:cubicBezTo>
                  <a:lnTo>
                    <a:pt x="612" y="3261"/>
                  </a:lnTo>
                  <a:cubicBezTo>
                    <a:pt x="950" y="3261"/>
                    <a:pt x="1219" y="2988"/>
                    <a:pt x="1219" y="2654"/>
                  </a:cubicBezTo>
                  <a:lnTo>
                    <a:pt x="1219" y="2654"/>
                  </a:lnTo>
                  <a:lnTo>
                    <a:pt x="1219" y="0"/>
                  </a:lnTo>
                  <a:close/>
                  <a:moveTo>
                    <a:pt x="113" y="2654"/>
                  </a:moveTo>
                  <a:lnTo>
                    <a:pt x="113" y="113"/>
                  </a:lnTo>
                  <a:lnTo>
                    <a:pt x="1110" y="113"/>
                  </a:lnTo>
                  <a:lnTo>
                    <a:pt x="1110" y="2654"/>
                  </a:lnTo>
                  <a:cubicBezTo>
                    <a:pt x="1110" y="2927"/>
                    <a:pt x="885" y="3152"/>
                    <a:pt x="612" y="3152"/>
                  </a:cubicBezTo>
                  <a:lnTo>
                    <a:pt x="612" y="3152"/>
                  </a:lnTo>
                  <a:cubicBezTo>
                    <a:pt x="338" y="3152"/>
                    <a:pt x="113" y="2927"/>
                    <a:pt x="113" y="2654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89" name="Google Shape;689;p32"/>
          <p:cNvGrpSpPr/>
          <p:nvPr/>
        </p:nvGrpSpPr>
        <p:grpSpPr>
          <a:xfrm>
            <a:off x="1103804" y="1762598"/>
            <a:ext cx="523925" cy="668961"/>
            <a:chOff x="3578294" y="1325055"/>
            <a:chExt cx="523925" cy="668961"/>
          </a:xfrm>
        </p:grpSpPr>
        <p:sp>
          <p:nvSpPr>
            <p:cNvPr id="690" name="Google Shape;690;p32"/>
            <p:cNvSpPr/>
            <p:nvPr/>
          </p:nvSpPr>
          <p:spPr>
            <a:xfrm>
              <a:off x="3578294" y="1423120"/>
              <a:ext cx="523925" cy="570896"/>
            </a:xfrm>
            <a:custGeom>
              <a:avLst/>
              <a:gdLst/>
              <a:ahLst/>
              <a:cxnLst/>
              <a:rect l="l" t="t" r="r" b="b"/>
              <a:pathLst>
                <a:path w="4194" h="4570" extrusionOk="0">
                  <a:moveTo>
                    <a:pt x="447" y="0"/>
                  </a:moveTo>
                  <a:lnTo>
                    <a:pt x="0" y="4570"/>
                  </a:lnTo>
                  <a:lnTo>
                    <a:pt x="4193" y="4570"/>
                  </a:lnTo>
                  <a:lnTo>
                    <a:pt x="374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1" name="Google Shape;691;p32"/>
            <p:cNvSpPr/>
            <p:nvPr/>
          </p:nvSpPr>
          <p:spPr>
            <a:xfrm>
              <a:off x="3629263" y="1423120"/>
              <a:ext cx="421988" cy="50968"/>
            </a:xfrm>
            <a:custGeom>
              <a:avLst/>
              <a:gdLst/>
              <a:ahLst/>
              <a:cxnLst/>
              <a:rect l="l" t="t" r="r" b="b"/>
              <a:pathLst>
                <a:path w="3378" h="408" extrusionOk="0">
                  <a:moveTo>
                    <a:pt x="39" y="0"/>
                  </a:moveTo>
                  <a:lnTo>
                    <a:pt x="0" y="408"/>
                  </a:lnTo>
                  <a:lnTo>
                    <a:pt x="3378" y="408"/>
                  </a:lnTo>
                  <a:lnTo>
                    <a:pt x="3339" y="0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2" name="Google Shape;692;p32"/>
            <p:cNvSpPr/>
            <p:nvPr/>
          </p:nvSpPr>
          <p:spPr>
            <a:xfrm>
              <a:off x="3751064" y="1325055"/>
              <a:ext cx="178389" cy="142037"/>
            </a:xfrm>
            <a:custGeom>
              <a:avLst/>
              <a:gdLst/>
              <a:ahLst/>
              <a:cxnLst/>
              <a:rect l="l" t="t" r="r" b="b"/>
              <a:pathLst>
                <a:path w="1428" h="1137" extrusionOk="0">
                  <a:moveTo>
                    <a:pt x="712" y="117"/>
                  </a:moveTo>
                  <a:cubicBezTo>
                    <a:pt x="1041" y="117"/>
                    <a:pt x="1310" y="382"/>
                    <a:pt x="1310" y="711"/>
                  </a:cubicBezTo>
                  <a:lnTo>
                    <a:pt x="1310" y="1019"/>
                  </a:lnTo>
                  <a:lnTo>
                    <a:pt x="118" y="1019"/>
                  </a:lnTo>
                  <a:lnTo>
                    <a:pt x="118" y="711"/>
                  </a:lnTo>
                  <a:cubicBezTo>
                    <a:pt x="118" y="382"/>
                    <a:pt x="382" y="117"/>
                    <a:pt x="712" y="117"/>
                  </a:cubicBezTo>
                  <a:close/>
                  <a:moveTo>
                    <a:pt x="712" y="0"/>
                  </a:moveTo>
                  <a:cubicBezTo>
                    <a:pt x="321" y="0"/>
                    <a:pt x="1" y="321"/>
                    <a:pt x="1" y="711"/>
                  </a:cubicBezTo>
                  <a:lnTo>
                    <a:pt x="1" y="1136"/>
                  </a:lnTo>
                  <a:lnTo>
                    <a:pt x="1427" y="1136"/>
                  </a:lnTo>
                  <a:lnTo>
                    <a:pt x="1427" y="711"/>
                  </a:lnTo>
                  <a:cubicBezTo>
                    <a:pt x="1427" y="321"/>
                    <a:pt x="1106" y="0"/>
                    <a:pt x="712" y="0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93" name="Google Shape;693;p32"/>
          <p:cNvGrpSpPr/>
          <p:nvPr/>
        </p:nvGrpSpPr>
        <p:grpSpPr>
          <a:xfrm>
            <a:off x="4186559" y="1749422"/>
            <a:ext cx="687341" cy="687341"/>
            <a:chOff x="-291983" y="1611404"/>
            <a:chExt cx="687341" cy="687341"/>
          </a:xfrm>
        </p:grpSpPr>
        <p:sp>
          <p:nvSpPr>
            <p:cNvPr id="694" name="Google Shape;694;p32"/>
            <p:cNvSpPr/>
            <p:nvPr/>
          </p:nvSpPr>
          <p:spPr>
            <a:xfrm>
              <a:off x="-291983" y="1611404"/>
              <a:ext cx="687341" cy="687341"/>
            </a:xfrm>
            <a:custGeom>
              <a:avLst/>
              <a:gdLst/>
              <a:ahLst/>
              <a:cxnLst/>
              <a:rect l="l" t="t" r="r" b="b"/>
              <a:pathLst>
                <a:path w="10242" h="10242" extrusionOk="0">
                  <a:moveTo>
                    <a:pt x="5121" y="0"/>
                  </a:moveTo>
                  <a:cubicBezTo>
                    <a:pt x="2294" y="0"/>
                    <a:pt x="0" y="2294"/>
                    <a:pt x="0" y="5121"/>
                  </a:cubicBezTo>
                  <a:cubicBezTo>
                    <a:pt x="0" y="7952"/>
                    <a:pt x="2294" y="10241"/>
                    <a:pt x="5121" y="10241"/>
                  </a:cubicBezTo>
                  <a:cubicBezTo>
                    <a:pt x="7948" y="10241"/>
                    <a:pt x="10241" y="7952"/>
                    <a:pt x="10241" y="5121"/>
                  </a:cubicBezTo>
                  <a:cubicBezTo>
                    <a:pt x="10241" y="2294"/>
                    <a:pt x="7948" y="0"/>
                    <a:pt x="512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5" name="Google Shape;695;p32"/>
            <p:cNvSpPr/>
            <p:nvPr/>
          </p:nvSpPr>
          <p:spPr>
            <a:xfrm>
              <a:off x="-81056" y="1900044"/>
              <a:ext cx="341925" cy="209853"/>
            </a:xfrm>
            <a:custGeom>
              <a:avLst/>
              <a:gdLst/>
              <a:ahLst/>
              <a:cxnLst/>
              <a:rect l="l" t="t" r="r" b="b"/>
              <a:pathLst>
                <a:path w="5095" h="3127" extrusionOk="0">
                  <a:moveTo>
                    <a:pt x="651" y="0"/>
                  </a:moveTo>
                  <a:cubicBezTo>
                    <a:pt x="291" y="0"/>
                    <a:pt x="1" y="291"/>
                    <a:pt x="1" y="651"/>
                  </a:cubicBezTo>
                  <a:lnTo>
                    <a:pt x="1" y="2476"/>
                  </a:lnTo>
                  <a:cubicBezTo>
                    <a:pt x="1" y="2836"/>
                    <a:pt x="291" y="3126"/>
                    <a:pt x="651" y="3126"/>
                  </a:cubicBezTo>
                  <a:lnTo>
                    <a:pt x="4445" y="3126"/>
                  </a:lnTo>
                  <a:cubicBezTo>
                    <a:pt x="4805" y="3126"/>
                    <a:pt x="5095" y="2836"/>
                    <a:pt x="5095" y="2476"/>
                  </a:cubicBezTo>
                  <a:lnTo>
                    <a:pt x="5095" y="651"/>
                  </a:lnTo>
                  <a:cubicBezTo>
                    <a:pt x="5095" y="291"/>
                    <a:pt x="4805" y="0"/>
                    <a:pt x="44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Google Shape;696;p32"/>
            <p:cNvSpPr/>
            <p:nvPr/>
          </p:nvSpPr>
          <p:spPr>
            <a:xfrm>
              <a:off x="-291983" y="1845349"/>
              <a:ext cx="395211" cy="168446"/>
            </a:xfrm>
            <a:custGeom>
              <a:avLst/>
              <a:gdLst/>
              <a:ahLst/>
              <a:cxnLst/>
              <a:rect l="l" t="t" r="r" b="b"/>
              <a:pathLst>
                <a:path w="5889" h="2510" extrusionOk="0">
                  <a:moveTo>
                    <a:pt x="3369" y="0"/>
                  </a:moveTo>
                  <a:cubicBezTo>
                    <a:pt x="3369" y="0"/>
                    <a:pt x="2506" y="74"/>
                    <a:pt x="928" y="1024"/>
                  </a:cubicBezTo>
                  <a:lnTo>
                    <a:pt x="39" y="1024"/>
                  </a:lnTo>
                  <a:cubicBezTo>
                    <a:pt x="13" y="1223"/>
                    <a:pt x="0" y="1431"/>
                    <a:pt x="0" y="1635"/>
                  </a:cubicBezTo>
                  <a:cubicBezTo>
                    <a:pt x="0" y="1912"/>
                    <a:pt x="22" y="2181"/>
                    <a:pt x="65" y="2441"/>
                  </a:cubicBezTo>
                  <a:lnTo>
                    <a:pt x="2164" y="2441"/>
                  </a:lnTo>
                  <a:lnTo>
                    <a:pt x="2164" y="2446"/>
                  </a:lnTo>
                  <a:cubicBezTo>
                    <a:pt x="2230" y="2460"/>
                    <a:pt x="2473" y="2509"/>
                    <a:pt x="2741" y="2509"/>
                  </a:cubicBezTo>
                  <a:cubicBezTo>
                    <a:pt x="3033" y="2509"/>
                    <a:pt x="3356" y="2451"/>
                    <a:pt x="3512" y="2225"/>
                  </a:cubicBezTo>
                  <a:cubicBezTo>
                    <a:pt x="3512" y="2225"/>
                    <a:pt x="3546" y="2225"/>
                    <a:pt x="3602" y="2225"/>
                  </a:cubicBezTo>
                  <a:cubicBezTo>
                    <a:pt x="3840" y="2225"/>
                    <a:pt x="4479" y="2211"/>
                    <a:pt x="4696" y="2064"/>
                  </a:cubicBezTo>
                  <a:cubicBezTo>
                    <a:pt x="4965" y="1886"/>
                    <a:pt x="4965" y="1457"/>
                    <a:pt x="4570" y="1435"/>
                  </a:cubicBezTo>
                  <a:cubicBezTo>
                    <a:pt x="4517" y="1433"/>
                    <a:pt x="4459" y="1432"/>
                    <a:pt x="4398" y="1432"/>
                  </a:cubicBezTo>
                  <a:cubicBezTo>
                    <a:pt x="4001" y="1432"/>
                    <a:pt x="3473" y="1474"/>
                    <a:pt x="3473" y="1474"/>
                  </a:cubicBezTo>
                  <a:lnTo>
                    <a:pt x="3473" y="898"/>
                  </a:lnTo>
                  <a:cubicBezTo>
                    <a:pt x="3482" y="898"/>
                    <a:pt x="3555" y="859"/>
                    <a:pt x="3599" y="846"/>
                  </a:cubicBezTo>
                  <a:lnTo>
                    <a:pt x="5259" y="828"/>
                  </a:lnTo>
                  <a:lnTo>
                    <a:pt x="5888" y="815"/>
                  </a:lnTo>
                  <a:cubicBezTo>
                    <a:pt x="5888" y="815"/>
                    <a:pt x="4873" y="91"/>
                    <a:pt x="3369" y="0"/>
                  </a:cubicBezTo>
                  <a:close/>
                </a:path>
              </a:pathLst>
            </a:custGeom>
            <a:solidFill>
              <a:srgbClr val="FFCA9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7" name="Google Shape;697;p32"/>
            <p:cNvSpPr/>
            <p:nvPr/>
          </p:nvSpPr>
          <p:spPr>
            <a:xfrm>
              <a:off x="-288829" y="1912862"/>
              <a:ext cx="42279" cy="98719"/>
            </a:xfrm>
            <a:custGeom>
              <a:avLst/>
              <a:gdLst/>
              <a:ahLst/>
              <a:cxnLst/>
              <a:rect l="l" t="t" r="r" b="b"/>
              <a:pathLst>
                <a:path w="630" h="1471" extrusionOk="0">
                  <a:moveTo>
                    <a:pt x="1" y="0"/>
                  </a:moveTo>
                  <a:lnTo>
                    <a:pt x="1" y="1470"/>
                  </a:lnTo>
                  <a:lnTo>
                    <a:pt x="630" y="1470"/>
                  </a:lnTo>
                  <a:lnTo>
                    <a:pt x="63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8" name="Google Shape;698;p32"/>
            <p:cNvSpPr/>
            <p:nvPr/>
          </p:nvSpPr>
          <p:spPr>
            <a:xfrm>
              <a:off x="-291983" y="1908164"/>
              <a:ext cx="36978" cy="103417"/>
            </a:xfrm>
            <a:custGeom>
              <a:avLst/>
              <a:gdLst/>
              <a:ahLst/>
              <a:cxnLst/>
              <a:rect l="l" t="t" r="r" b="b"/>
              <a:pathLst>
                <a:path w="551" h="1541" extrusionOk="0">
                  <a:moveTo>
                    <a:pt x="48" y="1"/>
                  </a:moveTo>
                  <a:cubicBezTo>
                    <a:pt x="17" y="226"/>
                    <a:pt x="0" y="460"/>
                    <a:pt x="0" y="699"/>
                  </a:cubicBezTo>
                  <a:cubicBezTo>
                    <a:pt x="0" y="985"/>
                    <a:pt x="26" y="1267"/>
                    <a:pt x="70" y="1540"/>
                  </a:cubicBezTo>
                  <a:lnTo>
                    <a:pt x="551" y="1540"/>
                  </a:lnTo>
                  <a:lnTo>
                    <a:pt x="551" y="1"/>
                  </a:lnTo>
                  <a:close/>
                </a:path>
              </a:pathLst>
            </a:custGeom>
            <a:solidFill>
              <a:srgbClr val="2C3F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Google Shape;699;p32"/>
            <p:cNvSpPr/>
            <p:nvPr/>
          </p:nvSpPr>
          <p:spPr>
            <a:xfrm>
              <a:off x="-287621" y="1988763"/>
              <a:ext cx="19261" cy="19261"/>
            </a:xfrm>
            <a:custGeom>
              <a:avLst/>
              <a:gdLst/>
              <a:ahLst/>
              <a:cxnLst/>
              <a:rect l="l" t="t" r="r" b="b"/>
              <a:pathLst>
                <a:path w="287" h="287" extrusionOk="0">
                  <a:moveTo>
                    <a:pt x="143" y="1"/>
                  </a:moveTo>
                  <a:cubicBezTo>
                    <a:pt x="65" y="1"/>
                    <a:pt x="0" y="66"/>
                    <a:pt x="0" y="144"/>
                  </a:cubicBezTo>
                  <a:cubicBezTo>
                    <a:pt x="0" y="222"/>
                    <a:pt x="65" y="287"/>
                    <a:pt x="143" y="287"/>
                  </a:cubicBezTo>
                  <a:cubicBezTo>
                    <a:pt x="226" y="287"/>
                    <a:pt x="286" y="222"/>
                    <a:pt x="286" y="144"/>
                  </a:cubicBezTo>
                  <a:cubicBezTo>
                    <a:pt x="286" y="66"/>
                    <a:pt x="226" y="1"/>
                    <a:pt x="1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0" name="Google Shape;700;p32"/>
            <p:cNvSpPr/>
            <p:nvPr/>
          </p:nvSpPr>
          <p:spPr>
            <a:xfrm>
              <a:off x="147" y="1948766"/>
              <a:ext cx="30334" cy="30468"/>
            </a:xfrm>
            <a:custGeom>
              <a:avLst/>
              <a:gdLst/>
              <a:ahLst/>
              <a:cxnLst/>
              <a:rect l="l" t="t" r="r" b="b"/>
              <a:pathLst>
                <a:path w="452" h="454" extrusionOk="0">
                  <a:moveTo>
                    <a:pt x="143" y="0"/>
                  </a:moveTo>
                  <a:cubicBezTo>
                    <a:pt x="65" y="0"/>
                    <a:pt x="0" y="20"/>
                    <a:pt x="0" y="20"/>
                  </a:cubicBezTo>
                  <a:lnTo>
                    <a:pt x="39" y="454"/>
                  </a:lnTo>
                  <a:cubicBezTo>
                    <a:pt x="39" y="454"/>
                    <a:pt x="451" y="454"/>
                    <a:pt x="395" y="185"/>
                  </a:cubicBezTo>
                  <a:cubicBezTo>
                    <a:pt x="365" y="33"/>
                    <a:pt x="244" y="0"/>
                    <a:pt x="143" y="0"/>
                  </a:cubicBezTo>
                  <a:close/>
                </a:path>
              </a:pathLst>
            </a:custGeom>
            <a:solidFill>
              <a:srgbClr val="FFE2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1" name="Google Shape;701;p32"/>
            <p:cNvSpPr/>
            <p:nvPr/>
          </p:nvSpPr>
          <p:spPr>
            <a:xfrm>
              <a:off x="44372" y="1928297"/>
              <a:ext cx="66707" cy="40199"/>
            </a:xfrm>
            <a:custGeom>
              <a:avLst/>
              <a:gdLst/>
              <a:ahLst/>
              <a:cxnLst/>
              <a:rect l="l" t="t" r="r" b="b"/>
              <a:pathLst>
                <a:path w="994" h="599" extrusionOk="0">
                  <a:moveTo>
                    <a:pt x="0" y="0"/>
                  </a:moveTo>
                  <a:lnTo>
                    <a:pt x="0" y="598"/>
                  </a:lnTo>
                  <a:lnTo>
                    <a:pt x="993" y="598"/>
                  </a:lnTo>
                  <a:lnTo>
                    <a:pt x="99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Google Shape;702;p32"/>
            <p:cNvSpPr/>
            <p:nvPr/>
          </p:nvSpPr>
          <p:spPr>
            <a:xfrm>
              <a:off x="-4551" y="2074597"/>
              <a:ext cx="32414" cy="8523"/>
            </a:xfrm>
            <a:custGeom>
              <a:avLst/>
              <a:gdLst/>
              <a:ahLst/>
              <a:cxnLst/>
              <a:rect l="l" t="t" r="r" b="b"/>
              <a:pathLst>
                <a:path w="483" h="127" extrusionOk="0">
                  <a:moveTo>
                    <a:pt x="1" y="1"/>
                  </a:moveTo>
                  <a:lnTo>
                    <a:pt x="1" y="127"/>
                  </a:lnTo>
                  <a:lnTo>
                    <a:pt x="482" y="127"/>
                  </a:lnTo>
                  <a:lnTo>
                    <a:pt x="48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3" name="Google Shape;703;p32"/>
            <p:cNvSpPr/>
            <p:nvPr/>
          </p:nvSpPr>
          <p:spPr>
            <a:xfrm>
              <a:off x="45782" y="2074597"/>
              <a:ext cx="32683" cy="8523"/>
            </a:xfrm>
            <a:custGeom>
              <a:avLst/>
              <a:gdLst/>
              <a:ahLst/>
              <a:cxnLst/>
              <a:rect l="l" t="t" r="r" b="b"/>
              <a:pathLst>
                <a:path w="487" h="127" extrusionOk="0">
                  <a:moveTo>
                    <a:pt x="1" y="1"/>
                  </a:moveTo>
                  <a:lnTo>
                    <a:pt x="1" y="127"/>
                  </a:lnTo>
                  <a:lnTo>
                    <a:pt x="487" y="127"/>
                  </a:lnTo>
                  <a:lnTo>
                    <a:pt x="48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4" name="Google Shape;704;p32"/>
            <p:cNvSpPr/>
            <p:nvPr/>
          </p:nvSpPr>
          <p:spPr>
            <a:xfrm>
              <a:off x="100208" y="2074597"/>
              <a:ext cx="32683" cy="8523"/>
            </a:xfrm>
            <a:custGeom>
              <a:avLst/>
              <a:gdLst/>
              <a:ahLst/>
              <a:cxnLst/>
              <a:rect l="l" t="t" r="r" b="b"/>
              <a:pathLst>
                <a:path w="487" h="127" extrusionOk="0">
                  <a:moveTo>
                    <a:pt x="1" y="1"/>
                  </a:moveTo>
                  <a:lnTo>
                    <a:pt x="1" y="127"/>
                  </a:lnTo>
                  <a:lnTo>
                    <a:pt x="486" y="127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Google Shape;705;p32"/>
            <p:cNvSpPr/>
            <p:nvPr/>
          </p:nvSpPr>
          <p:spPr>
            <a:xfrm>
              <a:off x="150876" y="2074597"/>
              <a:ext cx="32347" cy="8523"/>
            </a:xfrm>
            <a:custGeom>
              <a:avLst/>
              <a:gdLst/>
              <a:ahLst/>
              <a:cxnLst/>
              <a:rect l="l" t="t" r="r" b="b"/>
              <a:pathLst>
                <a:path w="482" h="127" extrusionOk="0">
                  <a:moveTo>
                    <a:pt x="0" y="1"/>
                  </a:moveTo>
                  <a:lnTo>
                    <a:pt x="0" y="127"/>
                  </a:lnTo>
                  <a:lnTo>
                    <a:pt x="481" y="127"/>
                  </a:lnTo>
                  <a:lnTo>
                    <a:pt x="48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6" name="Google Shape;706;p32"/>
            <p:cNvSpPr/>
            <p:nvPr/>
          </p:nvSpPr>
          <p:spPr>
            <a:xfrm>
              <a:off x="167989" y="1915479"/>
              <a:ext cx="78384" cy="30602"/>
            </a:xfrm>
            <a:custGeom>
              <a:avLst/>
              <a:gdLst/>
              <a:ahLst/>
              <a:cxnLst/>
              <a:rect l="l" t="t" r="r" b="b"/>
              <a:pathLst>
                <a:path w="1168" h="456" extrusionOk="0">
                  <a:moveTo>
                    <a:pt x="582" y="0"/>
                  </a:moveTo>
                  <a:cubicBezTo>
                    <a:pt x="300" y="0"/>
                    <a:pt x="66" y="195"/>
                    <a:pt x="1" y="455"/>
                  </a:cubicBezTo>
                  <a:lnTo>
                    <a:pt x="1167" y="455"/>
                  </a:lnTo>
                  <a:cubicBezTo>
                    <a:pt x="1102" y="195"/>
                    <a:pt x="868" y="0"/>
                    <a:pt x="58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7" name="Google Shape;707;p32"/>
            <p:cNvSpPr/>
            <p:nvPr/>
          </p:nvSpPr>
          <p:spPr>
            <a:xfrm>
              <a:off x="170942" y="1973663"/>
              <a:ext cx="72479" cy="22482"/>
            </a:xfrm>
            <a:custGeom>
              <a:avLst/>
              <a:gdLst/>
              <a:ahLst/>
              <a:cxnLst/>
              <a:rect l="l" t="t" r="r" b="b"/>
              <a:pathLst>
                <a:path w="1080" h="335" extrusionOk="0">
                  <a:moveTo>
                    <a:pt x="0" y="0"/>
                  </a:moveTo>
                  <a:cubicBezTo>
                    <a:pt x="96" y="200"/>
                    <a:pt x="304" y="334"/>
                    <a:pt x="538" y="334"/>
                  </a:cubicBezTo>
                  <a:cubicBezTo>
                    <a:pt x="776" y="334"/>
                    <a:pt x="980" y="200"/>
                    <a:pt x="1080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08" name="Google Shape;708;p32"/>
          <p:cNvSpPr/>
          <p:nvPr/>
        </p:nvSpPr>
        <p:spPr>
          <a:xfrm>
            <a:off x="7609352" y="1923231"/>
            <a:ext cx="407100" cy="4071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09" name="Google Shape;709;p32"/>
          <p:cNvGrpSpPr/>
          <p:nvPr/>
        </p:nvGrpSpPr>
        <p:grpSpPr>
          <a:xfrm>
            <a:off x="7320323" y="1818866"/>
            <a:ext cx="958490" cy="661467"/>
            <a:chOff x="6064526" y="1268472"/>
            <a:chExt cx="812297" cy="546453"/>
          </a:xfrm>
        </p:grpSpPr>
        <p:sp>
          <p:nvSpPr>
            <p:cNvPr id="710" name="Google Shape;710;p32"/>
            <p:cNvSpPr/>
            <p:nvPr/>
          </p:nvSpPr>
          <p:spPr>
            <a:xfrm>
              <a:off x="6064526" y="1376058"/>
              <a:ext cx="216541" cy="346497"/>
            </a:xfrm>
            <a:custGeom>
              <a:avLst/>
              <a:gdLst/>
              <a:ahLst/>
              <a:cxnLst/>
              <a:rect l="l" t="t" r="r" b="b"/>
              <a:pathLst>
                <a:path w="1423" h="2277" extrusionOk="0">
                  <a:moveTo>
                    <a:pt x="1210" y="260"/>
                  </a:moveTo>
                  <a:lnTo>
                    <a:pt x="1210" y="1175"/>
                  </a:lnTo>
                  <a:lnTo>
                    <a:pt x="391" y="1175"/>
                  </a:lnTo>
                  <a:lnTo>
                    <a:pt x="391" y="798"/>
                  </a:lnTo>
                  <a:cubicBezTo>
                    <a:pt x="391" y="499"/>
                    <a:pt x="629" y="260"/>
                    <a:pt x="924" y="260"/>
                  </a:cubicBezTo>
                  <a:close/>
                  <a:moveTo>
                    <a:pt x="1085" y="0"/>
                  </a:moveTo>
                  <a:cubicBezTo>
                    <a:pt x="486" y="0"/>
                    <a:pt x="1" y="481"/>
                    <a:pt x="1" y="1080"/>
                  </a:cubicBezTo>
                  <a:lnTo>
                    <a:pt x="1" y="1942"/>
                  </a:lnTo>
                  <a:cubicBezTo>
                    <a:pt x="1" y="2125"/>
                    <a:pt x="148" y="2276"/>
                    <a:pt x="334" y="2276"/>
                  </a:cubicBezTo>
                  <a:lnTo>
                    <a:pt x="1423" y="2276"/>
                  </a:lnTo>
                  <a:lnTo>
                    <a:pt x="142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Google Shape;711;p32"/>
            <p:cNvSpPr/>
            <p:nvPr/>
          </p:nvSpPr>
          <p:spPr>
            <a:xfrm>
              <a:off x="6289589" y="1268472"/>
              <a:ext cx="587234" cy="399909"/>
            </a:xfrm>
            <a:custGeom>
              <a:avLst/>
              <a:gdLst/>
              <a:ahLst/>
              <a:cxnLst/>
              <a:rect l="l" t="t" r="r" b="b"/>
              <a:pathLst>
                <a:path w="3859" h="2628" extrusionOk="0">
                  <a:moveTo>
                    <a:pt x="0" y="0"/>
                  </a:moveTo>
                  <a:lnTo>
                    <a:pt x="0" y="2628"/>
                  </a:lnTo>
                  <a:lnTo>
                    <a:pt x="3859" y="2628"/>
                  </a:lnTo>
                  <a:lnTo>
                    <a:pt x="385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2" name="Google Shape;712;p32"/>
            <p:cNvSpPr/>
            <p:nvPr/>
          </p:nvSpPr>
          <p:spPr>
            <a:xfrm>
              <a:off x="6289589" y="1345624"/>
              <a:ext cx="587234" cy="186259"/>
            </a:xfrm>
            <a:custGeom>
              <a:avLst/>
              <a:gdLst/>
              <a:ahLst/>
              <a:cxnLst/>
              <a:rect l="l" t="t" r="r" b="b"/>
              <a:pathLst>
                <a:path w="3859" h="1224" extrusionOk="0">
                  <a:moveTo>
                    <a:pt x="0" y="1"/>
                  </a:moveTo>
                  <a:lnTo>
                    <a:pt x="0" y="1223"/>
                  </a:lnTo>
                  <a:lnTo>
                    <a:pt x="3859" y="1223"/>
                  </a:lnTo>
                  <a:lnTo>
                    <a:pt x="385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3" name="Google Shape;713;p32"/>
            <p:cNvSpPr/>
            <p:nvPr/>
          </p:nvSpPr>
          <p:spPr>
            <a:xfrm>
              <a:off x="6289589" y="1676143"/>
              <a:ext cx="587234" cy="49608"/>
            </a:xfrm>
            <a:custGeom>
              <a:avLst/>
              <a:gdLst/>
              <a:ahLst/>
              <a:cxnLst/>
              <a:rect l="l" t="t" r="r" b="b"/>
              <a:pathLst>
                <a:path w="3859" h="326" extrusionOk="0">
                  <a:moveTo>
                    <a:pt x="0" y="1"/>
                  </a:moveTo>
                  <a:lnTo>
                    <a:pt x="0" y="326"/>
                  </a:lnTo>
                  <a:lnTo>
                    <a:pt x="3659" y="326"/>
                  </a:lnTo>
                  <a:cubicBezTo>
                    <a:pt x="3768" y="326"/>
                    <a:pt x="3859" y="239"/>
                    <a:pt x="3859" y="131"/>
                  </a:cubicBezTo>
                  <a:lnTo>
                    <a:pt x="3859" y="1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Google Shape;714;p32"/>
            <p:cNvSpPr/>
            <p:nvPr/>
          </p:nvSpPr>
          <p:spPr>
            <a:xfrm>
              <a:off x="6604890" y="1624709"/>
              <a:ext cx="190216" cy="190216"/>
            </a:xfrm>
            <a:custGeom>
              <a:avLst/>
              <a:gdLst/>
              <a:ahLst/>
              <a:cxnLst/>
              <a:rect l="l" t="t" r="r" b="b"/>
              <a:pathLst>
                <a:path w="1250" h="1250" extrusionOk="0">
                  <a:moveTo>
                    <a:pt x="625" y="1"/>
                  </a:moveTo>
                  <a:cubicBezTo>
                    <a:pt x="278" y="1"/>
                    <a:pt x="1" y="278"/>
                    <a:pt x="1" y="625"/>
                  </a:cubicBezTo>
                  <a:cubicBezTo>
                    <a:pt x="1" y="967"/>
                    <a:pt x="278" y="1249"/>
                    <a:pt x="625" y="1249"/>
                  </a:cubicBezTo>
                  <a:cubicBezTo>
                    <a:pt x="967" y="1249"/>
                    <a:pt x="1249" y="967"/>
                    <a:pt x="1249" y="625"/>
                  </a:cubicBezTo>
                  <a:cubicBezTo>
                    <a:pt x="1249" y="278"/>
                    <a:pt x="967" y="1"/>
                    <a:pt x="625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5" name="Google Shape;715;p32"/>
            <p:cNvSpPr/>
            <p:nvPr/>
          </p:nvSpPr>
          <p:spPr>
            <a:xfrm>
              <a:off x="6648412" y="1666252"/>
              <a:ext cx="103173" cy="103173"/>
            </a:xfrm>
            <a:custGeom>
              <a:avLst/>
              <a:gdLst/>
              <a:ahLst/>
              <a:cxnLst/>
              <a:rect l="l" t="t" r="r" b="b"/>
              <a:pathLst>
                <a:path w="678" h="678" extrusionOk="0">
                  <a:moveTo>
                    <a:pt x="339" y="1"/>
                  </a:moveTo>
                  <a:cubicBezTo>
                    <a:pt x="152" y="1"/>
                    <a:pt x="1" y="153"/>
                    <a:pt x="1" y="339"/>
                  </a:cubicBezTo>
                  <a:cubicBezTo>
                    <a:pt x="1" y="525"/>
                    <a:pt x="152" y="677"/>
                    <a:pt x="339" y="677"/>
                  </a:cubicBezTo>
                  <a:cubicBezTo>
                    <a:pt x="525" y="677"/>
                    <a:pt x="677" y="525"/>
                    <a:pt x="677" y="339"/>
                  </a:cubicBezTo>
                  <a:cubicBezTo>
                    <a:pt x="677" y="153"/>
                    <a:pt x="525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6" name="Google Shape;716;p32"/>
            <p:cNvSpPr/>
            <p:nvPr/>
          </p:nvSpPr>
          <p:spPr>
            <a:xfrm>
              <a:off x="6193264" y="1624709"/>
              <a:ext cx="190063" cy="190216"/>
            </a:xfrm>
            <a:custGeom>
              <a:avLst/>
              <a:gdLst/>
              <a:ahLst/>
              <a:cxnLst/>
              <a:rect l="l" t="t" r="r" b="b"/>
              <a:pathLst>
                <a:path w="1249" h="1250" extrusionOk="0">
                  <a:moveTo>
                    <a:pt x="624" y="1"/>
                  </a:moveTo>
                  <a:cubicBezTo>
                    <a:pt x="282" y="1"/>
                    <a:pt x="0" y="278"/>
                    <a:pt x="0" y="625"/>
                  </a:cubicBezTo>
                  <a:cubicBezTo>
                    <a:pt x="0" y="967"/>
                    <a:pt x="282" y="1249"/>
                    <a:pt x="624" y="1249"/>
                  </a:cubicBezTo>
                  <a:cubicBezTo>
                    <a:pt x="971" y="1249"/>
                    <a:pt x="1249" y="967"/>
                    <a:pt x="1249" y="625"/>
                  </a:cubicBezTo>
                  <a:cubicBezTo>
                    <a:pt x="1249" y="278"/>
                    <a:pt x="971" y="1"/>
                    <a:pt x="624" y="1"/>
                  </a:cubicBezTo>
                  <a:close/>
                </a:path>
              </a:pathLst>
            </a:custGeom>
            <a:solidFill>
              <a:srgbClr val="6666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7" name="Google Shape;717;p32"/>
            <p:cNvSpPr/>
            <p:nvPr/>
          </p:nvSpPr>
          <p:spPr>
            <a:xfrm>
              <a:off x="6237394" y="1666252"/>
              <a:ext cx="103021" cy="103173"/>
            </a:xfrm>
            <a:custGeom>
              <a:avLst/>
              <a:gdLst/>
              <a:ahLst/>
              <a:cxnLst/>
              <a:rect l="l" t="t" r="r" b="b"/>
              <a:pathLst>
                <a:path w="677" h="678" extrusionOk="0">
                  <a:moveTo>
                    <a:pt x="339" y="1"/>
                  </a:moveTo>
                  <a:cubicBezTo>
                    <a:pt x="152" y="1"/>
                    <a:pt x="1" y="153"/>
                    <a:pt x="1" y="339"/>
                  </a:cubicBezTo>
                  <a:cubicBezTo>
                    <a:pt x="1" y="525"/>
                    <a:pt x="152" y="677"/>
                    <a:pt x="339" y="677"/>
                  </a:cubicBezTo>
                  <a:cubicBezTo>
                    <a:pt x="525" y="677"/>
                    <a:pt x="677" y="525"/>
                    <a:pt x="677" y="339"/>
                  </a:cubicBezTo>
                  <a:cubicBezTo>
                    <a:pt x="677" y="153"/>
                    <a:pt x="525" y="1"/>
                    <a:pt x="33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8" name="Google Shape;718;p32"/>
            <p:cNvSpPr/>
            <p:nvPr/>
          </p:nvSpPr>
          <p:spPr>
            <a:xfrm>
              <a:off x="6360197" y="1387167"/>
              <a:ext cx="53565" cy="110325"/>
            </a:xfrm>
            <a:custGeom>
              <a:avLst/>
              <a:gdLst/>
              <a:ahLst/>
              <a:cxnLst/>
              <a:rect l="l" t="t" r="r" b="b"/>
              <a:pathLst>
                <a:path w="352" h="725" extrusionOk="0">
                  <a:moveTo>
                    <a:pt x="178" y="100"/>
                  </a:moveTo>
                  <a:cubicBezTo>
                    <a:pt x="195" y="100"/>
                    <a:pt x="208" y="109"/>
                    <a:pt x="221" y="118"/>
                  </a:cubicBezTo>
                  <a:cubicBezTo>
                    <a:pt x="230" y="127"/>
                    <a:pt x="234" y="148"/>
                    <a:pt x="234" y="174"/>
                  </a:cubicBezTo>
                  <a:lnTo>
                    <a:pt x="234" y="551"/>
                  </a:lnTo>
                  <a:cubicBezTo>
                    <a:pt x="234" y="577"/>
                    <a:pt x="230" y="595"/>
                    <a:pt x="221" y="608"/>
                  </a:cubicBezTo>
                  <a:cubicBezTo>
                    <a:pt x="208" y="616"/>
                    <a:pt x="195" y="621"/>
                    <a:pt x="178" y="621"/>
                  </a:cubicBezTo>
                  <a:lnTo>
                    <a:pt x="113" y="621"/>
                  </a:lnTo>
                  <a:lnTo>
                    <a:pt x="113" y="100"/>
                  </a:lnTo>
                  <a:close/>
                  <a:moveTo>
                    <a:pt x="0" y="1"/>
                  </a:moveTo>
                  <a:lnTo>
                    <a:pt x="0" y="725"/>
                  </a:lnTo>
                  <a:lnTo>
                    <a:pt x="178" y="725"/>
                  </a:lnTo>
                  <a:cubicBezTo>
                    <a:pt x="238" y="725"/>
                    <a:pt x="278" y="712"/>
                    <a:pt x="308" y="681"/>
                  </a:cubicBezTo>
                  <a:cubicBezTo>
                    <a:pt x="334" y="651"/>
                    <a:pt x="351" y="603"/>
                    <a:pt x="351" y="547"/>
                  </a:cubicBezTo>
                  <a:lnTo>
                    <a:pt x="351" y="179"/>
                  </a:lnTo>
                  <a:cubicBezTo>
                    <a:pt x="351" y="118"/>
                    <a:pt x="334" y="74"/>
                    <a:pt x="308" y="44"/>
                  </a:cubicBezTo>
                  <a:cubicBezTo>
                    <a:pt x="278" y="14"/>
                    <a:pt x="238" y="1"/>
                    <a:pt x="1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9" name="Google Shape;719;p32"/>
            <p:cNvSpPr/>
            <p:nvPr/>
          </p:nvSpPr>
          <p:spPr>
            <a:xfrm>
              <a:off x="6424110" y="1387167"/>
              <a:ext cx="47630" cy="110325"/>
            </a:xfrm>
            <a:custGeom>
              <a:avLst/>
              <a:gdLst/>
              <a:ahLst/>
              <a:cxnLst/>
              <a:rect l="l" t="t" r="r" b="b"/>
              <a:pathLst>
                <a:path w="313" h="725" extrusionOk="0">
                  <a:moveTo>
                    <a:pt x="1" y="1"/>
                  </a:moveTo>
                  <a:lnTo>
                    <a:pt x="1" y="725"/>
                  </a:lnTo>
                  <a:lnTo>
                    <a:pt x="313" y="725"/>
                  </a:lnTo>
                  <a:lnTo>
                    <a:pt x="313" y="621"/>
                  </a:lnTo>
                  <a:lnTo>
                    <a:pt x="118" y="621"/>
                  </a:lnTo>
                  <a:lnTo>
                    <a:pt x="118" y="408"/>
                  </a:lnTo>
                  <a:lnTo>
                    <a:pt x="274" y="408"/>
                  </a:lnTo>
                  <a:lnTo>
                    <a:pt x="274" y="304"/>
                  </a:lnTo>
                  <a:lnTo>
                    <a:pt x="118" y="304"/>
                  </a:lnTo>
                  <a:lnTo>
                    <a:pt x="118" y="100"/>
                  </a:lnTo>
                  <a:lnTo>
                    <a:pt x="313" y="100"/>
                  </a:lnTo>
                  <a:lnTo>
                    <a:pt x="3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0" name="Google Shape;720;p32"/>
            <p:cNvSpPr/>
            <p:nvPr/>
          </p:nvSpPr>
          <p:spPr>
            <a:xfrm>
              <a:off x="6482239" y="1387167"/>
              <a:ext cx="46260" cy="110325"/>
            </a:xfrm>
            <a:custGeom>
              <a:avLst/>
              <a:gdLst/>
              <a:ahLst/>
              <a:cxnLst/>
              <a:rect l="l" t="t" r="r" b="b"/>
              <a:pathLst>
                <a:path w="304" h="725" extrusionOk="0">
                  <a:moveTo>
                    <a:pt x="0" y="1"/>
                  </a:moveTo>
                  <a:lnTo>
                    <a:pt x="0" y="725"/>
                  </a:lnTo>
                  <a:lnTo>
                    <a:pt x="304" y="725"/>
                  </a:lnTo>
                  <a:lnTo>
                    <a:pt x="304" y="621"/>
                  </a:lnTo>
                  <a:lnTo>
                    <a:pt x="117" y="621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32"/>
            <p:cNvSpPr/>
            <p:nvPr/>
          </p:nvSpPr>
          <p:spPr>
            <a:xfrm>
              <a:off x="6536261" y="1387167"/>
              <a:ext cx="17348" cy="110325"/>
            </a:xfrm>
            <a:custGeom>
              <a:avLst/>
              <a:gdLst/>
              <a:ahLst/>
              <a:cxnLst/>
              <a:rect l="l" t="t" r="r" b="b"/>
              <a:pathLst>
                <a:path w="114" h="725" extrusionOk="0">
                  <a:moveTo>
                    <a:pt x="1" y="1"/>
                  </a:moveTo>
                  <a:lnTo>
                    <a:pt x="1" y="725"/>
                  </a:lnTo>
                  <a:lnTo>
                    <a:pt x="113" y="725"/>
                  </a:lnTo>
                  <a:lnTo>
                    <a:pt x="11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32"/>
            <p:cNvSpPr/>
            <p:nvPr/>
          </p:nvSpPr>
          <p:spPr>
            <a:xfrm>
              <a:off x="6561369" y="1387167"/>
              <a:ext cx="60108" cy="110325"/>
            </a:xfrm>
            <a:custGeom>
              <a:avLst/>
              <a:gdLst/>
              <a:ahLst/>
              <a:cxnLst/>
              <a:rect l="l" t="t" r="r" b="b"/>
              <a:pathLst>
                <a:path w="395" h="725" extrusionOk="0">
                  <a:moveTo>
                    <a:pt x="0" y="1"/>
                  </a:moveTo>
                  <a:lnTo>
                    <a:pt x="113" y="725"/>
                  </a:lnTo>
                  <a:lnTo>
                    <a:pt x="282" y="725"/>
                  </a:lnTo>
                  <a:lnTo>
                    <a:pt x="395" y="1"/>
                  </a:lnTo>
                  <a:lnTo>
                    <a:pt x="291" y="1"/>
                  </a:lnTo>
                  <a:lnTo>
                    <a:pt x="204" y="59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32"/>
            <p:cNvSpPr/>
            <p:nvPr/>
          </p:nvSpPr>
          <p:spPr>
            <a:xfrm>
              <a:off x="6629390" y="1387167"/>
              <a:ext cx="47630" cy="110325"/>
            </a:xfrm>
            <a:custGeom>
              <a:avLst/>
              <a:gdLst/>
              <a:ahLst/>
              <a:cxnLst/>
              <a:rect l="l" t="t" r="r" b="b"/>
              <a:pathLst>
                <a:path w="313" h="725" extrusionOk="0">
                  <a:moveTo>
                    <a:pt x="0" y="1"/>
                  </a:moveTo>
                  <a:lnTo>
                    <a:pt x="0" y="725"/>
                  </a:lnTo>
                  <a:lnTo>
                    <a:pt x="312" y="725"/>
                  </a:lnTo>
                  <a:lnTo>
                    <a:pt x="312" y="621"/>
                  </a:lnTo>
                  <a:lnTo>
                    <a:pt x="117" y="621"/>
                  </a:lnTo>
                  <a:lnTo>
                    <a:pt x="117" y="408"/>
                  </a:lnTo>
                  <a:lnTo>
                    <a:pt x="273" y="408"/>
                  </a:lnTo>
                  <a:lnTo>
                    <a:pt x="273" y="304"/>
                  </a:lnTo>
                  <a:lnTo>
                    <a:pt x="117" y="304"/>
                  </a:lnTo>
                  <a:lnTo>
                    <a:pt x="117" y="100"/>
                  </a:lnTo>
                  <a:lnTo>
                    <a:pt x="312" y="100"/>
                  </a:lnTo>
                  <a:lnTo>
                    <a:pt x="31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32"/>
            <p:cNvSpPr/>
            <p:nvPr/>
          </p:nvSpPr>
          <p:spPr>
            <a:xfrm>
              <a:off x="6687368" y="1387167"/>
              <a:ext cx="54326" cy="110325"/>
            </a:xfrm>
            <a:custGeom>
              <a:avLst/>
              <a:gdLst/>
              <a:ahLst/>
              <a:cxnLst/>
              <a:rect l="l" t="t" r="r" b="b"/>
              <a:pathLst>
                <a:path w="357" h="725" extrusionOk="0">
                  <a:moveTo>
                    <a:pt x="170" y="100"/>
                  </a:moveTo>
                  <a:cubicBezTo>
                    <a:pt x="191" y="100"/>
                    <a:pt x="204" y="109"/>
                    <a:pt x="217" y="122"/>
                  </a:cubicBezTo>
                  <a:cubicBezTo>
                    <a:pt x="226" y="131"/>
                    <a:pt x="230" y="153"/>
                    <a:pt x="230" y="179"/>
                  </a:cubicBezTo>
                  <a:lnTo>
                    <a:pt x="230" y="248"/>
                  </a:lnTo>
                  <a:cubicBezTo>
                    <a:pt x="230" y="278"/>
                    <a:pt x="222" y="300"/>
                    <a:pt x="213" y="309"/>
                  </a:cubicBezTo>
                  <a:cubicBezTo>
                    <a:pt x="200" y="322"/>
                    <a:pt x="183" y="326"/>
                    <a:pt x="161" y="326"/>
                  </a:cubicBezTo>
                  <a:lnTo>
                    <a:pt x="118" y="326"/>
                  </a:lnTo>
                  <a:lnTo>
                    <a:pt x="118" y="100"/>
                  </a:lnTo>
                  <a:close/>
                  <a:moveTo>
                    <a:pt x="1" y="1"/>
                  </a:moveTo>
                  <a:lnTo>
                    <a:pt x="1" y="725"/>
                  </a:lnTo>
                  <a:lnTo>
                    <a:pt x="118" y="725"/>
                  </a:lnTo>
                  <a:lnTo>
                    <a:pt x="118" y="430"/>
                  </a:lnTo>
                  <a:lnTo>
                    <a:pt x="157" y="430"/>
                  </a:lnTo>
                  <a:cubicBezTo>
                    <a:pt x="183" y="430"/>
                    <a:pt x="200" y="434"/>
                    <a:pt x="213" y="452"/>
                  </a:cubicBezTo>
                  <a:cubicBezTo>
                    <a:pt x="226" y="465"/>
                    <a:pt x="230" y="486"/>
                    <a:pt x="230" y="521"/>
                  </a:cubicBezTo>
                  <a:lnTo>
                    <a:pt x="230" y="638"/>
                  </a:lnTo>
                  <a:cubicBezTo>
                    <a:pt x="230" y="651"/>
                    <a:pt x="230" y="664"/>
                    <a:pt x="230" y="673"/>
                  </a:cubicBezTo>
                  <a:cubicBezTo>
                    <a:pt x="230" y="681"/>
                    <a:pt x="230" y="690"/>
                    <a:pt x="235" y="694"/>
                  </a:cubicBezTo>
                  <a:cubicBezTo>
                    <a:pt x="235" y="703"/>
                    <a:pt x="235" y="707"/>
                    <a:pt x="235" y="712"/>
                  </a:cubicBezTo>
                  <a:cubicBezTo>
                    <a:pt x="239" y="716"/>
                    <a:pt x="239" y="720"/>
                    <a:pt x="239" y="725"/>
                  </a:cubicBezTo>
                  <a:lnTo>
                    <a:pt x="356" y="725"/>
                  </a:lnTo>
                  <a:cubicBezTo>
                    <a:pt x="352" y="712"/>
                    <a:pt x="347" y="699"/>
                    <a:pt x="347" y="686"/>
                  </a:cubicBezTo>
                  <a:cubicBezTo>
                    <a:pt x="347" y="673"/>
                    <a:pt x="343" y="655"/>
                    <a:pt x="343" y="638"/>
                  </a:cubicBezTo>
                  <a:lnTo>
                    <a:pt x="343" y="525"/>
                  </a:lnTo>
                  <a:cubicBezTo>
                    <a:pt x="343" y="486"/>
                    <a:pt x="339" y="456"/>
                    <a:pt x="330" y="430"/>
                  </a:cubicBezTo>
                  <a:cubicBezTo>
                    <a:pt x="317" y="400"/>
                    <a:pt x="300" y="382"/>
                    <a:pt x="269" y="369"/>
                  </a:cubicBezTo>
                  <a:cubicBezTo>
                    <a:pt x="317" y="348"/>
                    <a:pt x="343" y="296"/>
                    <a:pt x="343" y="222"/>
                  </a:cubicBezTo>
                  <a:lnTo>
                    <a:pt x="343" y="166"/>
                  </a:lnTo>
                  <a:cubicBezTo>
                    <a:pt x="343" y="109"/>
                    <a:pt x="330" y="66"/>
                    <a:pt x="304" y="40"/>
                  </a:cubicBezTo>
                  <a:cubicBezTo>
                    <a:pt x="278" y="14"/>
                    <a:pt x="235" y="1"/>
                    <a:pt x="1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32"/>
            <p:cNvSpPr/>
            <p:nvPr/>
          </p:nvSpPr>
          <p:spPr>
            <a:xfrm>
              <a:off x="6744128" y="1387167"/>
              <a:ext cx="60869" cy="110325"/>
            </a:xfrm>
            <a:custGeom>
              <a:avLst/>
              <a:gdLst/>
              <a:ahLst/>
              <a:cxnLst/>
              <a:rect l="l" t="t" r="r" b="b"/>
              <a:pathLst>
                <a:path w="400" h="725" extrusionOk="0">
                  <a:moveTo>
                    <a:pt x="0" y="1"/>
                  </a:moveTo>
                  <a:lnTo>
                    <a:pt x="144" y="486"/>
                  </a:lnTo>
                  <a:lnTo>
                    <a:pt x="144" y="725"/>
                  </a:lnTo>
                  <a:lnTo>
                    <a:pt x="256" y="725"/>
                  </a:lnTo>
                  <a:lnTo>
                    <a:pt x="256" y="486"/>
                  </a:lnTo>
                  <a:lnTo>
                    <a:pt x="399" y="1"/>
                  </a:lnTo>
                  <a:lnTo>
                    <a:pt x="291" y="1"/>
                  </a:lnTo>
                  <a:lnTo>
                    <a:pt x="204" y="330"/>
                  </a:lnTo>
                  <a:lnTo>
                    <a:pt x="11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26" name="Google Shape;726;p32"/>
          <p:cNvSpPr txBox="1"/>
          <p:nvPr/>
        </p:nvSpPr>
        <p:spPr>
          <a:xfrm>
            <a:off x="3649501" y="4736211"/>
            <a:ext cx="1845000" cy="34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800" b="1" dirty="0" smtClean="0"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Order</a:t>
            </a:r>
            <a:endParaRPr sz="1800" b="1" i="0" u="none" strike="noStrike" cap="none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34"/>
          <p:cNvSpPr txBox="1">
            <a:spLocks noGrp="1"/>
          </p:cNvSpPr>
          <p:nvPr>
            <p:ph type="title"/>
          </p:nvPr>
        </p:nvSpPr>
        <p:spPr>
          <a:xfrm>
            <a:off x="58422" y="23686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 i="1" dirty="0" smtClean="0">
                <a:solidFill>
                  <a:srgbClr val="165C7F"/>
                </a:solidFill>
              </a:rPr>
              <a:t>2.</a:t>
            </a:r>
            <a:r>
              <a:rPr lang="en" sz="3200" i="1" dirty="0" smtClean="0">
                <a:solidFill>
                  <a:srgbClr val="165C7F"/>
                </a:solidFill>
              </a:rPr>
              <a:t>4 -Delivery</a:t>
            </a:r>
            <a:endParaRPr sz="3200" i="1" dirty="0">
              <a:solidFill>
                <a:srgbClr val="165C7F"/>
              </a:solidFill>
            </a:endParaRPr>
          </a:p>
        </p:txBody>
      </p:sp>
      <p:grpSp>
        <p:nvGrpSpPr>
          <p:cNvPr id="737" name="Google Shape;737;p34"/>
          <p:cNvGrpSpPr/>
          <p:nvPr/>
        </p:nvGrpSpPr>
        <p:grpSpPr>
          <a:xfrm>
            <a:off x="2531877" y="1778238"/>
            <a:ext cx="4080246" cy="2952151"/>
            <a:chOff x="2651177" y="1938063"/>
            <a:chExt cx="4080246" cy="2952151"/>
          </a:xfrm>
        </p:grpSpPr>
        <p:sp>
          <p:nvSpPr>
            <p:cNvPr id="738" name="Google Shape;738;p34"/>
            <p:cNvSpPr/>
            <p:nvPr/>
          </p:nvSpPr>
          <p:spPr>
            <a:xfrm>
              <a:off x="2696999" y="1938063"/>
              <a:ext cx="3662237" cy="2847676"/>
            </a:xfrm>
            <a:custGeom>
              <a:avLst/>
              <a:gdLst/>
              <a:ahLst/>
              <a:cxnLst/>
              <a:rect l="l" t="t" r="r" b="b"/>
              <a:pathLst>
                <a:path w="33967" h="26412" extrusionOk="0">
                  <a:moveTo>
                    <a:pt x="11894" y="0"/>
                  </a:moveTo>
                  <a:cubicBezTo>
                    <a:pt x="9613" y="0"/>
                    <a:pt x="7239" y="1121"/>
                    <a:pt x="5264" y="2719"/>
                  </a:cubicBezTo>
                  <a:cubicBezTo>
                    <a:pt x="2806" y="4705"/>
                    <a:pt x="881" y="7510"/>
                    <a:pt x="556" y="10714"/>
                  </a:cubicBezTo>
                  <a:cubicBezTo>
                    <a:pt x="543" y="10827"/>
                    <a:pt x="534" y="10940"/>
                    <a:pt x="525" y="11048"/>
                  </a:cubicBezTo>
                  <a:cubicBezTo>
                    <a:pt x="1" y="17495"/>
                    <a:pt x="4150" y="23400"/>
                    <a:pt x="10342" y="25278"/>
                  </a:cubicBezTo>
                  <a:cubicBezTo>
                    <a:pt x="12675" y="25985"/>
                    <a:pt x="15505" y="26412"/>
                    <a:pt x="18377" y="26412"/>
                  </a:cubicBezTo>
                  <a:cubicBezTo>
                    <a:pt x="26022" y="26412"/>
                    <a:pt x="33966" y="23389"/>
                    <a:pt x="33642" y="14577"/>
                  </a:cubicBezTo>
                  <a:cubicBezTo>
                    <a:pt x="33495" y="10512"/>
                    <a:pt x="30852" y="7579"/>
                    <a:pt x="26771" y="7579"/>
                  </a:cubicBezTo>
                  <a:cubicBezTo>
                    <a:pt x="26643" y="7579"/>
                    <a:pt x="26514" y="7582"/>
                    <a:pt x="26384" y="7588"/>
                  </a:cubicBezTo>
                  <a:cubicBezTo>
                    <a:pt x="26222" y="7595"/>
                    <a:pt x="26062" y="7599"/>
                    <a:pt x="25904" y="7599"/>
                  </a:cubicBezTo>
                  <a:cubicBezTo>
                    <a:pt x="22041" y="7599"/>
                    <a:pt x="19355" y="5483"/>
                    <a:pt x="17001" y="2559"/>
                  </a:cubicBezTo>
                  <a:cubicBezTo>
                    <a:pt x="15536" y="738"/>
                    <a:pt x="13746" y="0"/>
                    <a:pt x="1189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34"/>
            <p:cNvSpPr/>
            <p:nvPr/>
          </p:nvSpPr>
          <p:spPr>
            <a:xfrm>
              <a:off x="2651177" y="4075329"/>
              <a:ext cx="2018667" cy="745666"/>
            </a:xfrm>
            <a:custGeom>
              <a:avLst/>
              <a:gdLst/>
              <a:ahLst/>
              <a:cxnLst/>
              <a:rect l="l" t="t" r="r" b="b"/>
              <a:pathLst>
                <a:path w="18723" h="6916" extrusionOk="0">
                  <a:moveTo>
                    <a:pt x="18723" y="6916"/>
                  </a:moveTo>
                  <a:lnTo>
                    <a:pt x="1189" y="6916"/>
                  </a:lnTo>
                  <a:lnTo>
                    <a:pt x="790" y="6248"/>
                  </a:lnTo>
                  <a:cubicBezTo>
                    <a:pt x="435" y="5646"/>
                    <a:pt x="196" y="4978"/>
                    <a:pt x="114" y="4284"/>
                  </a:cubicBezTo>
                  <a:cubicBezTo>
                    <a:pt x="1" y="3270"/>
                    <a:pt x="183" y="1986"/>
                    <a:pt x="1553" y="1284"/>
                  </a:cubicBezTo>
                  <a:cubicBezTo>
                    <a:pt x="4046" y="0"/>
                    <a:pt x="4887" y="3231"/>
                    <a:pt x="4887" y="3231"/>
                  </a:cubicBezTo>
                  <a:cubicBezTo>
                    <a:pt x="4887" y="3231"/>
                    <a:pt x="5204" y="2246"/>
                    <a:pt x="6049" y="2598"/>
                  </a:cubicBezTo>
                  <a:cubicBezTo>
                    <a:pt x="6890" y="2949"/>
                    <a:pt x="6435" y="4111"/>
                    <a:pt x="6435" y="4111"/>
                  </a:cubicBezTo>
                  <a:cubicBezTo>
                    <a:pt x="6435" y="4111"/>
                    <a:pt x="7419" y="1470"/>
                    <a:pt x="10294" y="1592"/>
                  </a:cubicBezTo>
                  <a:cubicBezTo>
                    <a:pt x="12965" y="1709"/>
                    <a:pt x="12440" y="5199"/>
                    <a:pt x="12440" y="5199"/>
                  </a:cubicBezTo>
                  <a:cubicBezTo>
                    <a:pt x="12440" y="5199"/>
                    <a:pt x="12579" y="4423"/>
                    <a:pt x="13737" y="4601"/>
                  </a:cubicBezTo>
                  <a:cubicBezTo>
                    <a:pt x="14894" y="4774"/>
                    <a:pt x="14755" y="5936"/>
                    <a:pt x="14755" y="593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34"/>
            <p:cNvSpPr/>
            <p:nvPr/>
          </p:nvSpPr>
          <p:spPr>
            <a:xfrm>
              <a:off x="5146076" y="2144641"/>
              <a:ext cx="1487558" cy="2722176"/>
            </a:xfrm>
            <a:custGeom>
              <a:avLst/>
              <a:gdLst/>
              <a:ahLst/>
              <a:cxnLst/>
              <a:rect l="l" t="t" r="r" b="b"/>
              <a:pathLst>
                <a:path w="13797" h="25248" extrusionOk="0">
                  <a:moveTo>
                    <a:pt x="13797" y="25248"/>
                  </a:moveTo>
                  <a:lnTo>
                    <a:pt x="1" y="25248"/>
                  </a:lnTo>
                  <a:lnTo>
                    <a:pt x="1" y="1"/>
                  </a:lnTo>
                  <a:lnTo>
                    <a:pt x="1379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34"/>
            <p:cNvSpPr/>
            <p:nvPr/>
          </p:nvSpPr>
          <p:spPr>
            <a:xfrm>
              <a:off x="5122249" y="2121353"/>
              <a:ext cx="1535321" cy="2768861"/>
            </a:xfrm>
            <a:custGeom>
              <a:avLst/>
              <a:gdLst/>
              <a:ahLst/>
              <a:cxnLst/>
              <a:rect l="l" t="t" r="r" b="b"/>
              <a:pathLst>
                <a:path w="14240" h="25681" extrusionOk="0">
                  <a:moveTo>
                    <a:pt x="443" y="25243"/>
                  </a:moveTo>
                  <a:lnTo>
                    <a:pt x="13801" y="25243"/>
                  </a:lnTo>
                  <a:lnTo>
                    <a:pt x="13801" y="438"/>
                  </a:lnTo>
                  <a:lnTo>
                    <a:pt x="443" y="438"/>
                  </a:lnTo>
                  <a:close/>
                  <a:moveTo>
                    <a:pt x="14018" y="25681"/>
                  </a:moveTo>
                  <a:lnTo>
                    <a:pt x="222" y="25681"/>
                  </a:lnTo>
                  <a:cubicBezTo>
                    <a:pt x="100" y="25681"/>
                    <a:pt x="1" y="25585"/>
                    <a:pt x="1" y="25464"/>
                  </a:cubicBezTo>
                  <a:lnTo>
                    <a:pt x="1" y="217"/>
                  </a:lnTo>
                  <a:cubicBezTo>
                    <a:pt x="1" y="96"/>
                    <a:pt x="100" y="0"/>
                    <a:pt x="222" y="0"/>
                  </a:cubicBezTo>
                  <a:lnTo>
                    <a:pt x="14018" y="0"/>
                  </a:lnTo>
                  <a:cubicBezTo>
                    <a:pt x="14139" y="0"/>
                    <a:pt x="14239" y="96"/>
                    <a:pt x="14239" y="217"/>
                  </a:cubicBezTo>
                  <a:lnTo>
                    <a:pt x="14239" y="25464"/>
                  </a:lnTo>
                  <a:cubicBezTo>
                    <a:pt x="14239" y="25585"/>
                    <a:pt x="14139" y="25681"/>
                    <a:pt x="14018" y="256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34"/>
            <p:cNvSpPr/>
            <p:nvPr/>
          </p:nvSpPr>
          <p:spPr>
            <a:xfrm>
              <a:off x="5413464" y="2522865"/>
              <a:ext cx="510085" cy="510085"/>
            </a:xfrm>
            <a:custGeom>
              <a:avLst/>
              <a:gdLst/>
              <a:ahLst/>
              <a:cxnLst/>
              <a:rect l="l" t="t" r="r" b="b"/>
              <a:pathLst>
                <a:path w="4731" h="4731" extrusionOk="0">
                  <a:moveTo>
                    <a:pt x="4731" y="2368"/>
                  </a:moveTo>
                  <a:cubicBezTo>
                    <a:pt x="4731" y="3673"/>
                    <a:pt x="3673" y="4731"/>
                    <a:pt x="2368" y="4731"/>
                  </a:cubicBezTo>
                  <a:cubicBezTo>
                    <a:pt x="1059" y="4731"/>
                    <a:pt x="1" y="3673"/>
                    <a:pt x="1" y="2368"/>
                  </a:cubicBezTo>
                  <a:cubicBezTo>
                    <a:pt x="1" y="1058"/>
                    <a:pt x="1059" y="1"/>
                    <a:pt x="2368" y="1"/>
                  </a:cubicBezTo>
                  <a:cubicBezTo>
                    <a:pt x="3673" y="1"/>
                    <a:pt x="4731" y="1058"/>
                    <a:pt x="4731" y="2368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34"/>
            <p:cNvSpPr/>
            <p:nvPr/>
          </p:nvSpPr>
          <p:spPr>
            <a:xfrm>
              <a:off x="5389636" y="2499037"/>
              <a:ext cx="557848" cy="557740"/>
            </a:xfrm>
            <a:custGeom>
              <a:avLst/>
              <a:gdLst/>
              <a:ahLst/>
              <a:cxnLst/>
              <a:rect l="l" t="t" r="r" b="b"/>
              <a:pathLst>
                <a:path w="5174" h="5173" extrusionOk="0">
                  <a:moveTo>
                    <a:pt x="2589" y="443"/>
                  </a:moveTo>
                  <a:cubicBezTo>
                    <a:pt x="1405" y="443"/>
                    <a:pt x="443" y="1405"/>
                    <a:pt x="443" y="2589"/>
                  </a:cubicBezTo>
                  <a:cubicBezTo>
                    <a:pt x="443" y="3773"/>
                    <a:pt x="1405" y="4735"/>
                    <a:pt x="2589" y="4735"/>
                  </a:cubicBezTo>
                  <a:cubicBezTo>
                    <a:pt x="3773" y="4735"/>
                    <a:pt x="4735" y="3773"/>
                    <a:pt x="4735" y="2589"/>
                  </a:cubicBezTo>
                  <a:cubicBezTo>
                    <a:pt x="4735" y="1405"/>
                    <a:pt x="3773" y="443"/>
                    <a:pt x="2589" y="443"/>
                  </a:cubicBezTo>
                  <a:close/>
                  <a:moveTo>
                    <a:pt x="2589" y="5173"/>
                  </a:moveTo>
                  <a:cubicBezTo>
                    <a:pt x="1163" y="5173"/>
                    <a:pt x="1" y="4015"/>
                    <a:pt x="1" y="2589"/>
                  </a:cubicBezTo>
                  <a:cubicBezTo>
                    <a:pt x="1" y="1162"/>
                    <a:pt x="1163" y="0"/>
                    <a:pt x="2589" y="0"/>
                  </a:cubicBezTo>
                  <a:cubicBezTo>
                    <a:pt x="4015" y="0"/>
                    <a:pt x="5173" y="1162"/>
                    <a:pt x="5173" y="2589"/>
                  </a:cubicBezTo>
                  <a:cubicBezTo>
                    <a:pt x="5173" y="4015"/>
                    <a:pt x="4015" y="5173"/>
                    <a:pt x="2589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34"/>
            <p:cNvSpPr/>
            <p:nvPr/>
          </p:nvSpPr>
          <p:spPr>
            <a:xfrm>
              <a:off x="5923549" y="3364273"/>
              <a:ext cx="510516" cy="510192"/>
            </a:xfrm>
            <a:custGeom>
              <a:avLst/>
              <a:gdLst/>
              <a:ahLst/>
              <a:cxnLst/>
              <a:rect l="l" t="t" r="r" b="b"/>
              <a:pathLst>
                <a:path w="4735" h="4732" extrusionOk="0">
                  <a:moveTo>
                    <a:pt x="4735" y="2364"/>
                  </a:moveTo>
                  <a:cubicBezTo>
                    <a:pt x="4735" y="3673"/>
                    <a:pt x="3677" y="4731"/>
                    <a:pt x="2367" y="4731"/>
                  </a:cubicBezTo>
                  <a:cubicBezTo>
                    <a:pt x="1062" y="4731"/>
                    <a:pt x="0" y="3673"/>
                    <a:pt x="0" y="2364"/>
                  </a:cubicBezTo>
                  <a:cubicBezTo>
                    <a:pt x="0" y="1059"/>
                    <a:pt x="1062" y="1"/>
                    <a:pt x="2367" y="1"/>
                  </a:cubicBezTo>
                  <a:cubicBezTo>
                    <a:pt x="3677" y="1"/>
                    <a:pt x="4735" y="1059"/>
                    <a:pt x="4735" y="236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34"/>
            <p:cNvSpPr/>
            <p:nvPr/>
          </p:nvSpPr>
          <p:spPr>
            <a:xfrm>
              <a:off x="5900153" y="3340445"/>
              <a:ext cx="557309" cy="557848"/>
            </a:xfrm>
            <a:custGeom>
              <a:avLst/>
              <a:gdLst/>
              <a:ahLst/>
              <a:cxnLst/>
              <a:rect l="l" t="t" r="r" b="b"/>
              <a:pathLst>
                <a:path w="5169" h="5174" extrusionOk="0">
                  <a:moveTo>
                    <a:pt x="2584" y="439"/>
                  </a:moveTo>
                  <a:cubicBezTo>
                    <a:pt x="1401" y="439"/>
                    <a:pt x="438" y="1401"/>
                    <a:pt x="438" y="2585"/>
                  </a:cubicBezTo>
                  <a:cubicBezTo>
                    <a:pt x="438" y="3768"/>
                    <a:pt x="1401" y="4735"/>
                    <a:pt x="2584" y="4735"/>
                  </a:cubicBezTo>
                  <a:cubicBezTo>
                    <a:pt x="3768" y="4735"/>
                    <a:pt x="4730" y="3768"/>
                    <a:pt x="4730" y="2585"/>
                  </a:cubicBezTo>
                  <a:cubicBezTo>
                    <a:pt x="4730" y="1401"/>
                    <a:pt x="3768" y="439"/>
                    <a:pt x="2584" y="439"/>
                  </a:cubicBezTo>
                  <a:close/>
                  <a:moveTo>
                    <a:pt x="2584" y="5173"/>
                  </a:moveTo>
                  <a:cubicBezTo>
                    <a:pt x="1158" y="5173"/>
                    <a:pt x="0" y="4011"/>
                    <a:pt x="0" y="2585"/>
                  </a:cubicBezTo>
                  <a:cubicBezTo>
                    <a:pt x="0" y="1163"/>
                    <a:pt x="1158" y="1"/>
                    <a:pt x="2584" y="1"/>
                  </a:cubicBezTo>
                  <a:cubicBezTo>
                    <a:pt x="4011" y="1"/>
                    <a:pt x="5168" y="1163"/>
                    <a:pt x="5168" y="2585"/>
                  </a:cubicBezTo>
                  <a:cubicBezTo>
                    <a:pt x="5168" y="4011"/>
                    <a:pt x="4011" y="5173"/>
                    <a:pt x="2584" y="517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34"/>
            <p:cNvSpPr/>
            <p:nvPr/>
          </p:nvSpPr>
          <p:spPr>
            <a:xfrm>
              <a:off x="5644841" y="2121353"/>
              <a:ext cx="47332" cy="425448"/>
            </a:xfrm>
            <a:custGeom>
              <a:avLst/>
              <a:gdLst/>
              <a:ahLst/>
              <a:cxnLst/>
              <a:rect l="l" t="t" r="r" b="b"/>
              <a:pathLst>
                <a:path w="439" h="3946" extrusionOk="0">
                  <a:moveTo>
                    <a:pt x="222" y="3946"/>
                  </a:moveTo>
                  <a:cubicBezTo>
                    <a:pt x="101" y="3946"/>
                    <a:pt x="1" y="3846"/>
                    <a:pt x="1" y="3725"/>
                  </a:cubicBezTo>
                  <a:lnTo>
                    <a:pt x="1" y="217"/>
                  </a:lnTo>
                  <a:cubicBezTo>
                    <a:pt x="1" y="96"/>
                    <a:pt x="101" y="0"/>
                    <a:pt x="222" y="0"/>
                  </a:cubicBezTo>
                  <a:cubicBezTo>
                    <a:pt x="343" y="0"/>
                    <a:pt x="439" y="96"/>
                    <a:pt x="439" y="217"/>
                  </a:cubicBezTo>
                  <a:lnTo>
                    <a:pt x="439" y="3725"/>
                  </a:lnTo>
                  <a:cubicBezTo>
                    <a:pt x="439" y="3846"/>
                    <a:pt x="343" y="3946"/>
                    <a:pt x="222" y="394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34"/>
            <p:cNvSpPr/>
            <p:nvPr/>
          </p:nvSpPr>
          <p:spPr>
            <a:xfrm>
              <a:off x="5122249" y="2754241"/>
              <a:ext cx="315151" cy="47332"/>
            </a:xfrm>
            <a:custGeom>
              <a:avLst/>
              <a:gdLst/>
              <a:ahLst/>
              <a:cxnLst/>
              <a:rect l="l" t="t" r="r" b="b"/>
              <a:pathLst>
                <a:path w="2923" h="439" extrusionOk="0">
                  <a:moveTo>
                    <a:pt x="2702" y="439"/>
                  </a:moveTo>
                  <a:lnTo>
                    <a:pt x="222" y="439"/>
                  </a:lnTo>
                  <a:cubicBezTo>
                    <a:pt x="100" y="439"/>
                    <a:pt x="1" y="343"/>
                    <a:pt x="1" y="222"/>
                  </a:cubicBezTo>
                  <a:cubicBezTo>
                    <a:pt x="1" y="100"/>
                    <a:pt x="100" y="1"/>
                    <a:pt x="222" y="1"/>
                  </a:cubicBezTo>
                  <a:lnTo>
                    <a:pt x="2702" y="1"/>
                  </a:lnTo>
                  <a:cubicBezTo>
                    <a:pt x="2823" y="1"/>
                    <a:pt x="2923" y="100"/>
                    <a:pt x="2923" y="222"/>
                  </a:cubicBezTo>
                  <a:cubicBezTo>
                    <a:pt x="2923" y="343"/>
                    <a:pt x="2823" y="439"/>
                    <a:pt x="2702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34"/>
            <p:cNvSpPr/>
            <p:nvPr/>
          </p:nvSpPr>
          <p:spPr>
            <a:xfrm>
              <a:off x="5886137" y="2118010"/>
              <a:ext cx="774237" cy="607336"/>
            </a:xfrm>
            <a:custGeom>
              <a:avLst/>
              <a:gdLst/>
              <a:ahLst/>
              <a:cxnLst/>
              <a:rect l="l" t="t" r="r" b="b"/>
              <a:pathLst>
                <a:path w="7181" h="5633" extrusionOk="0">
                  <a:moveTo>
                    <a:pt x="247" y="5633"/>
                  </a:moveTo>
                  <a:cubicBezTo>
                    <a:pt x="226" y="5633"/>
                    <a:pt x="204" y="5629"/>
                    <a:pt x="174" y="5620"/>
                  </a:cubicBezTo>
                  <a:cubicBezTo>
                    <a:pt x="104" y="5598"/>
                    <a:pt x="48" y="5542"/>
                    <a:pt x="30" y="5473"/>
                  </a:cubicBezTo>
                  <a:cubicBezTo>
                    <a:pt x="0" y="5364"/>
                    <a:pt x="52" y="5256"/>
                    <a:pt x="148" y="5212"/>
                  </a:cubicBezTo>
                  <a:cubicBezTo>
                    <a:pt x="455" y="5009"/>
                    <a:pt x="4275" y="2043"/>
                    <a:pt x="6799" y="75"/>
                  </a:cubicBezTo>
                  <a:cubicBezTo>
                    <a:pt x="6894" y="1"/>
                    <a:pt x="7033" y="18"/>
                    <a:pt x="7106" y="114"/>
                  </a:cubicBezTo>
                  <a:cubicBezTo>
                    <a:pt x="7180" y="209"/>
                    <a:pt x="7167" y="348"/>
                    <a:pt x="7067" y="421"/>
                  </a:cubicBezTo>
                  <a:cubicBezTo>
                    <a:pt x="7054" y="434"/>
                    <a:pt x="5389" y="1731"/>
                    <a:pt x="3742" y="3010"/>
                  </a:cubicBezTo>
                  <a:cubicBezTo>
                    <a:pt x="2771" y="3760"/>
                    <a:pt x="1999" y="4358"/>
                    <a:pt x="1440" y="4783"/>
                  </a:cubicBezTo>
                  <a:cubicBezTo>
                    <a:pt x="1110" y="5039"/>
                    <a:pt x="850" y="5234"/>
                    <a:pt x="672" y="5368"/>
                  </a:cubicBezTo>
                  <a:cubicBezTo>
                    <a:pt x="395" y="5577"/>
                    <a:pt x="321" y="5633"/>
                    <a:pt x="247" y="563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34"/>
            <p:cNvSpPr/>
            <p:nvPr/>
          </p:nvSpPr>
          <p:spPr>
            <a:xfrm>
              <a:off x="5866514" y="2880927"/>
              <a:ext cx="791057" cy="47763"/>
            </a:xfrm>
            <a:custGeom>
              <a:avLst/>
              <a:gdLst/>
              <a:ahLst/>
              <a:cxnLst/>
              <a:rect l="l" t="t" r="r" b="b"/>
              <a:pathLst>
                <a:path w="7337" h="443" extrusionOk="0">
                  <a:moveTo>
                    <a:pt x="7115" y="443"/>
                  </a:moveTo>
                  <a:lnTo>
                    <a:pt x="217" y="443"/>
                  </a:lnTo>
                  <a:cubicBezTo>
                    <a:pt x="95" y="443"/>
                    <a:pt x="0" y="343"/>
                    <a:pt x="0" y="222"/>
                  </a:cubicBezTo>
                  <a:cubicBezTo>
                    <a:pt x="0" y="100"/>
                    <a:pt x="95" y="1"/>
                    <a:pt x="217" y="1"/>
                  </a:cubicBezTo>
                  <a:lnTo>
                    <a:pt x="7115" y="1"/>
                  </a:lnTo>
                  <a:cubicBezTo>
                    <a:pt x="7236" y="1"/>
                    <a:pt x="7336" y="100"/>
                    <a:pt x="7336" y="222"/>
                  </a:cubicBezTo>
                  <a:cubicBezTo>
                    <a:pt x="7336" y="343"/>
                    <a:pt x="7236" y="443"/>
                    <a:pt x="7115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34"/>
            <p:cNvSpPr/>
            <p:nvPr/>
          </p:nvSpPr>
          <p:spPr>
            <a:xfrm>
              <a:off x="5677617" y="3003947"/>
              <a:ext cx="352563" cy="453912"/>
            </a:xfrm>
            <a:custGeom>
              <a:avLst/>
              <a:gdLst/>
              <a:ahLst/>
              <a:cxnLst/>
              <a:rect l="l" t="t" r="r" b="b"/>
              <a:pathLst>
                <a:path w="3270" h="4210" extrusionOk="0">
                  <a:moveTo>
                    <a:pt x="3022" y="4210"/>
                  </a:moveTo>
                  <a:cubicBezTo>
                    <a:pt x="2957" y="4210"/>
                    <a:pt x="2888" y="4180"/>
                    <a:pt x="2845" y="4119"/>
                  </a:cubicBezTo>
                  <a:lnTo>
                    <a:pt x="74" y="377"/>
                  </a:lnTo>
                  <a:cubicBezTo>
                    <a:pt x="0" y="282"/>
                    <a:pt x="22" y="143"/>
                    <a:pt x="122" y="69"/>
                  </a:cubicBezTo>
                  <a:cubicBezTo>
                    <a:pt x="217" y="0"/>
                    <a:pt x="356" y="17"/>
                    <a:pt x="425" y="117"/>
                  </a:cubicBezTo>
                  <a:lnTo>
                    <a:pt x="3200" y="3859"/>
                  </a:lnTo>
                  <a:cubicBezTo>
                    <a:pt x="3270" y="3959"/>
                    <a:pt x="3252" y="4093"/>
                    <a:pt x="3152" y="4167"/>
                  </a:cubicBezTo>
                  <a:cubicBezTo>
                    <a:pt x="3113" y="4197"/>
                    <a:pt x="3070" y="4210"/>
                    <a:pt x="3022" y="421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34"/>
            <p:cNvSpPr/>
            <p:nvPr/>
          </p:nvSpPr>
          <p:spPr>
            <a:xfrm>
              <a:off x="6410130" y="3616242"/>
              <a:ext cx="247441" cy="47332"/>
            </a:xfrm>
            <a:custGeom>
              <a:avLst/>
              <a:gdLst/>
              <a:ahLst/>
              <a:cxnLst/>
              <a:rect l="l" t="t" r="r" b="b"/>
              <a:pathLst>
                <a:path w="2295" h="439" extrusionOk="0">
                  <a:moveTo>
                    <a:pt x="2073" y="439"/>
                  </a:moveTo>
                  <a:lnTo>
                    <a:pt x="222" y="439"/>
                  </a:lnTo>
                  <a:cubicBezTo>
                    <a:pt x="100" y="439"/>
                    <a:pt x="0" y="343"/>
                    <a:pt x="0" y="222"/>
                  </a:cubicBezTo>
                  <a:cubicBezTo>
                    <a:pt x="0" y="101"/>
                    <a:pt x="100" y="1"/>
                    <a:pt x="222" y="1"/>
                  </a:cubicBezTo>
                  <a:lnTo>
                    <a:pt x="2073" y="1"/>
                  </a:lnTo>
                  <a:cubicBezTo>
                    <a:pt x="2194" y="1"/>
                    <a:pt x="2294" y="101"/>
                    <a:pt x="2294" y="222"/>
                  </a:cubicBezTo>
                  <a:cubicBezTo>
                    <a:pt x="2294" y="343"/>
                    <a:pt x="2194" y="439"/>
                    <a:pt x="2073" y="439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34"/>
            <p:cNvSpPr/>
            <p:nvPr/>
          </p:nvSpPr>
          <p:spPr>
            <a:xfrm>
              <a:off x="5120416" y="3595757"/>
              <a:ext cx="827068" cy="1294457"/>
            </a:xfrm>
            <a:custGeom>
              <a:avLst/>
              <a:gdLst/>
              <a:ahLst/>
              <a:cxnLst/>
              <a:rect l="l" t="t" r="r" b="b"/>
              <a:pathLst>
                <a:path w="7671" h="12006" extrusionOk="0">
                  <a:moveTo>
                    <a:pt x="4848" y="4518"/>
                  </a:moveTo>
                  <a:lnTo>
                    <a:pt x="7232" y="4518"/>
                  </a:lnTo>
                  <a:lnTo>
                    <a:pt x="7232" y="438"/>
                  </a:lnTo>
                  <a:lnTo>
                    <a:pt x="768" y="438"/>
                  </a:lnTo>
                  <a:close/>
                  <a:moveTo>
                    <a:pt x="7449" y="12006"/>
                  </a:moveTo>
                  <a:cubicBezTo>
                    <a:pt x="7332" y="12006"/>
                    <a:pt x="7232" y="11910"/>
                    <a:pt x="7232" y="11789"/>
                  </a:cubicBezTo>
                  <a:lnTo>
                    <a:pt x="7232" y="4956"/>
                  </a:lnTo>
                  <a:lnTo>
                    <a:pt x="4757" y="4956"/>
                  </a:lnTo>
                  <a:cubicBezTo>
                    <a:pt x="4700" y="4956"/>
                    <a:pt x="4644" y="4934"/>
                    <a:pt x="4600" y="4891"/>
                  </a:cubicBezTo>
                  <a:lnTo>
                    <a:pt x="83" y="373"/>
                  </a:lnTo>
                  <a:cubicBezTo>
                    <a:pt x="22" y="312"/>
                    <a:pt x="0" y="217"/>
                    <a:pt x="35" y="134"/>
                  </a:cubicBezTo>
                  <a:cubicBezTo>
                    <a:pt x="70" y="52"/>
                    <a:pt x="152" y="0"/>
                    <a:pt x="239" y="0"/>
                  </a:cubicBezTo>
                  <a:lnTo>
                    <a:pt x="7449" y="0"/>
                  </a:lnTo>
                  <a:cubicBezTo>
                    <a:pt x="7570" y="0"/>
                    <a:pt x="7670" y="100"/>
                    <a:pt x="7670" y="217"/>
                  </a:cubicBezTo>
                  <a:lnTo>
                    <a:pt x="7670" y="11789"/>
                  </a:lnTo>
                  <a:cubicBezTo>
                    <a:pt x="7670" y="11910"/>
                    <a:pt x="7570" y="12006"/>
                    <a:pt x="7449" y="12006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34"/>
            <p:cNvSpPr/>
            <p:nvPr/>
          </p:nvSpPr>
          <p:spPr>
            <a:xfrm>
              <a:off x="5900153" y="4337541"/>
              <a:ext cx="757418" cy="47871"/>
            </a:xfrm>
            <a:custGeom>
              <a:avLst/>
              <a:gdLst/>
              <a:ahLst/>
              <a:cxnLst/>
              <a:rect l="l" t="t" r="r" b="b"/>
              <a:pathLst>
                <a:path w="7025" h="444" extrusionOk="0">
                  <a:moveTo>
                    <a:pt x="6803" y="443"/>
                  </a:moveTo>
                  <a:lnTo>
                    <a:pt x="217" y="443"/>
                  </a:lnTo>
                  <a:cubicBezTo>
                    <a:pt x="100" y="443"/>
                    <a:pt x="0" y="343"/>
                    <a:pt x="0" y="222"/>
                  </a:cubicBezTo>
                  <a:cubicBezTo>
                    <a:pt x="0" y="101"/>
                    <a:pt x="100" y="1"/>
                    <a:pt x="217" y="1"/>
                  </a:cubicBezTo>
                  <a:lnTo>
                    <a:pt x="6803" y="1"/>
                  </a:lnTo>
                  <a:cubicBezTo>
                    <a:pt x="6924" y="1"/>
                    <a:pt x="7024" y="101"/>
                    <a:pt x="7024" y="222"/>
                  </a:cubicBezTo>
                  <a:cubicBezTo>
                    <a:pt x="7024" y="343"/>
                    <a:pt x="6924" y="443"/>
                    <a:pt x="6803" y="44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34"/>
            <p:cNvSpPr/>
            <p:nvPr/>
          </p:nvSpPr>
          <p:spPr>
            <a:xfrm>
              <a:off x="5650016" y="4203416"/>
              <a:ext cx="168411" cy="557309"/>
            </a:xfrm>
            <a:custGeom>
              <a:avLst/>
              <a:gdLst/>
              <a:ahLst/>
              <a:cxnLst/>
              <a:rect l="l" t="t" r="r" b="b"/>
              <a:pathLst>
                <a:path w="1562" h="5169" extrusionOk="0">
                  <a:moveTo>
                    <a:pt x="1561" y="5169"/>
                  </a:moveTo>
                  <a:lnTo>
                    <a:pt x="1" y="5169"/>
                  </a:lnTo>
                  <a:lnTo>
                    <a:pt x="1" y="0"/>
                  </a:lnTo>
                  <a:lnTo>
                    <a:pt x="156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34"/>
            <p:cNvSpPr/>
            <p:nvPr/>
          </p:nvSpPr>
          <p:spPr>
            <a:xfrm>
              <a:off x="5517724" y="2628095"/>
              <a:ext cx="290460" cy="290353"/>
            </a:xfrm>
            <a:custGeom>
              <a:avLst/>
              <a:gdLst/>
              <a:ahLst/>
              <a:cxnLst/>
              <a:rect l="l" t="t" r="r" b="b"/>
              <a:pathLst>
                <a:path w="2694" h="2693" extrusionOk="0">
                  <a:moveTo>
                    <a:pt x="2693" y="1349"/>
                  </a:moveTo>
                  <a:cubicBezTo>
                    <a:pt x="2693" y="2090"/>
                    <a:pt x="2090" y="2693"/>
                    <a:pt x="1349" y="2693"/>
                  </a:cubicBezTo>
                  <a:cubicBezTo>
                    <a:pt x="603" y="2693"/>
                    <a:pt x="1" y="2090"/>
                    <a:pt x="1" y="1349"/>
                  </a:cubicBezTo>
                  <a:cubicBezTo>
                    <a:pt x="1" y="603"/>
                    <a:pt x="603" y="0"/>
                    <a:pt x="1349" y="0"/>
                  </a:cubicBezTo>
                  <a:cubicBezTo>
                    <a:pt x="2090" y="0"/>
                    <a:pt x="2693" y="603"/>
                    <a:pt x="2693" y="13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34"/>
            <p:cNvSpPr/>
            <p:nvPr/>
          </p:nvSpPr>
          <p:spPr>
            <a:xfrm>
              <a:off x="5276536" y="3313814"/>
              <a:ext cx="283883" cy="203020"/>
            </a:xfrm>
            <a:custGeom>
              <a:avLst/>
              <a:gdLst/>
              <a:ahLst/>
              <a:cxnLst/>
              <a:rect l="l" t="t" r="r" b="b"/>
              <a:pathLst>
                <a:path w="2633" h="1883" extrusionOk="0">
                  <a:moveTo>
                    <a:pt x="2632" y="1882"/>
                  </a:moveTo>
                  <a:lnTo>
                    <a:pt x="0" y="1882"/>
                  </a:lnTo>
                  <a:lnTo>
                    <a:pt x="0" y="1"/>
                  </a:lnTo>
                  <a:lnTo>
                    <a:pt x="263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34"/>
            <p:cNvSpPr/>
            <p:nvPr/>
          </p:nvSpPr>
          <p:spPr>
            <a:xfrm>
              <a:off x="5186292" y="2194237"/>
              <a:ext cx="1407234" cy="2623092"/>
            </a:xfrm>
            <a:custGeom>
              <a:avLst/>
              <a:gdLst/>
              <a:ahLst/>
              <a:cxnLst/>
              <a:rect l="l" t="t" r="r" b="b"/>
              <a:pathLst>
                <a:path w="13052" h="24329" extrusionOk="0">
                  <a:moveTo>
                    <a:pt x="781" y="248"/>
                  </a:moveTo>
                  <a:cubicBezTo>
                    <a:pt x="486" y="248"/>
                    <a:pt x="248" y="486"/>
                    <a:pt x="248" y="781"/>
                  </a:cubicBezTo>
                  <a:lnTo>
                    <a:pt x="248" y="23548"/>
                  </a:lnTo>
                  <a:cubicBezTo>
                    <a:pt x="248" y="23843"/>
                    <a:pt x="486" y="24081"/>
                    <a:pt x="781" y="24081"/>
                  </a:cubicBezTo>
                  <a:lnTo>
                    <a:pt x="12271" y="24081"/>
                  </a:lnTo>
                  <a:cubicBezTo>
                    <a:pt x="12565" y="24081"/>
                    <a:pt x="12804" y="23843"/>
                    <a:pt x="12804" y="23548"/>
                  </a:cubicBezTo>
                  <a:lnTo>
                    <a:pt x="12804" y="781"/>
                  </a:lnTo>
                  <a:cubicBezTo>
                    <a:pt x="12804" y="486"/>
                    <a:pt x="12565" y="248"/>
                    <a:pt x="12271" y="248"/>
                  </a:cubicBezTo>
                  <a:close/>
                  <a:moveTo>
                    <a:pt x="12271" y="24328"/>
                  </a:moveTo>
                  <a:lnTo>
                    <a:pt x="781" y="24328"/>
                  </a:lnTo>
                  <a:cubicBezTo>
                    <a:pt x="352" y="24328"/>
                    <a:pt x="1" y="23977"/>
                    <a:pt x="1" y="23548"/>
                  </a:cubicBezTo>
                  <a:lnTo>
                    <a:pt x="1" y="781"/>
                  </a:lnTo>
                  <a:cubicBezTo>
                    <a:pt x="1" y="352"/>
                    <a:pt x="352" y="1"/>
                    <a:pt x="781" y="1"/>
                  </a:cubicBezTo>
                  <a:lnTo>
                    <a:pt x="12271" y="1"/>
                  </a:lnTo>
                  <a:cubicBezTo>
                    <a:pt x="12700" y="1"/>
                    <a:pt x="13051" y="352"/>
                    <a:pt x="13051" y="781"/>
                  </a:cubicBezTo>
                  <a:lnTo>
                    <a:pt x="13051" y="23548"/>
                  </a:lnTo>
                  <a:cubicBezTo>
                    <a:pt x="13051" y="23977"/>
                    <a:pt x="12700" y="24328"/>
                    <a:pt x="12271" y="24328"/>
                  </a:cubicBezTo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34"/>
            <p:cNvSpPr/>
            <p:nvPr/>
          </p:nvSpPr>
          <p:spPr>
            <a:xfrm>
              <a:off x="5974008" y="3102492"/>
              <a:ext cx="403022" cy="578872"/>
            </a:xfrm>
            <a:custGeom>
              <a:avLst/>
              <a:gdLst/>
              <a:ahLst/>
              <a:cxnLst/>
              <a:rect l="l" t="t" r="r" b="b"/>
              <a:pathLst>
                <a:path w="3738" h="5369" extrusionOk="0">
                  <a:moveTo>
                    <a:pt x="3720" y="1844"/>
                  </a:moveTo>
                  <a:cubicBezTo>
                    <a:pt x="3720" y="1852"/>
                    <a:pt x="3720" y="1857"/>
                    <a:pt x="3720" y="1865"/>
                  </a:cubicBezTo>
                  <a:cubicBezTo>
                    <a:pt x="3738" y="3305"/>
                    <a:pt x="2437" y="4787"/>
                    <a:pt x="1960" y="5282"/>
                  </a:cubicBezTo>
                  <a:cubicBezTo>
                    <a:pt x="1930" y="5316"/>
                    <a:pt x="1899" y="5342"/>
                    <a:pt x="1878" y="5368"/>
                  </a:cubicBezTo>
                  <a:cubicBezTo>
                    <a:pt x="1852" y="5342"/>
                    <a:pt x="1821" y="5316"/>
                    <a:pt x="1791" y="5282"/>
                  </a:cubicBezTo>
                  <a:cubicBezTo>
                    <a:pt x="1314" y="4787"/>
                    <a:pt x="0" y="3292"/>
                    <a:pt x="31" y="1844"/>
                  </a:cubicBezTo>
                  <a:cubicBezTo>
                    <a:pt x="31" y="825"/>
                    <a:pt x="854" y="1"/>
                    <a:pt x="1878" y="1"/>
                  </a:cubicBezTo>
                  <a:cubicBezTo>
                    <a:pt x="2897" y="1"/>
                    <a:pt x="3720" y="825"/>
                    <a:pt x="3720" y="184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34"/>
            <p:cNvSpPr/>
            <p:nvPr/>
          </p:nvSpPr>
          <p:spPr>
            <a:xfrm>
              <a:off x="6066084" y="3212897"/>
              <a:ext cx="220271" cy="220271"/>
            </a:xfrm>
            <a:custGeom>
              <a:avLst/>
              <a:gdLst/>
              <a:ahLst/>
              <a:cxnLst/>
              <a:rect l="l" t="t" r="r" b="b"/>
              <a:pathLst>
                <a:path w="2043" h="2043" extrusionOk="0">
                  <a:moveTo>
                    <a:pt x="2043" y="1023"/>
                  </a:moveTo>
                  <a:cubicBezTo>
                    <a:pt x="2043" y="1587"/>
                    <a:pt x="1583" y="2042"/>
                    <a:pt x="1019" y="2042"/>
                  </a:cubicBezTo>
                  <a:cubicBezTo>
                    <a:pt x="460" y="2042"/>
                    <a:pt x="0" y="1587"/>
                    <a:pt x="0" y="1023"/>
                  </a:cubicBezTo>
                  <a:cubicBezTo>
                    <a:pt x="0" y="460"/>
                    <a:pt x="460" y="0"/>
                    <a:pt x="1019" y="0"/>
                  </a:cubicBezTo>
                  <a:cubicBezTo>
                    <a:pt x="1583" y="0"/>
                    <a:pt x="2043" y="460"/>
                    <a:pt x="2043" y="1023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34"/>
            <p:cNvSpPr/>
            <p:nvPr/>
          </p:nvSpPr>
          <p:spPr>
            <a:xfrm>
              <a:off x="6115573" y="3267992"/>
              <a:ext cx="121187" cy="109974"/>
            </a:xfrm>
            <a:custGeom>
              <a:avLst/>
              <a:gdLst/>
              <a:ahLst/>
              <a:cxnLst/>
              <a:rect l="l" t="t" r="r" b="b"/>
              <a:pathLst>
                <a:path w="1124" h="1020" extrusionOk="0">
                  <a:moveTo>
                    <a:pt x="560" y="1"/>
                  </a:moveTo>
                  <a:lnTo>
                    <a:pt x="1" y="343"/>
                  </a:lnTo>
                  <a:lnTo>
                    <a:pt x="153" y="343"/>
                  </a:lnTo>
                  <a:lnTo>
                    <a:pt x="153" y="1020"/>
                  </a:lnTo>
                  <a:lnTo>
                    <a:pt x="469" y="1020"/>
                  </a:lnTo>
                  <a:lnTo>
                    <a:pt x="469" y="638"/>
                  </a:lnTo>
                  <a:lnTo>
                    <a:pt x="656" y="638"/>
                  </a:lnTo>
                  <a:lnTo>
                    <a:pt x="656" y="1020"/>
                  </a:lnTo>
                  <a:lnTo>
                    <a:pt x="972" y="1020"/>
                  </a:lnTo>
                  <a:lnTo>
                    <a:pt x="972" y="343"/>
                  </a:lnTo>
                  <a:lnTo>
                    <a:pt x="1124" y="343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34"/>
            <p:cNvSpPr/>
            <p:nvPr/>
          </p:nvSpPr>
          <p:spPr>
            <a:xfrm>
              <a:off x="6154926" y="3714895"/>
              <a:ext cx="42588" cy="42157"/>
            </a:xfrm>
            <a:custGeom>
              <a:avLst/>
              <a:gdLst/>
              <a:ahLst/>
              <a:cxnLst/>
              <a:rect l="l" t="t" r="r" b="b"/>
              <a:pathLst>
                <a:path w="395" h="391" extrusionOk="0">
                  <a:moveTo>
                    <a:pt x="395" y="196"/>
                  </a:moveTo>
                  <a:cubicBezTo>
                    <a:pt x="395" y="304"/>
                    <a:pt x="304" y="391"/>
                    <a:pt x="195" y="391"/>
                  </a:cubicBezTo>
                  <a:cubicBezTo>
                    <a:pt x="87" y="391"/>
                    <a:pt x="0" y="304"/>
                    <a:pt x="0" y="196"/>
                  </a:cubicBezTo>
                  <a:cubicBezTo>
                    <a:pt x="0" y="87"/>
                    <a:pt x="87" y="1"/>
                    <a:pt x="195" y="1"/>
                  </a:cubicBezTo>
                  <a:cubicBezTo>
                    <a:pt x="304" y="1"/>
                    <a:pt x="395" y="87"/>
                    <a:pt x="395" y="19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34"/>
            <p:cNvSpPr/>
            <p:nvPr/>
          </p:nvSpPr>
          <p:spPr>
            <a:xfrm>
              <a:off x="4090542" y="4151987"/>
              <a:ext cx="875262" cy="671811"/>
            </a:xfrm>
            <a:custGeom>
              <a:avLst/>
              <a:gdLst/>
              <a:ahLst/>
              <a:cxnLst/>
              <a:rect l="l" t="t" r="r" b="b"/>
              <a:pathLst>
                <a:path w="8118" h="6231" extrusionOk="0">
                  <a:moveTo>
                    <a:pt x="8117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8117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34"/>
            <p:cNvSpPr/>
            <p:nvPr/>
          </p:nvSpPr>
          <p:spPr>
            <a:xfrm>
              <a:off x="4090542" y="4151987"/>
              <a:ext cx="329167" cy="671811"/>
            </a:xfrm>
            <a:custGeom>
              <a:avLst/>
              <a:gdLst/>
              <a:ahLst/>
              <a:cxnLst/>
              <a:rect l="l" t="t" r="r" b="b"/>
              <a:pathLst>
                <a:path w="3053" h="6231" extrusionOk="0">
                  <a:moveTo>
                    <a:pt x="3053" y="6231"/>
                  </a:moveTo>
                  <a:lnTo>
                    <a:pt x="1" y="6231"/>
                  </a:lnTo>
                  <a:lnTo>
                    <a:pt x="1" y="1"/>
                  </a:lnTo>
                  <a:lnTo>
                    <a:pt x="305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34"/>
            <p:cNvSpPr/>
            <p:nvPr/>
          </p:nvSpPr>
          <p:spPr>
            <a:xfrm>
              <a:off x="4801060" y="4733015"/>
              <a:ext cx="126362" cy="29111"/>
            </a:xfrm>
            <a:custGeom>
              <a:avLst/>
              <a:gdLst/>
              <a:ahLst/>
              <a:cxnLst/>
              <a:rect l="l" t="t" r="r" b="b"/>
              <a:pathLst>
                <a:path w="1172" h="270" extrusionOk="0">
                  <a:moveTo>
                    <a:pt x="1172" y="270"/>
                  </a:moveTo>
                  <a:lnTo>
                    <a:pt x="1" y="270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34"/>
            <p:cNvSpPr/>
            <p:nvPr/>
          </p:nvSpPr>
          <p:spPr>
            <a:xfrm>
              <a:off x="4473834" y="4733015"/>
              <a:ext cx="126362" cy="55742"/>
            </a:xfrm>
            <a:custGeom>
              <a:avLst/>
              <a:gdLst/>
              <a:ahLst/>
              <a:cxnLst/>
              <a:rect l="l" t="t" r="r" b="b"/>
              <a:pathLst>
                <a:path w="1172" h="517" extrusionOk="0">
                  <a:moveTo>
                    <a:pt x="1172" y="517"/>
                  </a:moveTo>
                  <a:lnTo>
                    <a:pt x="1" y="517"/>
                  </a:lnTo>
                  <a:lnTo>
                    <a:pt x="1" y="1"/>
                  </a:lnTo>
                  <a:lnTo>
                    <a:pt x="117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34"/>
            <p:cNvSpPr/>
            <p:nvPr/>
          </p:nvSpPr>
          <p:spPr>
            <a:xfrm>
              <a:off x="4801060" y="4773770"/>
              <a:ext cx="126362" cy="29542"/>
            </a:xfrm>
            <a:custGeom>
              <a:avLst/>
              <a:gdLst/>
              <a:ahLst/>
              <a:cxnLst/>
              <a:rect l="l" t="t" r="r" b="b"/>
              <a:pathLst>
                <a:path w="1172" h="274" extrusionOk="0">
                  <a:moveTo>
                    <a:pt x="1172" y="273"/>
                  </a:moveTo>
                  <a:lnTo>
                    <a:pt x="1" y="273"/>
                  </a:lnTo>
                  <a:lnTo>
                    <a:pt x="1" y="0"/>
                  </a:lnTo>
                  <a:lnTo>
                    <a:pt x="117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34"/>
            <p:cNvSpPr/>
            <p:nvPr/>
          </p:nvSpPr>
          <p:spPr>
            <a:xfrm>
              <a:off x="4209788" y="4151987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8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568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34"/>
            <p:cNvSpPr/>
            <p:nvPr/>
          </p:nvSpPr>
          <p:spPr>
            <a:xfrm>
              <a:off x="4214424" y="4681586"/>
              <a:ext cx="61348" cy="141780"/>
            </a:xfrm>
            <a:custGeom>
              <a:avLst/>
              <a:gdLst/>
              <a:ahLst/>
              <a:cxnLst/>
              <a:rect l="l" t="t" r="r" b="b"/>
              <a:pathLst>
                <a:path w="569" h="1315" extrusionOk="0">
                  <a:moveTo>
                    <a:pt x="569" y="1315"/>
                  </a:moveTo>
                  <a:lnTo>
                    <a:pt x="1" y="1315"/>
                  </a:lnTo>
                  <a:lnTo>
                    <a:pt x="1" y="1"/>
                  </a:lnTo>
                  <a:lnTo>
                    <a:pt x="56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34"/>
            <p:cNvSpPr/>
            <p:nvPr/>
          </p:nvSpPr>
          <p:spPr>
            <a:xfrm>
              <a:off x="4652487" y="4151987"/>
              <a:ext cx="101564" cy="141780"/>
            </a:xfrm>
            <a:custGeom>
              <a:avLst/>
              <a:gdLst/>
              <a:ahLst/>
              <a:cxnLst/>
              <a:rect l="l" t="t" r="r" b="b"/>
              <a:pathLst>
                <a:path w="942" h="1315" extrusionOk="0">
                  <a:moveTo>
                    <a:pt x="941" y="1314"/>
                  </a:moveTo>
                  <a:lnTo>
                    <a:pt x="0" y="1314"/>
                  </a:lnTo>
                  <a:lnTo>
                    <a:pt x="0" y="1"/>
                  </a:lnTo>
                  <a:lnTo>
                    <a:pt x="941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34"/>
            <p:cNvSpPr/>
            <p:nvPr/>
          </p:nvSpPr>
          <p:spPr>
            <a:xfrm>
              <a:off x="4391569" y="3751337"/>
              <a:ext cx="521837" cy="400758"/>
            </a:xfrm>
            <a:custGeom>
              <a:avLst/>
              <a:gdLst/>
              <a:ahLst/>
              <a:cxnLst/>
              <a:rect l="l" t="t" r="r" b="b"/>
              <a:pathLst>
                <a:path w="4840" h="3717" extrusionOk="0">
                  <a:moveTo>
                    <a:pt x="4840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4840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34"/>
            <p:cNvSpPr/>
            <p:nvPr/>
          </p:nvSpPr>
          <p:spPr>
            <a:xfrm>
              <a:off x="4391569" y="3751337"/>
              <a:ext cx="196443" cy="400758"/>
            </a:xfrm>
            <a:custGeom>
              <a:avLst/>
              <a:gdLst/>
              <a:ahLst/>
              <a:cxnLst/>
              <a:rect l="l" t="t" r="r" b="b"/>
              <a:pathLst>
                <a:path w="1822" h="3717" extrusionOk="0">
                  <a:moveTo>
                    <a:pt x="1822" y="3717"/>
                  </a:moveTo>
                  <a:lnTo>
                    <a:pt x="1" y="3717"/>
                  </a:lnTo>
                  <a:lnTo>
                    <a:pt x="1" y="1"/>
                  </a:lnTo>
                  <a:lnTo>
                    <a:pt x="182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34"/>
            <p:cNvSpPr/>
            <p:nvPr/>
          </p:nvSpPr>
          <p:spPr>
            <a:xfrm>
              <a:off x="4815184" y="4097755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1"/>
                  </a:moveTo>
                  <a:lnTo>
                    <a:pt x="0" y="161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34"/>
            <p:cNvSpPr/>
            <p:nvPr/>
          </p:nvSpPr>
          <p:spPr>
            <a:xfrm>
              <a:off x="4620250" y="4097755"/>
              <a:ext cx="74825" cy="33316"/>
            </a:xfrm>
            <a:custGeom>
              <a:avLst/>
              <a:gdLst/>
              <a:ahLst/>
              <a:cxnLst/>
              <a:rect l="l" t="t" r="r" b="b"/>
              <a:pathLst>
                <a:path w="694" h="309" extrusionOk="0">
                  <a:moveTo>
                    <a:pt x="694" y="308"/>
                  </a:moveTo>
                  <a:lnTo>
                    <a:pt x="0" y="308"/>
                  </a:lnTo>
                  <a:lnTo>
                    <a:pt x="0" y="1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34"/>
            <p:cNvSpPr/>
            <p:nvPr/>
          </p:nvSpPr>
          <p:spPr>
            <a:xfrm>
              <a:off x="4815184" y="4122121"/>
              <a:ext cx="74825" cy="17359"/>
            </a:xfrm>
            <a:custGeom>
              <a:avLst/>
              <a:gdLst/>
              <a:ahLst/>
              <a:cxnLst/>
              <a:rect l="l" t="t" r="r" b="b"/>
              <a:pathLst>
                <a:path w="694" h="161" extrusionOk="0">
                  <a:moveTo>
                    <a:pt x="694" y="160"/>
                  </a:moveTo>
                  <a:lnTo>
                    <a:pt x="0" y="160"/>
                  </a:lnTo>
                  <a:lnTo>
                    <a:pt x="0" y="0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34"/>
            <p:cNvSpPr/>
            <p:nvPr/>
          </p:nvSpPr>
          <p:spPr>
            <a:xfrm>
              <a:off x="4462621" y="3751337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6"/>
                  </a:moveTo>
                  <a:lnTo>
                    <a:pt x="1" y="786"/>
                  </a:lnTo>
                  <a:lnTo>
                    <a:pt x="1" y="1"/>
                  </a:lnTo>
                  <a:lnTo>
                    <a:pt x="339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34"/>
            <p:cNvSpPr/>
            <p:nvPr/>
          </p:nvSpPr>
          <p:spPr>
            <a:xfrm>
              <a:off x="4465424" y="4066919"/>
              <a:ext cx="36658" cy="84745"/>
            </a:xfrm>
            <a:custGeom>
              <a:avLst/>
              <a:gdLst/>
              <a:ahLst/>
              <a:cxnLst/>
              <a:rect l="l" t="t" r="r" b="b"/>
              <a:pathLst>
                <a:path w="340" h="786" extrusionOk="0">
                  <a:moveTo>
                    <a:pt x="339" y="785"/>
                  </a:moveTo>
                  <a:lnTo>
                    <a:pt x="1" y="785"/>
                  </a:lnTo>
                  <a:lnTo>
                    <a:pt x="1" y="0"/>
                  </a:lnTo>
                  <a:lnTo>
                    <a:pt x="339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7" name="Google Shape;777;p34"/>
            <p:cNvSpPr/>
            <p:nvPr/>
          </p:nvSpPr>
          <p:spPr>
            <a:xfrm>
              <a:off x="4726343" y="3751337"/>
              <a:ext cx="60809" cy="84745"/>
            </a:xfrm>
            <a:custGeom>
              <a:avLst/>
              <a:gdLst/>
              <a:ahLst/>
              <a:cxnLst/>
              <a:rect l="l" t="t" r="r" b="b"/>
              <a:pathLst>
                <a:path w="564" h="786" extrusionOk="0">
                  <a:moveTo>
                    <a:pt x="564" y="786"/>
                  </a:moveTo>
                  <a:lnTo>
                    <a:pt x="0" y="786"/>
                  </a:lnTo>
                  <a:lnTo>
                    <a:pt x="0" y="1"/>
                  </a:lnTo>
                  <a:lnTo>
                    <a:pt x="564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8" name="Google Shape;778;p34"/>
            <p:cNvSpPr/>
            <p:nvPr/>
          </p:nvSpPr>
          <p:spPr>
            <a:xfrm>
              <a:off x="5113839" y="3481147"/>
              <a:ext cx="517632" cy="1154294"/>
            </a:xfrm>
            <a:custGeom>
              <a:avLst/>
              <a:gdLst/>
              <a:ahLst/>
              <a:cxnLst/>
              <a:rect l="l" t="t" r="r" b="b"/>
              <a:pathLst>
                <a:path w="4801" h="10706" extrusionOk="0">
                  <a:moveTo>
                    <a:pt x="2212" y="5221"/>
                  </a:moveTo>
                  <a:lnTo>
                    <a:pt x="2836" y="1"/>
                  </a:lnTo>
                  <a:cubicBezTo>
                    <a:pt x="2836" y="1"/>
                    <a:pt x="1" y="3729"/>
                    <a:pt x="529" y="5277"/>
                  </a:cubicBezTo>
                  <a:cubicBezTo>
                    <a:pt x="946" y="6491"/>
                    <a:pt x="3044" y="9474"/>
                    <a:pt x="3933" y="10706"/>
                  </a:cubicBezTo>
                  <a:cubicBezTo>
                    <a:pt x="4232" y="10602"/>
                    <a:pt x="4553" y="10480"/>
                    <a:pt x="4800" y="10276"/>
                  </a:cubicBezTo>
                  <a:cubicBezTo>
                    <a:pt x="4176" y="8382"/>
                    <a:pt x="3352" y="6504"/>
                    <a:pt x="2212" y="522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9" name="Google Shape;779;p34"/>
            <p:cNvSpPr/>
            <p:nvPr/>
          </p:nvSpPr>
          <p:spPr>
            <a:xfrm>
              <a:off x="5537886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0" y="430"/>
                  </a:moveTo>
                  <a:cubicBezTo>
                    <a:pt x="243" y="768"/>
                    <a:pt x="395" y="972"/>
                    <a:pt x="395" y="972"/>
                  </a:cubicBezTo>
                  <a:lnTo>
                    <a:pt x="1080" y="655"/>
                  </a:lnTo>
                  <a:cubicBezTo>
                    <a:pt x="1010" y="438"/>
                    <a:pt x="941" y="217"/>
                    <a:pt x="867" y="0"/>
                  </a:cubicBezTo>
                  <a:cubicBezTo>
                    <a:pt x="620" y="204"/>
                    <a:pt x="299" y="326"/>
                    <a:pt x="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0" name="Google Shape;780;p34"/>
            <p:cNvSpPr/>
            <p:nvPr/>
          </p:nvSpPr>
          <p:spPr>
            <a:xfrm>
              <a:off x="5010118" y="2092781"/>
              <a:ext cx="357199" cy="433426"/>
            </a:xfrm>
            <a:custGeom>
              <a:avLst/>
              <a:gdLst/>
              <a:ahLst/>
              <a:cxnLst/>
              <a:rect l="l" t="t" r="r" b="b"/>
              <a:pathLst>
                <a:path w="3313" h="4020" extrusionOk="0">
                  <a:moveTo>
                    <a:pt x="2458" y="3266"/>
                  </a:moveTo>
                  <a:cubicBezTo>
                    <a:pt x="2463" y="3266"/>
                    <a:pt x="2463" y="3261"/>
                    <a:pt x="2467" y="3257"/>
                  </a:cubicBezTo>
                  <a:cubicBezTo>
                    <a:pt x="2480" y="3213"/>
                    <a:pt x="2463" y="3170"/>
                    <a:pt x="2454" y="3127"/>
                  </a:cubicBezTo>
                  <a:cubicBezTo>
                    <a:pt x="2441" y="3001"/>
                    <a:pt x="2562" y="2906"/>
                    <a:pt x="2662" y="2819"/>
                  </a:cubicBezTo>
                  <a:cubicBezTo>
                    <a:pt x="2905" y="2615"/>
                    <a:pt x="3057" y="2320"/>
                    <a:pt x="3161" y="2021"/>
                  </a:cubicBezTo>
                  <a:cubicBezTo>
                    <a:pt x="3252" y="1752"/>
                    <a:pt x="3312" y="1458"/>
                    <a:pt x="3256" y="1176"/>
                  </a:cubicBezTo>
                  <a:cubicBezTo>
                    <a:pt x="3200" y="881"/>
                    <a:pt x="3022" y="612"/>
                    <a:pt x="2788" y="426"/>
                  </a:cubicBezTo>
                  <a:cubicBezTo>
                    <a:pt x="2554" y="235"/>
                    <a:pt x="2263" y="122"/>
                    <a:pt x="1964" y="74"/>
                  </a:cubicBezTo>
                  <a:cubicBezTo>
                    <a:pt x="1531" y="1"/>
                    <a:pt x="1045" y="79"/>
                    <a:pt x="746" y="400"/>
                  </a:cubicBezTo>
                  <a:cubicBezTo>
                    <a:pt x="520" y="638"/>
                    <a:pt x="434" y="976"/>
                    <a:pt x="408" y="1306"/>
                  </a:cubicBezTo>
                  <a:cubicBezTo>
                    <a:pt x="390" y="1514"/>
                    <a:pt x="390" y="1735"/>
                    <a:pt x="277" y="1908"/>
                  </a:cubicBezTo>
                  <a:cubicBezTo>
                    <a:pt x="212" y="2004"/>
                    <a:pt x="121" y="2078"/>
                    <a:pt x="43" y="2160"/>
                  </a:cubicBezTo>
                  <a:cubicBezTo>
                    <a:pt x="30" y="2173"/>
                    <a:pt x="17" y="2190"/>
                    <a:pt x="9" y="2212"/>
                  </a:cubicBezTo>
                  <a:cubicBezTo>
                    <a:pt x="0" y="2260"/>
                    <a:pt x="48" y="2303"/>
                    <a:pt x="95" y="2325"/>
                  </a:cubicBezTo>
                  <a:cubicBezTo>
                    <a:pt x="139" y="2342"/>
                    <a:pt x="195" y="2359"/>
                    <a:pt x="217" y="2407"/>
                  </a:cubicBezTo>
                  <a:cubicBezTo>
                    <a:pt x="243" y="2455"/>
                    <a:pt x="247" y="2541"/>
                    <a:pt x="247" y="2593"/>
                  </a:cubicBezTo>
                  <a:cubicBezTo>
                    <a:pt x="247" y="2706"/>
                    <a:pt x="264" y="2763"/>
                    <a:pt x="282" y="2888"/>
                  </a:cubicBezTo>
                  <a:cubicBezTo>
                    <a:pt x="304" y="3018"/>
                    <a:pt x="369" y="3109"/>
                    <a:pt x="369" y="3248"/>
                  </a:cubicBezTo>
                  <a:cubicBezTo>
                    <a:pt x="369" y="3404"/>
                    <a:pt x="386" y="3543"/>
                    <a:pt x="529" y="3604"/>
                  </a:cubicBezTo>
                  <a:cubicBezTo>
                    <a:pt x="611" y="3634"/>
                    <a:pt x="824" y="3625"/>
                    <a:pt x="906" y="3604"/>
                  </a:cubicBezTo>
                  <a:cubicBezTo>
                    <a:pt x="1132" y="3534"/>
                    <a:pt x="1205" y="3560"/>
                    <a:pt x="1396" y="3426"/>
                  </a:cubicBezTo>
                  <a:cubicBezTo>
                    <a:pt x="1396" y="3625"/>
                    <a:pt x="1396" y="3820"/>
                    <a:pt x="1396" y="4020"/>
                  </a:cubicBezTo>
                  <a:cubicBezTo>
                    <a:pt x="1734" y="3786"/>
                    <a:pt x="2072" y="3552"/>
                    <a:pt x="2406" y="3313"/>
                  </a:cubicBezTo>
                  <a:cubicBezTo>
                    <a:pt x="2428" y="3300"/>
                    <a:pt x="2445" y="3287"/>
                    <a:pt x="2458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1" name="Google Shape;781;p34"/>
            <p:cNvSpPr/>
            <p:nvPr/>
          </p:nvSpPr>
          <p:spPr>
            <a:xfrm>
              <a:off x="4968501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26" y="807"/>
                  </a:moveTo>
                  <a:lnTo>
                    <a:pt x="889" y="807"/>
                  </a:lnTo>
                  <a:cubicBezTo>
                    <a:pt x="941" y="530"/>
                    <a:pt x="989" y="261"/>
                    <a:pt x="1036" y="1"/>
                  </a:cubicBezTo>
                  <a:lnTo>
                    <a:pt x="0" y="1"/>
                  </a:lnTo>
                  <a:cubicBezTo>
                    <a:pt x="13" y="499"/>
                    <a:pt x="26" y="807"/>
                    <a:pt x="26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2" name="Google Shape;782;p34"/>
            <p:cNvSpPr/>
            <p:nvPr/>
          </p:nvSpPr>
          <p:spPr>
            <a:xfrm>
              <a:off x="4960091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3993" y="1"/>
                  </a:moveTo>
                  <a:lnTo>
                    <a:pt x="746" y="478"/>
                  </a:lnTo>
                  <a:cubicBezTo>
                    <a:pt x="746" y="478"/>
                    <a:pt x="590" y="4284"/>
                    <a:pt x="247" y="6773"/>
                  </a:cubicBezTo>
                  <a:cubicBezTo>
                    <a:pt x="0" y="8616"/>
                    <a:pt x="39" y="11594"/>
                    <a:pt x="78" y="13021"/>
                  </a:cubicBezTo>
                  <a:lnTo>
                    <a:pt x="1114" y="13021"/>
                  </a:lnTo>
                  <a:cubicBezTo>
                    <a:pt x="1587" y="10389"/>
                    <a:pt x="1756" y="8772"/>
                    <a:pt x="1682" y="7970"/>
                  </a:cubicBezTo>
                  <a:cubicBezTo>
                    <a:pt x="1682" y="7970"/>
                    <a:pt x="3924" y="3270"/>
                    <a:pt x="4193" y="2390"/>
                  </a:cubicBezTo>
                  <a:cubicBezTo>
                    <a:pt x="4592" y="1093"/>
                    <a:pt x="3993" y="1"/>
                    <a:pt x="3993" y="1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3" name="Google Shape;783;p34"/>
            <p:cNvSpPr/>
            <p:nvPr/>
          </p:nvSpPr>
          <p:spPr>
            <a:xfrm>
              <a:off x="5148017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296" y="512"/>
                  </a:moveTo>
                  <a:lnTo>
                    <a:pt x="1296" y="0"/>
                  </a:lnTo>
                  <a:cubicBezTo>
                    <a:pt x="1296" y="0"/>
                    <a:pt x="260" y="551"/>
                    <a:pt x="0" y="989"/>
                  </a:cubicBezTo>
                  <a:lnTo>
                    <a:pt x="26" y="144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4" name="Google Shape;784;p34"/>
            <p:cNvSpPr/>
            <p:nvPr/>
          </p:nvSpPr>
          <p:spPr>
            <a:xfrm>
              <a:off x="4984781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2810" y="1"/>
                  </a:moveTo>
                  <a:cubicBezTo>
                    <a:pt x="2810" y="1"/>
                    <a:pt x="1315" y="655"/>
                    <a:pt x="656" y="2273"/>
                  </a:cubicBezTo>
                  <a:cubicBezTo>
                    <a:pt x="1" y="3885"/>
                    <a:pt x="517" y="7632"/>
                    <a:pt x="517" y="7632"/>
                  </a:cubicBezTo>
                  <a:cubicBezTo>
                    <a:pt x="517" y="7632"/>
                    <a:pt x="3010" y="7792"/>
                    <a:pt x="3764" y="7155"/>
                  </a:cubicBezTo>
                  <a:cubicBezTo>
                    <a:pt x="3764" y="7155"/>
                    <a:pt x="4384" y="417"/>
                    <a:pt x="28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Google Shape;785;p34"/>
            <p:cNvSpPr/>
            <p:nvPr/>
          </p:nvSpPr>
          <p:spPr>
            <a:xfrm>
              <a:off x="5011520" y="2081137"/>
              <a:ext cx="372186" cy="348790"/>
            </a:xfrm>
            <a:custGeom>
              <a:avLst/>
              <a:gdLst/>
              <a:ahLst/>
              <a:cxnLst/>
              <a:rect l="l" t="t" r="r" b="b"/>
              <a:pathLst>
                <a:path w="3452" h="3235" extrusionOk="0">
                  <a:moveTo>
                    <a:pt x="317" y="1167"/>
                  </a:moveTo>
                  <a:cubicBezTo>
                    <a:pt x="0" y="768"/>
                    <a:pt x="863" y="0"/>
                    <a:pt x="1665" y="48"/>
                  </a:cubicBezTo>
                  <a:cubicBezTo>
                    <a:pt x="2467" y="96"/>
                    <a:pt x="3451" y="343"/>
                    <a:pt x="3404" y="1505"/>
                  </a:cubicBezTo>
                  <a:cubicBezTo>
                    <a:pt x="3356" y="2667"/>
                    <a:pt x="2441" y="3235"/>
                    <a:pt x="2441" y="3235"/>
                  </a:cubicBezTo>
                  <a:cubicBezTo>
                    <a:pt x="2441" y="3235"/>
                    <a:pt x="2177" y="3009"/>
                    <a:pt x="2255" y="2298"/>
                  </a:cubicBezTo>
                  <a:cubicBezTo>
                    <a:pt x="2333" y="1583"/>
                    <a:pt x="1999" y="1752"/>
                    <a:pt x="1856" y="1925"/>
                  </a:cubicBezTo>
                  <a:cubicBezTo>
                    <a:pt x="1713" y="2094"/>
                    <a:pt x="1435" y="1444"/>
                    <a:pt x="1140" y="1336"/>
                  </a:cubicBezTo>
                  <a:cubicBezTo>
                    <a:pt x="845" y="1227"/>
                    <a:pt x="568" y="1474"/>
                    <a:pt x="317" y="116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6" name="Google Shape;786;p34"/>
            <p:cNvSpPr/>
            <p:nvPr/>
          </p:nvSpPr>
          <p:spPr>
            <a:xfrm>
              <a:off x="4896479" y="1980112"/>
              <a:ext cx="566150" cy="347927"/>
            </a:xfrm>
            <a:custGeom>
              <a:avLst/>
              <a:gdLst/>
              <a:ahLst/>
              <a:cxnLst/>
              <a:rect l="l" t="t" r="r" b="b"/>
              <a:pathLst>
                <a:path w="5251" h="3227" extrusionOk="0">
                  <a:moveTo>
                    <a:pt x="4297" y="3227"/>
                  </a:moveTo>
                  <a:cubicBezTo>
                    <a:pt x="4297" y="3227"/>
                    <a:pt x="5251" y="1709"/>
                    <a:pt x="3812" y="855"/>
                  </a:cubicBezTo>
                  <a:cubicBezTo>
                    <a:pt x="2372" y="1"/>
                    <a:pt x="1631" y="1289"/>
                    <a:pt x="1631" y="1289"/>
                  </a:cubicBezTo>
                  <a:cubicBezTo>
                    <a:pt x="1631" y="1289"/>
                    <a:pt x="343" y="981"/>
                    <a:pt x="174" y="1132"/>
                  </a:cubicBezTo>
                  <a:cubicBezTo>
                    <a:pt x="0" y="1289"/>
                    <a:pt x="4297" y="3227"/>
                    <a:pt x="4297" y="32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7" name="Google Shape;787;p34"/>
            <p:cNvSpPr/>
            <p:nvPr/>
          </p:nvSpPr>
          <p:spPr>
            <a:xfrm>
              <a:off x="5048825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75" y="57"/>
                  </a:moveTo>
                  <a:cubicBezTo>
                    <a:pt x="75" y="57"/>
                    <a:pt x="239" y="0"/>
                    <a:pt x="369" y="31"/>
                  </a:cubicBezTo>
                  <a:cubicBezTo>
                    <a:pt x="504" y="57"/>
                    <a:pt x="669" y="170"/>
                    <a:pt x="656" y="213"/>
                  </a:cubicBezTo>
                  <a:cubicBezTo>
                    <a:pt x="647" y="261"/>
                    <a:pt x="565" y="278"/>
                    <a:pt x="452" y="213"/>
                  </a:cubicBezTo>
                  <a:cubicBezTo>
                    <a:pt x="343" y="152"/>
                    <a:pt x="53" y="252"/>
                    <a:pt x="27" y="191"/>
                  </a:cubicBezTo>
                  <a:cubicBezTo>
                    <a:pt x="1" y="126"/>
                    <a:pt x="1" y="79"/>
                    <a:pt x="75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Google Shape;788;p34"/>
            <p:cNvSpPr/>
            <p:nvPr/>
          </p:nvSpPr>
          <p:spPr>
            <a:xfrm>
              <a:off x="5058636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348" y="144"/>
                  </a:moveTo>
                  <a:cubicBezTo>
                    <a:pt x="343" y="144"/>
                    <a:pt x="339" y="144"/>
                    <a:pt x="339" y="144"/>
                  </a:cubicBezTo>
                  <a:cubicBezTo>
                    <a:pt x="157" y="35"/>
                    <a:pt x="31" y="113"/>
                    <a:pt x="27" y="113"/>
                  </a:cubicBezTo>
                  <a:cubicBezTo>
                    <a:pt x="18" y="122"/>
                    <a:pt x="10" y="118"/>
                    <a:pt x="5" y="109"/>
                  </a:cubicBezTo>
                  <a:cubicBezTo>
                    <a:pt x="1" y="105"/>
                    <a:pt x="1" y="92"/>
                    <a:pt x="10" y="87"/>
                  </a:cubicBezTo>
                  <a:cubicBezTo>
                    <a:pt x="14" y="87"/>
                    <a:pt x="153" y="1"/>
                    <a:pt x="352" y="118"/>
                  </a:cubicBezTo>
                  <a:cubicBezTo>
                    <a:pt x="361" y="122"/>
                    <a:pt x="365" y="131"/>
                    <a:pt x="361" y="135"/>
                  </a:cubicBezTo>
                  <a:cubicBezTo>
                    <a:pt x="356" y="144"/>
                    <a:pt x="352" y="144"/>
                    <a:pt x="34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9" name="Google Shape;789;p34"/>
            <p:cNvSpPr/>
            <p:nvPr/>
          </p:nvSpPr>
          <p:spPr>
            <a:xfrm>
              <a:off x="5067046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74" y="87"/>
                  </a:moveTo>
                  <a:cubicBezTo>
                    <a:pt x="174" y="134"/>
                    <a:pt x="135" y="169"/>
                    <a:pt x="88" y="169"/>
                  </a:cubicBezTo>
                  <a:cubicBezTo>
                    <a:pt x="40" y="169"/>
                    <a:pt x="1" y="134"/>
                    <a:pt x="1" y="87"/>
                  </a:cubicBezTo>
                  <a:cubicBezTo>
                    <a:pt x="1" y="39"/>
                    <a:pt x="40" y="0"/>
                    <a:pt x="88" y="0"/>
                  </a:cubicBezTo>
                  <a:cubicBezTo>
                    <a:pt x="135" y="0"/>
                    <a:pt x="174" y="39"/>
                    <a:pt x="174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0" name="Google Shape;790;p34"/>
            <p:cNvSpPr/>
            <p:nvPr/>
          </p:nvSpPr>
          <p:spPr>
            <a:xfrm>
              <a:off x="5067046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79" y="22"/>
                  </a:moveTo>
                  <a:cubicBezTo>
                    <a:pt x="79" y="35"/>
                    <a:pt x="62" y="44"/>
                    <a:pt x="40" y="44"/>
                  </a:cubicBezTo>
                  <a:cubicBezTo>
                    <a:pt x="18" y="44"/>
                    <a:pt x="1" y="35"/>
                    <a:pt x="1" y="22"/>
                  </a:cubicBezTo>
                  <a:cubicBezTo>
                    <a:pt x="1" y="13"/>
                    <a:pt x="18" y="0"/>
                    <a:pt x="40" y="0"/>
                  </a:cubicBezTo>
                  <a:cubicBezTo>
                    <a:pt x="62" y="0"/>
                    <a:pt x="79" y="13"/>
                    <a:pt x="79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Google Shape;791;p34"/>
            <p:cNvSpPr/>
            <p:nvPr/>
          </p:nvSpPr>
          <p:spPr>
            <a:xfrm>
              <a:off x="5037612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49" y="174"/>
                  </a:moveTo>
                  <a:cubicBezTo>
                    <a:pt x="22" y="174"/>
                    <a:pt x="5" y="170"/>
                    <a:pt x="5" y="166"/>
                  </a:cubicBezTo>
                  <a:cubicBezTo>
                    <a:pt x="1" y="166"/>
                    <a:pt x="1" y="161"/>
                    <a:pt x="1" y="157"/>
                  </a:cubicBezTo>
                  <a:cubicBezTo>
                    <a:pt x="1" y="153"/>
                    <a:pt x="9" y="153"/>
                    <a:pt x="9" y="153"/>
                  </a:cubicBezTo>
                  <a:cubicBezTo>
                    <a:pt x="18" y="157"/>
                    <a:pt x="131" y="200"/>
                    <a:pt x="248" y="5"/>
                  </a:cubicBezTo>
                  <a:cubicBezTo>
                    <a:pt x="252" y="1"/>
                    <a:pt x="257" y="1"/>
                    <a:pt x="261" y="5"/>
                  </a:cubicBezTo>
                  <a:cubicBezTo>
                    <a:pt x="265" y="5"/>
                    <a:pt x="265" y="10"/>
                    <a:pt x="261" y="14"/>
                  </a:cubicBezTo>
                  <a:cubicBezTo>
                    <a:pt x="179" y="148"/>
                    <a:pt x="96" y="174"/>
                    <a:pt x="49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2" name="Google Shape;792;p34"/>
            <p:cNvSpPr/>
            <p:nvPr/>
          </p:nvSpPr>
          <p:spPr>
            <a:xfrm>
              <a:off x="4335504" y="2730845"/>
              <a:ext cx="684533" cy="525610"/>
            </a:xfrm>
            <a:custGeom>
              <a:avLst/>
              <a:gdLst/>
              <a:ahLst/>
              <a:cxnLst/>
              <a:rect l="l" t="t" r="r" b="b"/>
              <a:pathLst>
                <a:path w="6349" h="4875" extrusionOk="0">
                  <a:moveTo>
                    <a:pt x="6348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6348" y="1"/>
                  </a:lnTo>
                  <a:close/>
                </a:path>
              </a:pathLst>
            </a:custGeom>
            <a:solidFill>
              <a:srgbClr val="E39A1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3" name="Google Shape;793;p34"/>
            <p:cNvSpPr/>
            <p:nvPr/>
          </p:nvSpPr>
          <p:spPr>
            <a:xfrm>
              <a:off x="4335504" y="2730845"/>
              <a:ext cx="257253" cy="525610"/>
            </a:xfrm>
            <a:custGeom>
              <a:avLst/>
              <a:gdLst/>
              <a:ahLst/>
              <a:cxnLst/>
              <a:rect l="l" t="t" r="r" b="b"/>
              <a:pathLst>
                <a:path w="2386" h="4875" extrusionOk="0">
                  <a:moveTo>
                    <a:pt x="2385" y="4874"/>
                  </a:moveTo>
                  <a:lnTo>
                    <a:pt x="1" y="4874"/>
                  </a:lnTo>
                  <a:lnTo>
                    <a:pt x="1" y="1"/>
                  </a:lnTo>
                  <a:lnTo>
                    <a:pt x="238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Google Shape;794;p34"/>
            <p:cNvSpPr/>
            <p:nvPr/>
          </p:nvSpPr>
          <p:spPr>
            <a:xfrm>
              <a:off x="4890872" y="3185296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5" name="Google Shape;795;p34"/>
            <p:cNvSpPr/>
            <p:nvPr/>
          </p:nvSpPr>
          <p:spPr>
            <a:xfrm>
              <a:off x="4635129" y="3185296"/>
              <a:ext cx="98761" cy="43558"/>
            </a:xfrm>
            <a:custGeom>
              <a:avLst/>
              <a:gdLst/>
              <a:ahLst/>
              <a:cxnLst/>
              <a:rect l="l" t="t" r="r" b="b"/>
              <a:pathLst>
                <a:path w="916" h="404" extrusionOk="0">
                  <a:moveTo>
                    <a:pt x="916" y="404"/>
                  </a:moveTo>
                  <a:lnTo>
                    <a:pt x="1" y="404"/>
                  </a:lnTo>
                  <a:lnTo>
                    <a:pt x="1" y="0"/>
                  </a:lnTo>
                  <a:lnTo>
                    <a:pt x="91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6" name="Google Shape;796;p34"/>
            <p:cNvSpPr/>
            <p:nvPr/>
          </p:nvSpPr>
          <p:spPr>
            <a:xfrm>
              <a:off x="4890872" y="3217533"/>
              <a:ext cx="98761" cy="22965"/>
            </a:xfrm>
            <a:custGeom>
              <a:avLst/>
              <a:gdLst/>
              <a:ahLst/>
              <a:cxnLst/>
              <a:rect l="l" t="t" r="r" b="b"/>
              <a:pathLst>
                <a:path w="916" h="213" extrusionOk="0">
                  <a:moveTo>
                    <a:pt x="915" y="213"/>
                  </a:moveTo>
                  <a:lnTo>
                    <a:pt x="0" y="213"/>
                  </a:lnTo>
                  <a:lnTo>
                    <a:pt x="0" y="0"/>
                  </a:lnTo>
                  <a:lnTo>
                    <a:pt x="915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Google Shape;797;p34"/>
            <p:cNvSpPr/>
            <p:nvPr/>
          </p:nvSpPr>
          <p:spPr>
            <a:xfrm>
              <a:off x="4428550" y="2730845"/>
              <a:ext cx="47763" cy="110944"/>
            </a:xfrm>
            <a:custGeom>
              <a:avLst/>
              <a:gdLst/>
              <a:ahLst/>
              <a:cxnLst/>
              <a:rect l="l" t="t" r="r" b="b"/>
              <a:pathLst>
                <a:path w="443" h="1029" extrusionOk="0">
                  <a:moveTo>
                    <a:pt x="44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44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8" name="Google Shape;798;p34"/>
            <p:cNvSpPr/>
            <p:nvPr/>
          </p:nvSpPr>
          <p:spPr>
            <a:xfrm>
              <a:off x="4432324" y="3145080"/>
              <a:ext cx="47763" cy="110836"/>
            </a:xfrm>
            <a:custGeom>
              <a:avLst/>
              <a:gdLst/>
              <a:ahLst/>
              <a:cxnLst/>
              <a:rect l="l" t="t" r="r" b="b"/>
              <a:pathLst>
                <a:path w="443" h="1028" extrusionOk="0">
                  <a:moveTo>
                    <a:pt x="442" y="1028"/>
                  </a:moveTo>
                  <a:lnTo>
                    <a:pt x="0" y="1028"/>
                  </a:lnTo>
                  <a:lnTo>
                    <a:pt x="0" y="0"/>
                  </a:lnTo>
                  <a:lnTo>
                    <a:pt x="442" y="0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9" name="Google Shape;799;p34"/>
            <p:cNvSpPr/>
            <p:nvPr/>
          </p:nvSpPr>
          <p:spPr>
            <a:xfrm>
              <a:off x="4774968" y="2730845"/>
              <a:ext cx="79030" cy="110944"/>
            </a:xfrm>
            <a:custGeom>
              <a:avLst/>
              <a:gdLst/>
              <a:ahLst/>
              <a:cxnLst/>
              <a:rect l="l" t="t" r="r" b="b"/>
              <a:pathLst>
                <a:path w="733" h="1029" extrusionOk="0">
                  <a:moveTo>
                    <a:pt x="733" y="1029"/>
                  </a:moveTo>
                  <a:lnTo>
                    <a:pt x="0" y="1029"/>
                  </a:lnTo>
                  <a:lnTo>
                    <a:pt x="0" y="1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rgbClr val="FDD3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0" name="Google Shape;800;p34"/>
            <p:cNvSpPr/>
            <p:nvPr/>
          </p:nvSpPr>
          <p:spPr>
            <a:xfrm>
              <a:off x="4720197" y="2661195"/>
              <a:ext cx="615746" cy="540058"/>
            </a:xfrm>
            <a:custGeom>
              <a:avLst/>
              <a:gdLst/>
              <a:ahLst/>
              <a:cxnLst/>
              <a:rect l="l" t="t" r="r" b="b"/>
              <a:pathLst>
                <a:path w="5711" h="5009" extrusionOk="0">
                  <a:moveTo>
                    <a:pt x="3530" y="2949"/>
                  </a:moveTo>
                  <a:cubicBezTo>
                    <a:pt x="3560" y="2286"/>
                    <a:pt x="3634" y="1488"/>
                    <a:pt x="3669" y="1336"/>
                  </a:cubicBezTo>
                  <a:cubicBezTo>
                    <a:pt x="3773" y="872"/>
                    <a:pt x="3994" y="1"/>
                    <a:pt x="4614" y="18"/>
                  </a:cubicBezTo>
                  <a:cubicBezTo>
                    <a:pt x="5711" y="49"/>
                    <a:pt x="4978" y="4801"/>
                    <a:pt x="4380" y="4905"/>
                  </a:cubicBezTo>
                  <a:cubicBezTo>
                    <a:pt x="3786" y="5009"/>
                    <a:pt x="1" y="4905"/>
                    <a:pt x="1" y="4905"/>
                  </a:cubicBezTo>
                  <a:lnTo>
                    <a:pt x="1" y="4441"/>
                  </a:lnTo>
                  <a:cubicBezTo>
                    <a:pt x="1" y="4441"/>
                    <a:pt x="2182" y="3933"/>
                    <a:pt x="3569" y="3873"/>
                  </a:cubicBezTo>
                  <a:cubicBezTo>
                    <a:pt x="3504" y="3877"/>
                    <a:pt x="3504" y="3452"/>
                    <a:pt x="3530" y="2949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1" name="Google Shape;801;p34"/>
            <p:cNvSpPr/>
            <p:nvPr/>
          </p:nvSpPr>
          <p:spPr>
            <a:xfrm>
              <a:off x="5076426" y="2630898"/>
              <a:ext cx="262859" cy="346418"/>
            </a:xfrm>
            <a:custGeom>
              <a:avLst/>
              <a:gdLst/>
              <a:ahLst/>
              <a:cxnLst/>
              <a:rect l="l" t="t" r="r" b="b"/>
              <a:pathLst>
                <a:path w="2438" h="3213" extrusionOk="0">
                  <a:moveTo>
                    <a:pt x="1" y="2931"/>
                  </a:moveTo>
                  <a:cubicBezTo>
                    <a:pt x="1" y="2931"/>
                    <a:pt x="70" y="182"/>
                    <a:pt x="1254" y="91"/>
                  </a:cubicBezTo>
                  <a:cubicBezTo>
                    <a:pt x="2437" y="0"/>
                    <a:pt x="1960" y="3213"/>
                    <a:pt x="1960" y="3213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2" name="Google Shape;802;p34"/>
            <p:cNvSpPr/>
            <p:nvPr/>
          </p:nvSpPr>
          <p:spPr>
            <a:xfrm>
              <a:off x="4550492" y="3110470"/>
              <a:ext cx="191807" cy="99192"/>
            </a:xfrm>
            <a:custGeom>
              <a:avLst/>
              <a:gdLst/>
              <a:ahLst/>
              <a:cxnLst/>
              <a:rect l="l" t="t" r="r" b="b"/>
              <a:pathLst>
                <a:path w="1779" h="920" extrusionOk="0">
                  <a:moveTo>
                    <a:pt x="1571" y="265"/>
                  </a:moveTo>
                  <a:cubicBezTo>
                    <a:pt x="1571" y="265"/>
                    <a:pt x="1293" y="1"/>
                    <a:pt x="1176" y="1"/>
                  </a:cubicBezTo>
                  <a:cubicBezTo>
                    <a:pt x="1059" y="5"/>
                    <a:pt x="846" y="40"/>
                    <a:pt x="803" y="44"/>
                  </a:cubicBezTo>
                  <a:cubicBezTo>
                    <a:pt x="760" y="48"/>
                    <a:pt x="599" y="48"/>
                    <a:pt x="599" y="105"/>
                  </a:cubicBezTo>
                  <a:cubicBezTo>
                    <a:pt x="604" y="157"/>
                    <a:pt x="773" y="209"/>
                    <a:pt x="842" y="183"/>
                  </a:cubicBezTo>
                  <a:cubicBezTo>
                    <a:pt x="907" y="161"/>
                    <a:pt x="998" y="178"/>
                    <a:pt x="998" y="178"/>
                  </a:cubicBezTo>
                  <a:cubicBezTo>
                    <a:pt x="998" y="178"/>
                    <a:pt x="751" y="269"/>
                    <a:pt x="591" y="291"/>
                  </a:cubicBezTo>
                  <a:cubicBezTo>
                    <a:pt x="435" y="313"/>
                    <a:pt x="49" y="412"/>
                    <a:pt x="53" y="477"/>
                  </a:cubicBezTo>
                  <a:cubicBezTo>
                    <a:pt x="57" y="543"/>
                    <a:pt x="682" y="477"/>
                    <a:pt x="682" y="477"/>
                  </a:cubicBezTo>
                  <a:cubicBezTo>
                    <a:pt x="682" y="477"/>
                    <a:pt x="1" y="569"/>
                    <a:pt x="14" y="655"/>
                  </a:cubicBezTo>
                  <a:cubicBezTo>
                    <a:pt x="27" y="738"/>
                    <a:pt x="291" y="690"/>
                    <a:pt x="365" y="686"/>
                  </a:cubicBezTo>
                  <a:cubicBezTo>
                    <a:pt x="443" y="681"/>
                    <a:pt x="591" y="664"/>
                    <a:pt x="591" y="664"/>
                  </a:cubicBezTo>
                  <a:cubicBezTo>
                    <a:pt x="591" y="664"/>
                    <a:pt x="131" y="716"/>
                    <a:pt x="131" y="764"/>
                  </a:cubicBezTo>
                  <a:cubicBezTo>
                    <a:pt x="131" y="816"/>
                    <a:pt x="218" y="820"/>
                    <a:pt x="378" y="816"/>
                  </a:cubicBezTo>
                  <a:cubicBezTo>
                    <a:pt x="543" y="807"/>
                    <a:pt x="630" y="807"/>
                    <a:pt x="630" y="807"/>
                  </a:cubicBezTo>
                  <a:cubicBezTo>
                    <a:pt x="630" y="807"/>
                    <a:pt x="383" y="820"/>
                    <a:pt x="391" y="872"/>
                  </a:cubicBezTo>
                  <a:cubicBezTo>
                    <a:pt x="400" y="920"/>
                    <a:pt x="664" y="911"/>
                    <a:pt x="825" y="911"/>
                  </a:cubicBezTo>
                  <a:cubicBezTo>
                    <a:pt x="985" y="911"/>
                    <a:pt x="1063" y="907"/>
                    <a:pt x="1141" y="902"/>
                  </a:cubicBezTo>
                  <a:cubicBezTo>
                    <a:pt x="1224" y="902"/>
                    <a:pt x="1640" y="742"/>
                    <a:pt x="1709" y="742"/>
                  </a:cubicBezTo>
                  <a:cubicBezTo>
                    <a:pt x="1779" y="742"/>
                    <a:pt x="1636" y="295"/>
                    <a:pt x="1571" y="265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3" name="Google Shape;803;p34"/>
            <p:cNvSpPr/>
            <p:nvPr/>
          </p:nvSpPr>
          <p:spPr>
            <a:xfrm>
              <a:off x="4803863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332" y="44"/>
                  </a:moveTo>
                  <a:lnTo>
                    <a:pt x="1228" y="391"/>
                  </a:lnTo>
                  <a:cubicBezTo>
                    <a:pt x="1228" y="391"/>
                    <a:pt x="231" y="568"/>
                    <a:pt x="118" y="802"/>
                  </a:cubicBezTo>
                  <a:cubicBezTo>
                    <a:pt x="1" y="1032"/>
                    <a:pt x="27" y="1171"/>
                    <a:pt x="27" y="1171"/>
                  </a:cubicBezTo>
                  <a:lnTo>
                    <a:pt x="2485" y="1171"/>
                  </a:lnTo>
                  <a:lnTo>
                    <a:pt x="2485" y="200"/>
                  </a:lnTo>
                  <a:cubicBezTo>
                    <a:pt x="2485" y="200"/>
                    <a:pt x="2394" y="126"/>
                    <a:pt x="2299" y="269"/>
                  </a:cubicBezTo>
                  <a:cubicBezTo>
                    <a:pt x="2203" y="408"/>
                    <a:pt x="1818" y="473"/>
                    <a:pt x="1774" y="364"/>
                  </a:cubicBezTo>
                  <a:cubicBezTo>
                    <a:pt x="1731" y="256"/>
                    <a:pt x="1792" y="191"/>
                    <a:pt x="1735" y="122"/>
                  </a:cubicBezTo>
                  <a:cubicBezTo>
                    <a:pt x="1679" y="52"/>
                    <a:pt x="1410" y="0"/>
                    <a:pt x="1332" y="4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4" name="Google Shape;804;p34"/>
            <p:cNvSpPr/>
            <p:nvPr/>
          </p:nvSpPr>
          <p:spPr>
            <a:xfrm>
              <a:off x="5454111" y="4600292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703" y="451"/>
                  </a:moveTo>
                  <a:lnTo>
                    <a:pt x="781" y="803"/>
                  </a:lnTo>
                  <a:cubicBezTo>
                    <a:pt x="781" y="803"/>
                    <a:pt x="1" y="1449"/>
                    <a:pt x="14" y="1704"/>
                  </a:cubicBezTo>
                  <a:cubicBezTo>
                    <a:pt x="27" y="1965"/>
                    <a:pt x="118" y="2073"/>
                    <a:pt x="118" y="2073"/>
                  </a:cubicBezTo>
                  <a:lnTo>
                    <a:pt x="2260" y="863"/>
                  </a:lnTo>
                  <a:lnTo>
                    <a:pt x="1779" y="18"/>
                  </a:lnTo>
                  <a:cubicBezTo>
                    <a:pt x="1779" y="18"/>
                    <a:pt x="1666" y="0"/>
                    <a:pt x="1653" y="170"/>
                  </a:cubicBezTo>
                  <a:cubicBezTo>
                    <a:pt x="1640" y="339"/>
                    <a:pt x="1336" y="586"/>
                    <a:pt x="1245" y="512"/>
                  </a:cubicBezTo>
                  <a:cubicBezTo>
                    <a:pt x="1150" y="438"/>
                    <a:pt x="1176" y="352"/>
                    <a:pt x="1089" y="317"/>
                  </a:cubicBezTo>
                  <a:cubicBezTo>
                    <a:pt x="1007" y="287"/>
                    <a:pt x="747" y="373"/>
                    <a:pt x="703" y="45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5" name="Google Shape;805;p34"/>
            <p:cNvSpPr/>
            <p:nvPr/>
          </p:nvSpPr>
          <p:spPr>
            <a:xfrm>
              <a:off x="3085035" y="3481147"/>
              <a:ext cx="518063" cy="1154294"/>
            </a:xfrm>
            <a:custGeom>
              <a:avLst/>
              <a:gdLst/>
              <a:ahLst/>
              <a:cxnLst/>
              <a:rect l="l" t="t" r="r" b="b"/>
              <a:pathLst>
                <a:path w="4805" h="10706" extrusionOk="0">
                  <a:moveTo>
                    <a:pt x="2593" y="5221"/>
                  </a:moveTo>
                  <a:lnTo>
                    <a:pt x="1969" y="1"/>
                  </a:lnTo>
                  <a:cubicBezTo>
                    <a:pt x="1969" y="1"/>
                    <a:pt x="4804" y="3729"/>
                    <a:pt x="4276" y="5277"/>
                  </a:cubicBezTo>
                  <a:cubicBezTo>
                    <a:pt x="3859" y="6491"/>
                    <a:pt x="1761" y="9474"/>
                    <a:pt x="872" y="10706"/>
                  </a:cubicBezTo>
                  <a:cubicBezTo>
                    <a:pt x="568" y="10602"/>
                    <a:pt x="252" y="10480"/>
                    <a:pt x="1" y="10276"/>
                  </a:cubicBezTo>
                  <a:cubicBezTo>
                    <a:pt x="629" y="8382"/>
                    <a:pt x="1453" y="6504"/>
                    <a:pt x="2593" y="522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6" name="Google Shape;806;p34"/>
            <p:cNvSpPr/>
            <p:nvPr/>
          </p:nvSpPr>
          <p:spPr>
            <a:xfrm>
              <a:off x="3062609" y="4589079"/>
              <a:ext cx="116443" cy="104799"/>
            </a:xfrm>
            <a:custGeom>
              <a:avLst/>
              <a:gdLst/>
              <a:ahLst/>
              <a:cxnLst/>
              <a:rect l="l" t="t" r="r" b="b"/>
              <a:pathLst>
                <a:path w="1080" h="972" extrusionOk="0">
                  <a:moveTo>
                    <a:pt x="1080" y="430"/>
                  </a:moveTo>
                  <a:cubicBezTo>
                    <a:pt x="837" y="768"/>
                    <a:pt x="685" y="972"/>
                    <a:pt x="685" y="972"/>
                  </a:cubicBezTo>
                  <a:lnTo>
                    <a:pt x="0" y="655"/>
                  </a:lnTo>
                  <a:cubicBezTo>
                    <a:pt x="65" y="438"/>
                    <a:pt x="139" y="217"/>
                    <a:pt x="209" y="0"/>
                  </a:cubicBezTo>
                  <a:cubicBezTo>
                    <a:pt x="460" y="204"/>
                    <a:pt x="776" y="326"/>
                    <a:pt x="1080" y="430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7" name="Google Shape;807;p34"/>
            <p:cNvSpPr/>
            <p:nvPr/>
          </p:nvSpPr>
          <p:spPr>
            <a:xfrm>
              <a:off x="3349619" y="2092781"/>
              <a:ext cx="357307" cy="433426"/>
            </a:xfrm>
            <a:custGeom>
              <a:avLst/>
              <a:gdLst/>
              <a:ahLst/>
              <a:cxnLst/>
              <a:rect l="l" t="t" r="r" b="b"/>
              <a:pathLst>
                <a:path w="3314" h="4020" extrusionOk="0">
                  <a:moveTo>
                    <a:pt x="855" y="3266"/>
                  </a:moveTo>
                  <a:cubicBezTo>
                    <a:pt x="850" y="3266"/>
                    <a:pt x="846" y="3261"/>
                    <a:pt x="846" y="3257"/>
                  </a:cubicBezTo>
                  <a:cubicBezTo>
                    <a:pt x="829" y="3213"/>
                    <a:pt x="850" y="3170"/>
                    <a:pt x="855" y="3127"/>
                  </a:cubicBezTo>
                  <a:cubicBezTo>
                    <a:pt x="872" y="3001"/>
                    <a:pt x="751" y="2906"/>
                    <a:pt x="651" y="2819"/>
                  </a:cubicBezTo>
                  <a:cubicBezTo>
                    <a:pt x="408" y="2615"/>
                    <a:pt x="256" y="2320"/>
                    <a:pt x="152" y="2021"/>
                  </a:cubicBezTo>
                  <a:cubicBezTo>
                    <a:pt x="57" y="1752"/>
                    <a:pt x="1" y="1458"/>
                    <a:pt x="53" y="1176"/>
                  </a:cubicBezTo>
                  <a:cubicBezTo>
                    <a:pt x="109" y="881"/>
                    <a:pt x="287" y="612"/>
                    <a:pt x="525" y="426"/>
                  </a:cubicBezTo>
                  <a:cubicBezTo>
                    <a:pt x="759" y="235"/>
                    <a:pt x="1050" y="122"/>
                    <a:pt x="1349" y="74"/>
                  </a:cubicBezTo>
                  <a:cubicBezTo>
                    <a:pt x="1783" y="1"/>
                    <a:pt x="2268" y="79"/>
                    <a:pt x="2567" y="400"/>
                  </a:cubicBezTo>
                  <a:cubicBezTo>
                    <a:pt x="2793" y="638"/>
                    <a:pt x="2879" y="976"/>
                    <a:pt x="2905" y="1306"/>
                  </a:cubicBezTo>
                  <a:cubicBezTo>
                    <a:pt x="2923" y="1514"/>
                    <a:pt x="2918" y="1735"/>
                    <a:pt x="3036" y="1908"/>
                  </a:cubicBezTo>
                  <a:cubicBezTo>
                    <a:pt x="3096" y="2004"/>
                    <a:pt x="3192" y="2078"/>
                    <a:pt x="3270" y="2160"/>
                  </a:cubicBezTo>
                  <a:cubicBezTo>
                    <a:pt x="3283" y="2173"/>
                    <a:pt x="3296" y="2190"/>
                    <a:pt x="3300" y="2212"/>
                  </a:cubicBezTo>
                  <a:cubicBezTo>
                    <a:pt x="3313" y="2260"/>
                    <a:pt x="3265" y="2303"/>
                    <a:pt x="3218" y="2325"/>
                  </a:cubicBezTo>
                  <a:cubicBezTo>
                    <a:pt x="3174" y="2342"/>
                    <a:pt x="3118" y="2359"/>
                    <a:pt x="3096" y="2407"/>
                  </a:cubicBezTo>
                  <a:cubicBezTo>
                    <a:pt x="3070" y="2455"/>
                    <a:pt x="3066" y="2541"/>
                    <a:pt x="3066" y="2593"/>
                  </a:cubicBezTo>
                  <a:cubicBezTo>
                    <a:pt x="3066" y="2706"/>
                    <a:pt x="3049" y="2763"/>
                    <a:pt x="3027" y="2888"/>
                  </a:cubicBezTo>
                  <a:cubicBezTo>
                    <a:pt x="3010" y="3018"/>
                    <a:pt x="2944" y="3109"/>
                    <a:pt x="2944" y="3248"/>
                  </a:cubicBezTo>
                  <a:cubicBezTo>
                    <a:pt x="2940" y="3404"/>
                    <a:pt x="2927" y="3543"/>
                    <a:pt x="2784" y="3604"/>
                  </a:cubicBezTo>
                  <a:cubicBezTo>
                    <a:pt x="2702" y="3634"/>
                    <a:pt x="2489" y="3625"/>
                    <a:pt x="2407" y="3604"/>
                  </a:cubicBezTo>
                  <a:cubicBezTo>
                    <a:pt x="2181" y="3534"/>
                    <a:pt x="2108" y="3560"/>
                    <a:pt x="1917" y="3426"/>
                  </a:cubicBezTo>
                  <a:cubicBezTo>
                    <a:pt x="1917" y="3625"/>
                    <a:pt x="1917" y="3820"/>
                    <a:pt x="1917" y="4020"/>
                  </a:cubicBezTo>
                  <a:cubicBezTo>
                    <a:pt x="1579" y="3786"/>
                    <a:pt x="1241" y="3552"/>
                    <a:pt x="902" y="3313"/>
                  </a:cubicBezTo>
                  <a:cubicBezTo>
                    <a:pt x="885" y="3300"/>
                    <a:pt x="863" y="3287"/>
                    <a:pt x="855" y="3266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8" name="Google Shape;808;p34"/>
            <p:cNvSpPr/>
            <p:nvPr/>
          </p:nvSpPr>
          <p:spPr>
            <a:xfrm>
              <a:off x="3636630" y="4656357"/>
              <a:ext cx="111807" cy="87117"/>
            </a:xfrm>
            <a:custGeom>
              <a:avLst/>
              <a:gdLst/>
              <a:ahLst/>
              <a:cxnLst/>
              <a:rect l="l" t="t" r="r" b="b"/>
              <a:pathLst>
                <a:path w="1037" h="808" extrusionOk="0">
                  <a:moveTo>
                    <a:pt x="1011" y="807"/>
                  </a:moveTo>
                  <a:lnTo>
                    <a:pt x="148" y="807"/>
                  </a:lnTo>
                  <a:cubicBezTo>
                    <a:pt x="96" y="530"/>
                    <a:pt x="48" y="261"/>
                    <a:pt x="1" y="1"/>
                  </a:cubicBezTo>
                  <a:lnTo>
                    <a:pt x="1037" y="1"/>
                  </a:lnTo>
                  <a:cubicBezTo>
                    <a:pt x="1024" y="499"/>
                    <a:pt x="1011" y="807"/>
                    <a:pt x="1011" y="807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Google Shape;809;p34"/>
            <p:cNvSpPr/>
            <p:nvPr/>
          </p:nvSpPr>
          <p:spPr>
            <a:xfrm>
              <a:off x="3261748" y="3252574"/>
              <a:ext cx="495098" cy="1403892"/>
            </a:xfrm>
            <a:custGeom>
              <a:avLst/>
              <a:gdLst/>
              <a:ahLst/>
              <a:cxnLst/>
              <a:rect l="l" t="t" r="r" b="b"/>
              <a:pathLst>
                <a:path w="4592" h="13021" extrusionOk="0">
                  <a:moveTo>
                    <a:pt x="594" y="1"/>
                  </a:moveTo>
                  <a:lnTo>
                    <a:pt x="3846" y="478"/>
                  </a:lnTo>
                  <a:cubicBezTo>
                    <a:pt x="3846" y="478"/>
                    <a:pt x="4002" y="4284"/>
                    <a:pt x="4340" y="6773"/>
                  </a:cubicBezTo>
                  <a:cubicBezTo>
                    <a:pt x="4592" y="8616"/>
                    <a:pt x="4553" y="11594"/>
                    <a:pt x="4514" y="13021"/>
                  </a:cubicBezTo>
                  <a:lnTo>
                    <a:pt x="3478" y="13021"/>
                  </a:lnTo>
                  <a:cubicBezTo>
                    <a:pt x="3005" y="10389"/>
                    <a:pt x="2836" y="8772"/>
                    <a:pt x="2910" y="7970"/>
                  </a:cubicBezTo>
                  <a:cubicBezTo>
                    <a:pt x="2910" y="7970"/>
                    <a:pt x="668" y="3270"/>
                    <a:pt x="395" y="2390"/>
                  </a:cubicBezTo>
                  <a:cubicBezTo>
                    <a:pt x="0" y="1093"/>
                    <a:pt x="594" y="1"/>
                    <a:pt x="59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0" name="Google Shape;810;p34"/>
            <p:cNvSpPr/>
            <p:nvPr/>
          </p:nvSpPr>
          <p:spPr>
            <a:xfrm>
              <a:off x="3429081" y="2426153"/>
              <a:ext cx="139839" cy="155688"/>
            </a:xfrm>
            <a:custGeom>
              <a:avLst/>
              <a:gdLst/>
              <a:ahLst/>
              <a:cxnLst/>
              <a:rect l="l" t="t" r="r" b="b"/>
              <a:pathLst>
                <a:path w="1297" h="1444" extrusionOk="0">
                  <a:moveTo>
                    <a:pt x="1" y="512"/>
                  </a:moveTo>
                  <a:lnTo>
                    <a:pt x="1" y="0"/>
                  </a:lnTo>
                  <a:cubicBezTo>
                    <a:pt x="1" y="0"/>
                    <a:pt x="1037" y="551"/>
                    <a:pt x="1297" y="989"/>
                  </a:cubicBezTo>
                  <a:lnTo>
                    <a:pt x="1271" y="1444"/>
                  </a:ln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1" name="Google Shape;811;p34"/>
            <p:cNvSpPr/>
            <p:nvPr/>
          </p:nvSpPr>
          <p:spPr>
            <a:xfrm>
              <a:off x="3259376" y="2481247"/>
              <a:ext cx="472780" cy="840114"/>
            </a:xfrm>
            <a:custGeom>
              <a:avLst/>
              <a:gdLst/>
              <a:ahLst/>
              <a:cxnLst/>
              <a:rect l="l" t="t" r="r" b="b"/>
              <a:pathLst>
                <a:path w="4385" h="7792" extrusionOk="0">
                  <a:moveTo>
                    <a:pt x="1575" y="1"/>
                  </a:moveTo>
                  <a:cubicBezTo>
                    <a:pt x="1575" y="1"/>
                    <a:pt x="3070" y="655"/>
                    <a:pt x="3725" y="2273"/>
                  </a:cubicBezTo>
                  <a:cubicBezTo>
                    <a:pt x="4384" y="3885"/>
                    <a:pt x="3868" y="7632"/>
                    <a:pt x="3868" y="7632"/>
                  </a:cubicBezTo>
                  <a:cubicBezTo>
                    <a:pt x="3868" y="7632"/>
                    <a:pt x="1375" y="7792"/>
                    <a:pt x="616" y="7155"/>
                  </a:cubicBezTo>
                  <a:cubicBezTo>
                    <a:pt x="616" y="7155"/>
                    <a:pt x="1" y="417"/>
                    <a:pt x="1575" y="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Google Shape;812;p34"/>
            <p:cNvSpPr/>
            <p:nvPr/>
          </p:nvSpPr>
          <p:spPr>
            <a:xfrm>
              <a:off x="3595983" y="2242863"/>
              <a:ext cx="72130" cy="29973"/>
            </a:xfrm>
            <a:custGeom>
              <a:avLst/>
              <a:gdLst/>
              <a:ahLst/>
              <a:cxnLst/>
              <a:rect l="l" t="t" r="r" b="b"/>
              <a:pathLst>
                <a:path w="669" h="278" extrusionOk="0">
                  <a:moveTo>
                    <a:pt x="594" y="57"/>
                  </a:moveTo>
                  <a:cubicBezTo>
                    <a:pt x="594" y="57"/>
                    <a:pt x="430" y="0"/>
                    <a:pt x="295" y="31"/>
                  </a:cubicBezTo>
                  <a:cubicBezTo>
                    <a:pt x="165" y="57"/>
                    <a:pt x="0" y="170"/>
                    <a:pt x="13" y="213"/>
                  </a:cubicBezTo>
                  <a:cubicBezTo>
                    <a:pt x="22" y="261"/>
                    <a:pt x="105" y="278"/>
                    <a:pt x="217" y="213"/>
                  </a:cubicBezTo>
                  <a:cubicBezTo>
                    <a:pt x="326" y="152"/>
                    <a:pt x="616" y="252"/>
                    <a:pt x="642" y="191"/>
                  </a:cubicBezTo>
                  <a:cubicBezTo>
                    <a:pt x="668" y="126"/>
                    <a:pt x="664" y="79"/>
                    <a:pt x="594" y="5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3" name="Google Shape;813;p34"/>
            <p:cNvSpPr/>
            <p:nvPr/>
          </p:nvSpPr>
          <p:spPr>
            <a:xfrm>
              <a:off x="3618840" y="2270896"/>
              <a:ext cx="39461" cy="15526"/>
            </a:xfrm>
            <a:custGeom>
              <a:avLst/>
              <a:gdLst/>
              <a:ahLst/>
              <a:cxnLst/>
              <a:rect l="l" t="t" r="r" b="b"/>
              <a:pathLst>
                <a:path w="366" h="144" extrusionOk="0">
                  <a:moveTo>
                    <a:pt x="18" y="144"/>
                  </a:moveTo>
                  <a:cubicBezTo>
                    <a:pt x="14" y="144"/>
                    <a:pt x="10" y="144"/>
                    <a:pt x="5" y="135"/>
                  </a:cubicBezTo>
                  <a:cubicBezTo>
                    <a:pt x="1" y="131"/>
                    <a:pt x="5" y="122"/>
                    <a:pt x="10" y="118"/>
                  </a:cubicBezTo>
                  <a:cubicBezTo>
                    <a:pt x="209" y="1"/>
                    <a:pt x="352" y="87"/>
                    <a:pt x="356" y="87"/>
                  </a:cubicBezTo>
                  <a:cubicBezTo>
                    <a:pt x="365" y="92"/>
                    <a:pt x="365" y="105"/>
                    <a:pt x="361" y="109"/>
                  </a:cubicBezTo>
                  <a:cubicBezTo>
                    <a:pt x="356" y="118"/>
                    <a:pt x="348" y="122"/>
                    <a:pt x="339" y="113"/>
                  </a:cubicBezTo>
                  <a:cubicBezTo>
                    <a:pt x="335" y="113"/>
                    <a:pt x="209" y="35"/>
                    <a:pt x="27" y="144"/>
                  </a:cubicBezTo>
                  <a:cubicBezTo>
                    <a:pt x="23" y="144"/>
                    <a:pt x="23" y="144"/>
                    <a:pt x="18" y="14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4" name="Google Shape;814;p34"/>
            <p:cNvSpPr/>
            <p:nvPr/>
          </p:nvSpPr>
          <p:spPr>
            <a:xfrm>
              <a:off x="3631023" y="2278443"/>
              <a:ext cx="18868" cy="18329"/>
            </a:xfrm>
            <a:custGeom>
              <a:avLst/>
              <a:gdLst/>
              <a:ahLst/>
              <a:cxnLst/>
              <a:rect l="l" t="t" r="r" b="b"/>
              <a:pathLst>
                <a:path w="175" h="170" extrusionOk="0">
                  <a:moveTo>
                    <a:pt x="1" y="87"/>
                  </a:moveTo>
                  <a:cubicBezTo>
                    <a:pt x="1" y="134"/>
                    <a:pt x="40" y="169"/>
                    <a:pt x="87" y="169"/>
                  </a:cubicBezTo>
                  <a:cubicBezTo>
                    <a:pt x="135" y="169"/>
                    <a:pt x="174" y="134"/>
                    <a:pt x="174" y="87"/>
                  </a:cubicBezTo>
                  <a:cubicBezTo>
                    <a:pt x="174" y="39"/>
                    <a:pt x="135" y="0"/>
                    <a:pt x="87" y="0"/>
                  </a:cubicBezTo>
                  <a:cubicBezTo>
                    <a:pt x="40" y="0"/>
                    <a:pt x="1" y="39"/>
                    <a:pt x="1" y="87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Google Shape;815;p34"/>
            <p:cNvSpPr/>
            <p:nvPr/>
          </p:nvSpPr>
          <p:spPr>
            <a:xfrm>
              <a:off x="3641374" y="2283079"/>
              <a:ext cx="8518" cy="4744"/>
            </a:xfrm>
            <a:custGeom>
              <a:avLst/>
              <a:gdLst/>
              <a:ahLst/>
              <a:cxnLst/>
              <a:rect l="l" t="t" r="r" b="b"/>
              <a:pathLst>
                <a:path w="79" h="44" extrusionOk="0">
                  <a:moveTo>
                    <a:pt x="0" y="22"/>
                  </a:moveTo>
                  <a:cubicBezTo>
                    <a:pt x="0" y="35"/>
                    <a:pt x="17" y="44"/>
                    <a:pt x="39" y="44"/>
                  </a:cubicBezTo>
                  <a:cubicBezTo>
                    <a:pt x="61" y="44"/>
                    <a:pt x="78" y="35"/>
                    <a:pt x="78" y="22"/>
                  </a:cubicBezTo>
                  <a:cubicBezTo>
                    <a:pt x="78" y="13"/>
                    <a:pt x="61" y="0"/>
                    <a:pt x="39" y="0"/>
                  </a:cubicBezTo>
                  <a:cubicBezTo>
                    <a:pt x="17" y="0"/>
                    <a:pt x="0" y="13"/>
                    <a:pt x="0" y="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6" name="Google Shape;816;p34"/>
            <p:cNvSpPr/>
            <p:nvPr/>
          </p:nvSpPr>
          <p:spPr>
            <a:xfrm>
              <a:off x="3650646" y="2378390"/>
              <a:ext cx="28679" cy="21671"/>
            </a:xfrm>
            <a:custGeom>
              <a:avLst/>
              <a:gdLst/>
              <a:ahLst/>
              <a:cxnLst/>
              <a:rect l="l" t="t" r="r" b="b"/>
              <a:pathLst>
                <a:path w="266" h="201" extrusionOk="0">
                  <a:moveTo>
                    <a:pt x="218" y="174"/>
                  </a:moveTo>
                  <a:cubicBezTo>
                    <a:pt x="170" y="174"/>
                    <a:pt x="87" y="148"/>
                    <a:pt x="5" y="14"/>
                  </a:cubicBezTo>
                  <a:cubicBezTo>
                    <a:pt x="1" y="10"/>
                    <a:pt x="1" y="5"/>
                    <a:pt x="5" y="5"/>
                  </a:cubicBezTo>
                  <a:cubicBezTo>
                    <a:pt x="9" y="1"/>
                    <a:pt x="14" y="1"/>
                    <a:pt x="18" y="5"/>
                  </a:cubicBezTo>
                  <a:cubicBezTo>
                    <a:pt x="135" y="200"/>
                    <a:pt x="248" y="157"/>
                    <a:pt x="252" y="153"/>
                  </a:cubicBezTo>
                  <a:cubicBezTo>
                    <a:pt x="257" y="153"/>
                    <a:pt x="261" y="153"/>
                    <a:pt x="265" y="157"/>
                  </a:cubicBezTo>
                  <a:cubicBezTo>
                    <a:pt x="265" y="161"/>
                    <a:pt x="265" y="166"/>
                    <a:pt x="261" y="166"/>
                  </a:cubicBezTo>
                  <a:cubicBezTo>
                    <a:pt x="257" y="170"/>
                    <a:pt x="244" y="174"/>
                    <a:pt x="218" y="174"/>
                  </a:cubicBezTo>
                  <a:close/>
                </a:path>
              </a:pathLst>
            </a:custGeom>
            <a:solidFill>
              <a:srgbClr val="28356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7" name="Google Shape;817;p34"/>
            <p:cNvSpPr/>
            <p:nvPr/>
          </p:nvSpPr>
          <p:spPr>
            <a:xfrm>
              <a:off x="3645040" y="4697543"/>
              <a:ext cx="268034" cy="126254"/>
            </a:xfrm>
            <a:custGeom>
              <a:avLst/>
              <a:gdLst/>
              <a:ahLst/>
              <a:cxnLst/>
              <a:rect l="l" t="t" r="r" b="b"/>
              <a:pathLst>
                <a:path w="2486" h="1171" extrusionOk="0">
                  <a:moveTo>
                    <a:pt x="1154" y="44"/>
                  </a:moveTo>
                  <a:lnTo>
                    <a:pt x="1254" y="391"/>
                  </a:lnTo>
                  <a:cubicBezTo>
                    <a:pt x="1254" y="391"/>
                    <a:pt x="2255" y="568"/>
                    <a:pt x="2368" y="802"/>
                  </a:cubicBezTo>
                  <a:cubicBezTo>
                    <a:pt x="2485" y="1032"/>
                    <a:pt x="2459" y="1171"/>
                    <a:pt x="2459" y="1171"/>
                  </a:cubicBezTo>
                  <a:lnTo>
                    <a:pt x="1" y="1171"/>
                  </a:lnTo>
                  <a:lnTo>
                    <a:pt x="1" y="200"/>
                  </a:lnTo>
                  <a:cubicBezTo>
                    <a:pt x="1" y="200"/>
                    <a:pt x="92" y="126"/>
                    <a:pt x="187" y="269"/>
                  </a:cubicBezTo>
                  <a:cubicBezTo>
                    <a:pt x="283" y="408"/>
                    <a:pt x="668" y="473"/>
                    <a:pt x="712" y="364"/>
                  </a:cubicBezTo>
                  <a:cubicBezTo>
                    <a:pt x="755" y="256"/>
                    <a:pt x="690" y="191"/>
                    <a:pt x="751" y="122"/>
                  </a:cubicBezTo>
                  <a:cubicBezTo>
                    <a:pt x="807" y="52"/>
                    <a:pt x="1076" y="0"/>
                    <a:pt x="1154" y="44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34"/>
            <p:cNvSpPr/>
            <p:nvPr/>
          </p:nvSpPr>
          <p:spPr>
            <a:xfrm>
              <a:off x="3022824" y="4605898"/>
              <a:ext cx="243668" cy="223506"/>
            </a:xfrm>
            <a:custGeom>
              <a:avLst/>
              <a:gdLst/>
              <a:ahLst/>
              <a:cxnLst/>
              <a:rect l="l" t="t" r="r" b="b"/>
              <a:pathLst>
                <a:path w="2260" h="2073" extrusionOk="0">
                  <a:moveTo>
                    <a:pt x="1557" y="451"/>
                  </a:moveTo>
                  <a:lnTo>
                    <a:pt x="1479" y="803"/>
                  </a:lnTo>
                  <a:cubicBezTo>
                    <a:pt x="1479" y="803"/>
                    <a:pt x="2260" y="1449"/>
                    <a:pt x="2247" y="1709"/>
                  </a:cubicBezTo>
                  <a:cubicBezTo>
                    <a:pt x="2234" y="1965"/>
                    <a:pt x="2143" y="2073"/>
                    <a:pt x="2143" y="2073"/>
                  </a:cubicBezTo>
                  <a:lnTo>
                    <a:pt x="1" y="863"/>
                  </a:lnTo>
                  <a:lnTo>
                    <a:pt x="478" y="18"/>
                  </a:lnTo>
                  <a:cubicBezTo>
                    <a:pt x="478" y="18"/>
                    <a:pt x="591" y="0"/>
                    <a:pt x="608" y="170"/>
                  </a:cubicBezTo>
                  <a:cubicBezTo>
                    <a:pt x="621" y="339"/>
                    <a:pt x="924" y="586"/>
                    <a:pt x="1015" y="512"/>
                  </a:cubicBezTo>
                  <a:cubicBezTo>
                    <a:pt x="1111" y="438"/>
                    <a:pt x="1085" y="352"/>
                    <a:pt x="1172" y="321"/>
                  </a:cubicBezTo>
                  <a:cubicBezTo>
                    <a:pt x="1254" y="287"/>
                    <a:pt x="1514" y="373"/>
                    <a:pt x="1557" y="451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34"/>
            <p:cNvSpPr/>
            <p:nvPr/>
          </p:nvSpPr>
          <p:spPr>
            <a:xfrm>
              <a:off x="3292584" y="2057740"/>
              <a:ext cx="374558" cy="372186"/>
            </a:xfrm>
            <a:custGeom>
              <a:avLst/>
              <a:gdLst/>
              <a:ahLst/>
              <a:cxnLst/>
              <a:rect l="l" t="t" r="r" b="b"/>
              <a:pathLst>
                <a:path w="3474" h="3452" extrusionOk="0">
                  <a:moveTo>
                    <a:pt x="2420" y="161"/>
                  </a:moveTo>
                  <a:cubicBezTo>
                    <a:pt x="2541" y="174"/>
                    <a:pt x="3473" y="469"/>
                    <a:pt x="3456" y="1050"/>
                  </a:cubicBezTo>
                  <a:cubicBezTo>
                    <a:pt x="3434" y="1631"/>
                    <a:pt x="2563" y="1540"/>
                    <a:pt x="2563" y="1540"/>
                  </a:cubicBezTo>
                  <a:cubicBezTo>
                    <a:pt x="2563" y="1540"/>
                    <a:pt x="2624" y="2086"/>
                    <a:pt x="2316" y="2134"/>
                  </a:cubicBezTo>
                  <a:cubicBezTo>
                    <a:pt x="2012" y="2181"/>
                    <a:pt x="1908" y="1778"/>
                    <a:pt x="1726" y="1973"/>
                  </a:cubicBezTo>
                  <a:cubicBezTo>
                    <a:pt x="1544" y="2173"/>
                    <a:pt x="1939" y="2251"/>
                    <a:pt x="1861" y="2702"/>
                  </a:cubicBezTo>
                  <a:cubicBezTo>
                    <a:pt x="1778" y="3148"/>
                    <a:pt x="1384" y="3452"/>
                    <a:pt x="1384" y="3452"/>
                  </a:cubicBezTo>
                  <a:cubicBezTo>
                    <a:pt x="1384" y="3452"/>
                    <a:pt x="1024" y="3109"/>
                    <a:pt x="512" y="2359"/>
                  </a:cubicBezTo>
                  <a:cubicBezTo>
                    <a:pt x="1" y="1609"/>
                    <a:pt x="829" y="1"/>
                    <a:pt x="2420" y="16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34"/>
            <p:cNvSpPr/>
            <p:nvPr/>
          </p:nvSpPr>
          <p:spPr>
            <a:xfrm rot="2309903">
              <a:off x="3189175" y="2725241"/>
              <a:ext cx="805497" cy="482587"/>
            </a:xfrm>
            <a:custGeom>
              <a:avLst/>
              <a:gdLst/>
              <a:ahLst/>
              <a:cxnLst/>
              <a:rect l="l" t="t" r="r" b="b"/>
              <a:pathLst>
                <a:path w="7471" h="4476" extrusionOk="0">
                  <a:moveTo>
                    <a:pt x="3464" y="2121"/>
                  </a:moveTo>
                  <a:cubicBezTo>
                    <a:pt x="3052" y="1605"/>
                    <a:pt x="2528" y="998"/>
                    <a:pt x="2411" y="894"/>
                  </a:cubicBezTo>
                  <a:cubicBezTo>
                    <a:pt x="2055" y="577"/>
                    <a:pt x="1366" y="1"/>
                    <a:pt x="872" y="378"/>
                  </a:cubicBezTo>
                  <a:cubicBezTo>
                    <a:pt x="0" y="1041"/>
                    <a:pt x="3369" y="4475"/>
                    <a:pt x="3915" y="4211"/>
                  </a:cubicBezTo>
                  <a:cubicBezTo>
                    <a:pt x="4462" y="3946"/>
                    <a:pt x="7471" y="1657"/>
                    <a:pt x="7471" y="1657"/>
                  </a:cubicBezTo>
                  <a:lnTo>
                    <a:pt x="7202" y="1280"/>
                  </a:lnTo>
                  <a:cubicBezTo>
                    <a:pt x="7202" y="1280"/>
                    <a:pt x="5134" y="2138"/>
                    <a:pt x="3972" y="2901"/>
                  </a:cubicBezTo>
                  <a:cubicBezTo>
                    <a:pt x="4024" y="2867"/>
                    <a:pt x="3781" y="2520"/>
                    <a:pt x="3464" y="2121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34"/>
            <p:cNvSpPr/>
            <p:nvPr/>
          </p:nvSpPr>
          <p:spPr>
            <a:xfrm rot="2309903">
              <a:off x="3275407" y="2557175"/>
              <a:ext cx="397843" cy="384366"/>
            </a:xfrm>
            <a:custGeom>
              <a:avLst/>
              <a:gdLst/>
              <a:ahLst/>
              <a:cxnLst/>
              <a:rect l="l" t="t" r="r" b="b"/>
              <a:pathLst>
                <a:path w="3690" h="3565" extrusionOk="0">
                  <a:moveTo>
                    <a:pt x="3690" y="2194"/>
                  </a:moveTo>
                  <a:cubicBezTo>
                    <a:pt x="3690" y="2194"/>
                    <a:pt x="2025" y="1"/>
                    <a:pt x="1015" y="616"/>
                  </a:cubicBezTo>
                  <a:cubicBezTo>
                    <a:pt x="0" y="1236"/>
                    <a:pt x="2264" y="3564"/>
                    <a:pt x="2264" y="3564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34"/>
            <p:cNvSpPr/>
            <p:nvPr/>
          </p:nvSpPr>
          <p:spPr>
            <a:xfrm rot="2309903">
              <a:off x="3936463" y="3087327"/>
              <a:ext cx="168841" cy="138005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35" y="768"/>
                  </a:moveTo>
                  <a:cubicBezTo>
                    <a:pt x="35" y="768"/>
                    <a:pt x="105" y="391"/>
                    <a:pt x="204" y="326"/>
                  </a:cubicBezTo>
                  <a:cubicBezTo>
                    <a:pt x="300" y="256"/>
                    <a:pt x="495" y="161"/>
                    <a:pt x="534" y="139"/>
                  </a:cubicBezTo>
                  <a:cubicBezTo>
                    <a:pt x="569" y="117"/>
                    <a:pt x="699" y="26"/>
                    <a:pt x="729" y="70"/>
                  </a:cubicBezTo>
                  <a:cubicBezTo>
                    <a:pt x="759" y="117"/>
                    <a:pt x="651" y="260"/>
                    <a:pt x="582" y="278"/>
                  </a:cubicBezTo>
                  <a:cubicBezTo>
                    <a:pt x="512" y="295"/>
                    <a:pt x="452" y="365"/>
                    <a:pt x="452" y="365"/>
                  </a:cubicBezTo>
                  <a:cubicBezTo>
                    <a:pt x="452" y="365"/>
                    <a:pt x="707" y="291"/>
                    <a:pt x="846" y="217"/>
                  </a:cubicBezTo>
                  <a:cubicBezTo>
                    <a:pt x="989" y="143"/>
                    <a:pt x="1358" y="0"/>
                    <a:pt x="1392" y="52"/>
                  </a:cubicBezTo>
                  <a:cubicBezTo>
                    <a:pt x="1427" y="109"/>
                    <a:pt x="885" y="421"/>
                    <a:pt x="885" y="421"/>
                  </a:cubicBezTo>
                  <a:cubicBezTo>
                    <a:pt x="885" y="421"/>
                    <a:pt x="1488" y="100"/>
                    <a:pt x="1527" y="178"/>
                  </a:cubicBezTo>
                  <a:cubicBezTo>
                    <a:pt x="1566" y="252"/>
                    <a:pt x="1327" y="369"/>
                    <a:pt x="1262" y="408"/>
                  </a:cubicBezTo>
                  <a:cubicBezTo>
                    <a:pt x="1197" y="451"/>
                    <a:pt x="1067" y="521"/>
                    <a:pt x="1067" y="521"/>
                  </a:cubicBezTo>
                  <a:cubicBezTo>
                    <a:pt x="1067" y="521"/>
                    <a:pt x="1466" y="295"/>
                    <a:pt x="1497" y="334"/>
                  </a:cubicBezTo>
                  <a:cubicBezTo>
                    <a:pt x="1527" y="373"/>
                    <a:pt x="1458" y="430"/>
                    <a:pt x="1323" y="521"/>
                  </a:cubicBezTo>
                  <a:cubicBezTo>
                    <a:pt x="1189" y="607"/>
                    <a:pt x="1115" y="659"/>
                    <a:pt x="1115" y="659"/>
                  </a:cubicBezTo>
                  <a:cubicBezTo>
                    <a:pt x="1115" y="659"/>
                    <a:pt x="1327" y="529"/>
                    <a:pt x="1349" y="573"/>
                  </a:cubicBezTo>
                  <a:cubicBezTo>
                    <a:pt x="1371" y="620"/>
                    <a:pt x="1150" y="763"/>
                    <a:pt x="1020" y="859"/>
                  </a:cubicBezTo>
                  <a:cubicBezTo>
                    <a:pt x="890" y="950"/>
                    <a:pt x="820" y="993"/>
                    <a:pt x="755" y="1037"/>
                  </a:cubicBezTo>
                  <a:cubicBezTo>
                    <a:pt x="690" y="1080"/>
                    <a:pt x="257" y="1197"/>
                    <a:pt x="200" y="1236"/>
                  </a:cubicBezTo>
                  <a:cubicBezTo>
                    <a:pt x="148" y="1279"/>
                    <a:pt x="1" y="828"/>
                    <a:pt x="35" y="768"/>
                  </a:cubicBezTo>
                  <a:close/>
                </a:path>
              </a:pathLst>
            </a:custGeom>
            <a:solidFill>
              <a:srgbClr val="FFB1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34"/>
            <p:cNvSpPr/>
            <p:nvPr/>
          </p:nvSpPr>
          <p:spPr>
            <a:xfrm>
              <a:off x="2655921" y="4819485"/>
              <a:ext cx="4075502" cy="9057"/>
            </a:xfrm>
            <a:custGeom>
              <a:avLst/>
              <a:gdLst/>
              <a:ahLst/>
              <a:cxnLst/>
              <a:rect l="l" t="t" r="r" b="b"/>
              <a:pathLst>
                <a:path w="37800" h="84" extrusionOk="0">
                  <a:moveTo>
                    <a:pt x="37760" y="83"/>
                  </a:moveTo>
                  <a:lnTo>
                    <a:pt x="44" y="83"/>
                  </a:lnTo>
                  <a:cubicBezTo>
                    <a:pt x="22" y="83"/>
                    <a:pt x="0" y="62"/>
                    <a:pt x="0" y="40"/>
                  </a:cubicBezTo>
                  <a:cubicBezTo>
                    <a:pt x="0" y="18"/>
                    <a:pt x="22" y="1"/>
                    <a:pt x="44" y="1"/>
                  </a:cubicBezTo>
                  <a:lnTo>
                    <a:pt x="37760" y="1"/>
                  </a:lnTo>
                  <a:cubicBezTo>
                    <a:pt x="37782" y="1"/>
                    <a:pt x="37799" y="18"/>
                    <a:pt x="37799" y="40"/>
                  </a:cubicBezTo>
                  <a:cubicBezTo>
                    <a:pt x="37799" y="62"/>
                    <a:pt x="37782" y="83"/>
                    <a:pt x="37760" y="83"/>
                  </a:cubicBezTo>
                  <a:close/>
                </a:path>
              </a:pathLst>
            </a:custGeom>
            <a:solidFill>
              <a:srgbClr val="1D25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4" name="Google Shape;824;p34"/>
          <p:cNvGrpSpPr/>
          <p:nvPr/>
        </p:nvGrpSpPr>
        <p:grpSpPr>
          <a:xfrm>
            <a:off x="457200" y="1377975"/>
            <a:ext cx="1760085" cy="950523"/>
            <a:chOff x="634638" y="1212375"/>
            <a:chExt cx="2019562" cy="1232400"/>
          </a:xfrm>
        </p:grpSpPr>
        <p:sp>
          <p:nvSpPr>
            <p:cNvPr id="825" name="Google Shape;825;p34"/>
            <p:cNvSpPr/>
            <p:nvPr/>
          </p:nvSpPr>
          <p:spPr>
            <a:xfrm>
              <a:off x="634638" y="121237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34"/>
            <p:cNvSpPr txBox="1"/>
            <p:nvPr/>
          </p:nvSpPr>
          <p:spPr>
            <a:xfrm>
              <a:off x="821200" y="1638057"/>
              <a:ext cx="1833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" sz="32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Client </a:t>
              </a:r>
              <a:endParaRPr sz="32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27" name="Google Shape;827;p34"/>
          <p:cNvGrpSpPr/>
          <p:nvPr/>
        </p:nvGrpSpPr>
        <p:grpSpPr>
          <a:xfrm>
            <a:off x="444056" y="3309125"/>
            <a:ext cx="1875637" cy="1023389"/>
            <a:chOff x="634600" y="3156725"/>
            <a:chExt cx="1974816" cy="1232400"/>
          </a:xfrm>
        </p:grpSpPr>
        <p:sp>
          <p:nvSpPr>
            <p:cNvPr id="828" name="Google Shape;828;p34"/>
            <p:cNvSpPr/>
            <p:nvPr/>
          </p:nvSpPr>
          <p:spPr>
            <a:xfrm>
              <a:off x="634600" y="315672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34"/>
            <p:cNvSpPr txBox="1"/>
            <p:nvPr/>
          </p:nvSpPr>
          <p:spPr>
            <a:xfrm>
              <a:off x="776416" y="3584617"/>
              <a:ext cx="1833000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" sz="3200" b="1" i="0" u="none" strike="noStrike" cap="none" dirty="0" smtClea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Product </a:t>
              </a:r>
              <a:endParaRPr sz="32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0" name="Google Shape;830;p34"/>
          <p:cNvGrpSpPr/>
          <p:nvPr/>
        </p:nvGrpSpPr>
        <p:grpSpPr>
          <a:xfrm>
            <a:off x="6640483" y="1364775"/>
            <a:ext cx="2046318" cy="1232400"/>
            <a:chOff x="6524998" y="1212375"/>
            <a:chExt cx="2060690" cy="1232400"/>
          </a:xfrm>
        </p:grpSpPr>
        <p:sp>
          <p:nvSpPr>
            <p:cNvPr id="831" name="Google Shape;831;p34"/>
            <p:cNvSpPr/>
            <p:nvPr/>
          </p:nvSpPr>
          <p:spPr>
            <a:xfrm>
              <a:off x="6701088" y="121237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34"/>
            <p:cNvSpPr txBox="1"/>
            <p:nvPr/>
          </p:nvSpPr>
          <p:spPr>
            <a:xfrm>
              <a:off x="6524998" y="1625526"/>
              <a:ext cx="1744911" cy="347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lang="en" sz="3200" b="1" i="0" u="none" strike="noStrike" cap="none" dirty="0" smtClean="0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Delivery guy</a:t>
              </a:r>
              <a:endParaRPr sz="3200" b="1" i="0" u="none" strike="noStrike" cap="none" dirty="0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grpSp>
        <p:nvGrpSpPr>
          <p:cNvPr id="833" name="Google Shape;833;p34"/>
          <p:cNvGrpSpPr/>
          <p:nvPr/>
        </p:nvGrpSpPr>
        <p:grpSpPr>
          <a:xfrm>
            <a:off x="6600350" y="3309125"/>
            <a:ext cx="2311421" cy="1153345"/>
            <a:chOff x="6484429" y="3156725"/>
            <a:chExt cx="2101221" cy="1232400"/>
          </a:xfrm>
        </p:grpSpPr>
        <p:sp>
          <p:nvSpPr>
            <p:cNvPr id="834" name="Google Shape;834;p34"/>
            <p:cNvSpPr/>
            <p:nvPr/>
          </p:nvSpPr>
          <p:spPr>
            <a:xfrm>
              <a:off x="6701050" y="3156725"/>
              <a:ext cx="1884600" cy="1232400"/>
            </a:xfrm>
            <a:prstGeom prst="roundRect">
              <a:avLst>
                <a:gd name="adj" fmla="val 0"/>
              </a:avLst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34"/>
            <p:cNvSpPr txBox="1"/>
            <p:nvPr/>
          </p:nvSpPr>
          <p:spPr>
            <a:xfrm>
              <a:off x="6484429" y="3397657"/>
              <a:ext cx="2091953" cy="7055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200" b="1" i="0" u="none" strike="noStrike" cap="none">
                  <a:solidFill>
                    <a:srgbClr val="FFFFFF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Destination</a:t>
              </a:r>
              <a:endParaRPr sz="3200" b="1" i="0" u="none" strike="noStrike" cap="none">
                <a:solidFill>
                  <a:srgbClr val="FFFFFF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</p:grpSp>
      <p:cxnSp>
        <p:nvCxnSpPr>
          <p:cNvPr id="836" name="Google Shape;836;p34"/>
          <p:cNvCxnSpPr>
            <a:stCxn id="825" idx="3"/>
            <a:endCxn id="837" idx="2"/>
          </p:cNvCxnSpPr>
          <p:nvPr/>
        </p:nvCxnSpPr>
        <p:spPr>
          <a:xfrm>
            <a:off x="2099663" y="1853237"/>
            <a:ext cx="1064400" cy="9288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838" name="Google Shape;838;p34"/>
          <p:cNvCxnSpPr>
            <a:stCxn id="831" idx="1"/>
            <a:endCxn id="839" idx="6"/>
          </p:cNvCxnSpPr>
          <p:nvPr/>
        </p:nvCxnSpPr>
        <p:spPr>
          <a:xfrm flipH="1">
            <a:off x="5293444" y="1980975"/>
            <a:ext cx="1521900" cy="590700"/>
          </a:xfrm>
          <a:prstGeom prst="bentConnector3">
            <a:avLst>
              <a:gd name="adj1" fmla="val 50001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840" name="Google Shape;840;p34"/>
          <p:cNvCxnSpPr>
            <a:stCxn id="828" idx="3"/>
            <a:endCxn id="841" idx="4"/>
          </p:cNvCxnSpPr>
          <p:nvPr/>
        </p:nvCxnSpPr>
        <p:spPr>
          <a:xfrm rot="10800000" flipH="1">
            <a:off x="2234008" y="3117020"/>
            <a:ext cx="2254800" cy="703800"/>
          </a:xfrm>
          <a:prstGeom prst="bentConnector2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cxnSp>
        <p:nvCxnSpPr>
          <p:cNvPr id="842" name="Google Shape;842;p34"/>
          <p:cNvCxnSpPr>
            <a:stCxn id="834" idx="1"/>
            <a:endCxn id="843" idx="6"/>
          </p:cNvCxnSpPr>
          <p:nvPr/>
        </p:nvCxnSpPr>
        <p:spPr>
          <a:xfrm rot="10800000">
            <a:off x="6280041" y="3195198"/>
            <a:ext cx="558600" cy="690600"/>
          </a:xfrm>
          <a:prstGeom prst="bentConnector3">
            <a:avLst>
              <a:gd name="adj1" fmla="val 49996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diamond" w="med" len="med"/>
          </a:ln>
        </p:spPr>
      </p:cxnSp>
      <p:sp>
        <p:nvSpPr>
          <p:cNvPr id="837" name="Google Shape;837;p34"/>
          <p:cNvSpPr/>
          <p:nvPr/>
        </p:nvSpPr>
        <p:spPr>
          <a:xfrm>
            <a:off x="3164025" y="24470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1" name="Google Shape;841;p34"/>
          <p:cNvSpPr/>
          <p:nvPr/>
        </p:nvSpPr>
        <p:spPr>
          <a:xfrm>
            <a:off x="4153725" y="24470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9" name="Google Shape;839;p34"/>
          <p:cNvSpPr/>
          <p:nvPr/>
        </p:nvSpPr>
        <p:spPr>
          <a:xfrm>
            <a:off x="4623500" y="223680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3" name="Google Shape;843;p34"/>
          <p:cNvSpPr/>
          <p:nvPr/>
        </p:nvSpPr>
        <p:spPr>
          <a:xfrm>
            <a:off x="5610188" y="2860250"/>
            <a:ext cx="669900" cy="669900"/>
          </a:xfrm>
          <a:prstGeom prst="ellipse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4" name="Google Shape;844;p34"/>
          <p:cNvGrpSpPr/>
          <p:nvPr/>
        </p:nvGrpSpPr>
        <p:grpSpPr>
          <a:xfrm>
            <a:off x="7395030" y="94358"/>
            <a:ext cx="1409958" cy="1344783"/>
            <a:chOff x="435975" y="1257900"/>
            <a:chExt cx="3657135" cy="3427487"/>
          </a:xfrm>
        </p:grpSpPr>
        <p:sp>
          <p:nvSpPr>
            <p:cNvPr id="845" name="Google Shape;845;p34"/>
            <p:cNvSpPr/>
            <p:nvPr/>
          </p:nvSpPr>
          <p:spPr>
            <a:xfrm>
              <a:off x="435975" y="2695671"/>
              <a:ext cx="2214807" cy="1989716"/>
            </a:xfrm>
            <a:custGeom>
              <a:avLst/>
              <a:gdLst/>
              <a:ahLst/>
              <a:cxnLst/>
              <a:rect l="l" t="t" r="r" b="b"/>
              <a:pathLst>
                <a:path w="12757" h="11461" extrusionOk="0">
                  <a:moveTo>
                    <a:pt x="673" y="4601"/>
                  </a:moveTo>
                  <a:cubicBezTo>
                    <a:pt x="1345" y="5160"/>
                    <a:pt x="7801" y="10931"/>
                    <a:pt x="8312" y="11196"/>
                  </a:cubicBezTo>
                  <a:cubicBezTo>
                    <a:pt x="8824" y="11460"/>
                    <a:pt x="9140" y="11230"/>
                    <a:pt x="10034" y="10381"/>
                  </a:cubicBezTo>
                  <a:cubicBezTo>
                    <a:pt x="10550" y="9891"/>
                    <a:pt x="11447" y="9054"/>
                    <a:pt x="12041" y="8308"/>
                  </a:cubicBezTo>
                  <a:cubicBezTo>
                    <a:pt x="12483" y="7749"/>
                    <a:pt x="12756" y="7242"/>
                    <a:pt x="12583" y="6955"/>
                  </a:cubicBezTo>
                  <a:cubicBezTo>
                    <a:pt x="12175" y="6288"/>
                    <a:pt x="7194" y="2021"/>
                    <a:pt x="6387" y="1397"/>
                  </a:cubicBezTo>
                  <a:cubicBezTo>
                    <a:pt x="5923" y="1042"/>
                    <a:pt x="5312" y="578"/>
                    <a:pt x="4874" y="244"/>
                  </a:cubicBezTo>
                  <a:cubicBezTo>
                    <a:pt x="4553" y="1"/>
                    <a:pt x="4098" y="31"/>
                    <a:pt x="3812" y="313"/>
                  </a:cubicBezTo>
                  <a:lnTo>
                    <a:pt x="3703" y="417"/>
                  </a:lnTo>
                  <a:cubicBezTo>
                    <a:pt x="3703" y="417"/>
                    <a:pt x="3703" y="417"/>
                    <a:pt x="3703" y="417"/>
                  </a:cubicBezTo>
                  <a:lnTo>
                    <a:pt x="1445" y="2646"/>
                  </a:lnTo>
                  <a:cubicBezTo>
                    <a:pt x="1445" y="2646"/>
                    <a:pt x="1445" y="2646"/>
                    <a:pt x="1445" y="2646"/>
                  </a:cubicBezTo>
                  <a:lnTo>
                    <a:pt x="798" y="3287"/>
                  </a:lnTo>
                  <a:lnTo>
                    <a:pt x="452" y="3626"/>
                  </a:lnTo>
                  <a:cubicBezTo>
                    <a:pt x="452" y="3626"/>
                    <a:pt x="1" y="4038"/>
                    <a:pt x="673" y="460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6" name="Google Shape;846;p34"/>
            <p:cNvSpPr/>
            <p:nvPr/>
          </p:nvSpPr>
          <p:spPr>
            <a:xfrm>
              <a:off x="554910" y="2683551"/>
              <a:ext cx="2085984" cy="1894752"/>
            </a:xfrm>
            <a:custGeom>
              <a:avLst/>
              <a:gdLst/>
              <a:ahLst/>
              <a:cxnLst/>
              <a:rect l="l" t="t" r="r" b="b"/>
              <a:pathLst>
                <a:path w="12015" h="10914" extrusionOk="0">
                  <a:moveTo>
                    <a:pt x="399" y="4055"/>
                  </a:moveTo>
                  <a:cubicBezTo>
                    <a:pt x="1071" y="4614"/>
                    <a:pt x="7527" y="10385"/>
                    <a:pt x="8039" y="10649"/>
                  </a:cubicBezTo>
                  <a:cubicBezTo>
                    <a:pt x="8550" y="10914"/>
                    <a:pt x="8867" y="10684"/>
                    <a:pt x="9760" y="9834"/>
                  </a:cubicBezTo>
                  <a:cubicBezTo>
                    <a:pt x="10154" y="9462"/>
                    <a:pt x="10766" y="8889"/>
                    <a:pt x="11299" y="8308"/>
                  </a:cubicBezTo>
                  <a:cubicBezTo>
                    <a:pt x="11741" y="7749"/>
                    <a:pt x="12014" y="7242"/>
                    <a:pt x="11841" y="6955"/>
                  </a:cubicBezTo>
                  <a:cubicBezTo>
                    <a:pt x="11433" y="6288"/>
                    <a:pt x="6452" y="2021"/>
                    <a:pt x="5645" y="1397"/>
                  </a:cubicBezTo>
                  <a:cubicBezTo>
                    <a:pt x="5181" y="1042"/>
                    <a:pt x="4570" y="578"/>
                    <a:pt x="4132" y="244"/>
                  </a:cubicBezTo>
                  <a:cubicBezTo>
                    <a:pt x="3811" y="1"/>
                    <a:pt x="3356" y="31"/>
                    <a:pt x="3070" y="313"/>
                  </a:cubicBezTo>
                  <a:lnTo>
                    <a:pt x="56" y="3287"/>
                  </a:lnTo>
                  <a:cubicBezTo>
                    <a:pt x="0" y="3461"/>
                    <a:pt x="17" y="3734"/>
                    <a:pt x="399" y="405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7" name="Google Shape;847;p34"/>
            <p:cNvSpPr/>
            <p:nvPr/>
          </p:nvSpPr>
          <p:spPr>
            <a:xfrm>
              <a:off x="554910" y="2697266"/>
              <a:ext cx="2085984" cy="1853260"/>
            </a:xfrm>
            <a:custGeom>
              <a:avLst/>
              <a:gdLst/>
              <a:ahLst/>
              <a:cxnLst/>
              <a:rect l="l" t="t" r="r" b="b"/>
              <a:pathLst>
                <a:path w="12015" h="10675" extrusionOk="0">
                  <a:moveTo>
                    <a:pt x="3642" y="0"/>
                  </a:moveTo>
                  <a:cubicBezTo>
                    <a:pt x="3434" y="0"/>
                    <a:pt x="3226" y="78"/>
                    <a:pt x="3070" y="234"/>
                  </a:cubicBezTo>
                  <a:lnTo>
                    <a:pt x="56" y="3208"/>
                  </a:lnTo>
                  <a:cubicBezTo>
                    <a:pt x="0" y="3382"/>
                    <a:pt x="17" y="3655"/>
                    <a:pt x="399" y="3976"/>
                  </a:cubicBezTo>
                  <a:cubicBezTo>
                    <a:pt x="1071" y="4535"/>
                    <a:pt x="7527" y="10306"/>
                    <a:pt x="8039" y="10570"/>
                  </a:cubicBezTo>
                  <a:cubicBezTo>
                    <a:pt x="8169" y="10640"/>
                    <a:pt x="8290" y="10675"/>
                    <a:pt x="8407" y="10675"/>
                  </a:cubicBezTo>
                  <a:cubicBezTo>
                    <a:pt x="8750" y="10675"/>
                    <a:pt x="9096" y="10384"/>
                    <a:pt x="9760" y="9755"/>
                  </a:cubicBezTo>
                  <a:cubicBezTo>
                    <a:pt x="10154" y="9383"/>
                    <a:pt x="10766" y="8810"/>
                    <a:pt x="11299" y="8229"/>
                  </a:cubicBezTo>
                  <a:cubicBezTo>
                    <a:pt x="11741" y="7670"/>
                    <a:pt x="12014" y="7163"/>
                    <a:pt x="11841" y="6876"/>
                  </a:cubicBezTo>
                  <a:cubicBezTo>
                    <a:pt x="11433" y="6209"/>
                    <a:pt x="6452" y="1942"/>
                    <a:pt x="5645" y="1318"/>
                  </a:cubicBezTo>
                  <a:cubicBezTo>
                    <a:pt x="5181" y="963"/>
                    <a:pt x="4570" y="499"/>
                    <a:pt x="4132" y="165"/>
                  </a:cubicBezTo>
                  <a:cubicBezTo>
                    <a:pt x="3985" y="56"/>
                    <a:pt x="3811" y="0"/>
                    <a:pt x="3642" y="0"/>
                  </a:cubicBezTo>
                  <a:close/>
                  <a:moveTo>
                    <a:pt x="3642" y="104"/>
                  </a:moveTo>
                  <a:cubicBezTo>
                    <a:pt x="3798" y="104"/>
                    <a:pt x="3946" y="152"/>
                    <a:pt x="4071" y="247"/>
                  </a:cubicBezTo>
                  <a:cubicBezTo>
                    <a:pt x="4696" y="724"/>
                    <a:pt x="5220" y="1123"/>
                    <a:pt x="5580" y="1400"/>
                  </a:cubicBezTo>
                  <a:cubicBezTo>
                    <a:pt x="6495" y="2107"/>
                    <a:pt x="11368" y="6300"/>
                    <a:pt x="11754" y="6933"/>
                  </a:cubicBezTo>
                  <a:cubicBezTo>
                    <a:pt x="11841" y="7076"/>
                    <a:pt x="11819" y="7405"/>
                    <a:pt x="11221" y="8160"/>
                  </a:cubicBezTo>
                  <a:cubicBezTo>
                    <a:pt x="10744" y="8680"/>
                    <a:pt x="10211" y="9187"/>
                    <a:pt x="9816" y="9556"/>
                  </a:cubicBezTo>
                  <a:lnTo>
                    <a:pt x="9690" y="9677"/>
                  </a:lnTo>
                  <a:cubicBezTo>
                    <a:pt x="9027" y="10310"/>
                    <a:pt x="8702" y="10570"/>
                    <a:pt x="8407" y="10570"/>
                  </a:cubicBezTo>
                  <a:cubicBezTo>
                    <a:pt x="8307" y="10570"/>
                    <a:pt x="8208" y="10544"/>
                    <a:pt x="8086" y="10479"/>
                  </a:cubicBezTo>
                  <a:cubicBezTo>
                    <a:pt x="7735" y="10297"/>
                    <a:pt x="4292" y="7262"/>
                    <a:pt x="2237" y="5450"/>
                  </a:cubicBezTo>
                  <a:cubicBezTo>
                    <a:pt x="1357" y="4674"/>
                    <a:pt x="663" y="4058"/>
                    <a:pt x="464" y="3893"/>
                  </a:cubicBezTo>
                  <a:cubicBezTo>
                    <a:pt x="204" y="3677"/>
                    <a:pt x="96" y="3460"/>
                    <a:pt x="148" y="3260"/>
                  </a:cubicBezTo>
                  <a:lnTo>
                    <a:pt x="3139" y="308"/>
                  </a:lnTo>
                  <a:cubicBezTo>
                    <a:pt x="3274" y="178"/>
                    <a:pt x="3451" y="104"/>
                    <a:pt x="3642" y="1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8" name="Google Shape;848;p34"/>
            <p:cNvSpPr/>
            <p:nvPr/>
          </p:nvSpPr>
          <p:spPr>
            <a:xfrm>
              <a:off x="676784" y="2755945"/>
              <a:ext cx="474490" cy="456241"/>
            </a:xfrm>
            <a:custGeom>
              <a:avLst/>
              <a:gdLst/>
              <a:ahLst/>
              <a:cxnLst/>
              <a:rect l="l" t="t" r="r" b="b"/>
              <a:pathLst>
                <a:path w="2733" h="2628" extrusionOk="0">
                  <a:moveTo>
                    <a:pt x="1" y="2229"/>
                  </a:moveTo>
                  <a:cubicBezTo>
                    <a:pt x="295" y="2008"/>
                    <a:pt x="612" y="2628"/>
                    <a:pt x="772" y="2615"/>
                  </a:cubicBezTo>
                  <a:cubicBezTo>
                    <a:pt x="937" y="2606"/>
                    <a:pt x="1973" y="1591"/>
                    <a:pt x="2350" y="1171"/>
                  </a:cubicBezTo>
                  <a:cubicBezTo>
                    <a:pt x="2732" y="746"/>
                    <a:pt x="2637" y="616"/>
                    <a:pt x="2398" y="395"/>
                  </a:cubicBezTo>
                  <a:cubicBezTo>
                    <a:pt x="2164" y="178"/>
                    <a:pt x="2255" y="9"/>
                    <a:pt x="2259" y="0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9" name="Google Shape;849;p34"/>
            <p:cNvSpPr/>
            <p:nvPr/>
          </p:nvSpPr>
          <p:spPr>
            <a:xfrm>
              <a:off x="971052" y="2886844"/>
              <a:ext cx="77085" cy="76908"/>
            </a:xfrm>
            <a:custGeom>
              <a:avLst/>
              <a:gdLst/>
              <a:ahLst/>
              <a:cxnLst/>
              <a:rect l="l" t="t" r="r" b="b"/>
              <a:pathLst>
                <a:path w="444" h="443" extrusionOk="0">
                  <a:moveTo>
                    <a:pt x="48" y="304"/>
                  </a:moveTo>
                  <a:cubicBezTo>
                    <a:pt x="96" y="404"/>
                    <a:pt x="209" y="443"/>
                    <a:pt x="304" y="400"/>
                  </a:cubicBezTo>
                  <a:cubicBezTo>
                    <a:pt x="404" y="352"/>
                    <a:pt x="443" y="235"/>
                    <a:pt x="400" y="139"/>
                  </a:cubicBezTo>
                  <a:cubicBezTo>
                    <a:pt x="352" y="44"/>
                    <a:pt x="235" y="1"/>
                    <a:pt x="140" y="48"/>
                  </a:cubicBezTo>
                  <a:cubicBezTo>
                    <a:pt x="44" y="92"/>
                    <a:pt x="1" y="209"/>
                    <a:pt x="48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0" name="Google Shape;850;p34"/>
            <p:cNvSpPr/>
            <p:nvPr/>
          </p:nvSpPr>
          <p:spPr>
            <a:xfrm>
              <a:off x="827303" y="3035105"/>
              <a:ext cx="76911" cy="76908"/>
            </a:xfrm>
            <a:custGeom>
              <a:avLst/>
              <a:gdLst/>
              <a:ahLst/>
              <a:cxnLst/>
              <a:rect l="l" t="t" r="r" b="b"/>
              <a:pathLst>
                <a:path w="443" h="443" extrusionOk="0">
                  <a:moveTo>
                    <a:pt x="44" y="304"/>
                  </a:moveTo>
                  <a:cubicBezTo>
                    <a:pt x="92" y="404"/>
                    <a:pt x="209" y="443"/>
                    <a:pt x="304" y="395"/>
                  </a:cubicBezTo>
                  <a:cubicBezTo>
                    <a:pt x="400" y="352"/>
                    <a:pt x="443" y="235"/>
                    <a:pt x="395" y="140"/>
                  </a:cubicBezTo>
                  <a:cubicBezTo>
                    <a:pt x="352" y="44"/>
                    <a:pt x="235" y="1"/>
                    <a:pt x="139" y="48"/>
                  </a:cubicBezTo>
                  <a:cubicBezTo>
                    <a:pt x="40" y="92"/>
                    <a:pt x="1" y="209"/>
                    <a:pt x="44" y="304"/>
                  </a:cubicBezTo>
                  <a:close/>
                </a:path>
              </a:pathLst>
            </a:custGeom>
            <a:solidFill>
              <a:srgbClr val="28385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1" name="Google Shape;851;p34"/>
            <p:cNvSpPr/>
            <p:nvPr/>
          </p:nvSpPr>
          <p:spPr>
            <a:xfrm>
              <a:off x="1185250" y="3436556"/>
              <a:ext cx="961159" cy="602796"/>
            </a:xfrm>
            <a:custGeom>
              <a:avLst/>
              <a:gdLst/>
              <a:ahLst/>
              <a:cxnLst/>
              <a:rect l="l" t="t" r="r" b="b"/>
              <a:pathLst>
                <a:path w="5386" h="3378" extrusionOk="0">
                  <a:moveTo>
                    <a:pt x="5273" y="3174"/>
                  </a:moveTo>
                  <a:cubicBezTo>
                    <a:pt x="5156" y="3378"/>
                    <a:pt x="3907" y="2875"/>
                    <a:pt x="2485" y="2051"/>
                  </a:cubicBezTo>
                  <a:cubicBezTo>
                    <a:pt x="1058" y="1232"/>
                    <a:pt x="1" y="399"/>
                    <a:pt x="118" y="200"/>
                  </a:cubicBezTo>
                  <a:cubicBezTo>
                    <a:pt x="235" y="0"/>
                    <a:pt x="1483" y="503"/>
                    <a:pt x="2905" y="1323"/>
                  </a:cubicBezTo>
                  <a:cubicBezTo>
                    <a:pt x="4328" y="2147"/>
                    <a:pt x="5385" y="2975"/>
                    <a:pt x="5273" y="3174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2" name="Google Shape;852;p34"/>
            <p:cNvSpPr/>
            <p:nvPr/>
          </p:nvSpPr>
          <p:spPr>
            <a:xfrm>
              <a:off x="1925631" y="2558420"/>
              <a:ext cx="1805429" cy="1001269"/>
            </a:xfrm>
            <a:custGeom>
              <a:avLst/>
              <a:gdLst/>
              <a:ahLst/>
              <a:cxnLst/>
              <a:rect l="l" t="t" r="r" b="b"/>
              <a:pathLst>
                <a:path w="10117" h="5611" extrusionOk="0">
                  <a:moveTo>
                    <a:pt x="1380" y="2094"/>
                  </a:moveTo>
                  <a:cubicBezTo>
                    <a:pt x="1380" y="2094"/>
                    <a:pt x="2099" y="3282"/>
                    <a:pt x="2693" y="3326"/>
                  </a:cubicBezTo>
                  <a:cubicBezTo>
                    <a:pt x="3287" y="3365"/>
                    <a:pt x="6400" y="2155"/>
                    <a:pt x="6400" y="2155"/>
                  </a:cubicBezTo>
                  <a:cubicBezTo>
                    <a:pt x="6400" y="2155"/>
                    <a:pt x="6947" y="243"/>
                    <a:pt x="7224" y="317"/>
                  </a:cubicBezTo>
                  <a:cubicBezTo>
                    <a:pt x="7502" y="386"/>
                    <a:pt x="7090" y="1448"/>
                    <a:pt x="7293" y="1527"/>
                  </a:cubicBezTo>
                  <a:cubicBezTo>
                    <a:pt x="7502" y="1605"/>
                    <a:pt x="9045" y="0"/>
                    <a:pt x="9232" y="130"/>
                  </a:cubicBezTo>
                  <a:cubicBezTo>
                    <a:pt x="9414" y="265"/>
                    <a:pt x="8429" y="1327"/>
                    <a:pt x="8429" y="1327"/>
                  </a:cubicBezTo>
                  <a:cubicBezTo>
                    <a:pt x="8429" y="1327"/>
                    <a:pt x="9813" y="347"/>
                    <a:pt x="9956" y="512"/>
                  </a:cubicBezTo>
                  <a:cubicBezTo>
                    <a:pt x="10099" y="672"/>
                    <a:pt x="8833" y="1605"/>
                    <a:pt x="8833" y="1605"/>
                  </a:cubicBezTo>
                  <a:cubicBezTo>
                    <a:pt x="8833" y="1605"/>
                    <a:pt x="9921" y="937"/>
                    <a:pt x="10016" y="1115"/>
                  </a:cubicBezTo>
                  <a:cubicBezTo>
                    <a:pt x="10116" y="1297"/>
                    <a:pt x="8954" y="2094"/>
                    <a:pt x="8954" y="2094"/>
                  </a:cubicBezTo>
                  <a:cubicBezTo>
                    <a:pt x="8954" y="2094"/>
                    <a:pt x="9834" y="1678"/>
                    <a:pt x="9947" y="1839"/>
                  </a:cubicBezTo>
                  <a:cubicBezTo>
                    <a:pt x="10060" y="2003"/>
                    <a:pt x="8880" y="2710"/>
                    <a:pt x="7111" y="3092"/>
                  </a:cubicBezTo>
                  <a:cubicBezTo>
                    <a:pt x="7111" y="3092"/>
                    <a:pt x="3188" y="5611"/>
                    <a:pt x="2082" y="5173"/>
                  </a:cubicBezTo>
                  <a:cubicBezTo>
                    <a:pt x="972" y="4731"/>
                    <a:pt x="1" y="3746"/>
                    <a:pt x="1" y="3746"/>
                  </a:cubicBez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3" name="Google Shape;853;p34"/>
            <p:cNvSpPr/>
            <p:nvPr/>
          </p:nvSpPr>
          <p:spPr>
            <a:xfrm>
              <a:off x="1572839" y="2527370"/>
              <a:ext cx="650112" cy="776960"/>
            </a:xfrm>
            <a:custGeom>
              <a:avLst/>
              <a:gdLst/>
              <a:ahLst/>
              <a:cxnLst/>
              <a:rect l="l" t="t" r="r" b="b"/>
              <a:pathLst>
                <a:path w="3643" h="4354" extrusionOk="0">
                  <a:moveTo>
                    <a:pt x="3643" y="2416"/>
                  </a:moveTo>
                  <a:lnTo>
                    <a:pt x="2195" y="4354"/>
                  </a:lnTo>
                  <a:cubicBezTo>
                    <a:pt x="2195" y="4354"/>
                    <a:pt x="391" y="2767"/>
                    <a:pt x="217" y="2203"/>
                  </a:cubicBezTo>
                  <a:cubicBezTo>
                    <a:pt x="48" y="1640"/>
                    <a:pt x="1" y="573"/>
                    <a:pt x="751" y="339"/>
                  </a:cubicBezTo>
                  <a:cubicBezTo>
                    <a:pt x="1839" y="1"/>
                    <a:pt x="3643" y="2416"/>
                    <a:pt x="3643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4" name="Google Shape;854;p34"/>
            <p:cNvSpPr/>
            <p:nvPr/>
          </p:nvSpPr>
          <p:spPr>
            <a:xfrm>
              <a:off x="2827864" y="2176187"/>
              <a:ext cx="1265246" cy="1249668"/>
            </a:xfrm>
            <a:custGeom>
              <a:avLst/>
              <a:gdLst/>
              <a:ahLst/>
              <a:cxnLst/>
              <a:rect l="l" t="t" r="r" b="b"/>
              <a:pathLst>
                <a:path w="7090" h="7003" extrusionOk="0">
                  <a:moveTo>
                    <a:pt x="7089" y="5923"/>
                  </a:moveTo>
                  <a:lnTo>
                    <a:pt x="4336" y="6439"/>
                  </a:lnTo>
                  <a:lnTo>
                    <a:pt x="4336" y="6439"/>
                  </a:lnTo>
                  <a:lnTo>
                    <a:pt x="3508" y="6595"/>
                  </a:lnTo>
                  <a:lnTo>
                    <a:pt x="1331" y="7003"/>
                  </a:lnTo>
                  <a:lnTo>
                    <a:pt x="0" y="1457"/>
                  </a:lnTo>
                  <a:lnTo>
                    <a:pt x="2623" y="833"/>
                  </a:lnTo>
                  <a:lnTo>
                    <a:pt x="3447" y="638"/>
                  </a:lnTo>
                  <a:lnTo>
                    <a:pt x="61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5" name="Google Shape;855;p34"/>
            <p:cNvSpPr/>
            <p:nvPr/>
          </p:nvSpPr>
          <p:spPr>
            <a:xfrm>
              <a:off x="3295934" y="2289857"/>
              <a:ext cx="307300" cy="1063369"/>
            </a:xfrm>
            <a:custGeom>
              <a:avLst/>
              <a:gdLst/>
              <a:ahLst/>
              <a:cxnLst/>
              <a:rect l="l" t="t" r="r" b="b"/>
              <a:pathLst>
                <a:path w="1722" h="5959" extrusionOk="0">
                  <a:moveTo>
                    <a:pt x="1722" y="5867"/>
                  </a:moveTo>
                  <a:lnTo>
                    <a:pt x="1713" y="5802"/>
                  </a:lnTo>
                  <a:lnTo>
                    <a:pt x="885" y="5958"/>
                  </a:lnTo>
                  <a:lnTo>
                    <a:pt x="876" y="5902"/>
                  </a:lnTo>
                  <a:lnTo>
                    <a:pt x="815" y="5494"/>
                  </a:lnTo>
                  <a:lnTo>
                    <a:pt x="742" y="5009"/>
                  </a:lnTo>
                  <a:lnTo>
                    <a:pt x="677" y="4605"/>
                  </a:lnTo>
                  <a:lnTo>
                    <a:pt x="603" y="4120"/>
                  </a:lnTo>
                  <a:lnTo>
                    <a:pt x="542" y="3717"/>
                  </a:lnTo>
                  <a:lnTo>
                    <a:pt x="469" y="3231"/>
                  </a:lnTo>
                  <a:lnTo>
                    <a:pt x="404" y="2828"/>
                  </a:lnTo>
                  <a:lnTo>
                    <a:pt x="330" y="2342"/>
                  </a:lnTo>
                  <a:lnTo>
                    <a:pt x="269" y="1939"/>
                  </a:lnTo>
                  <a:lnTo>
                    <a:pt x="195" y="1453"/>
                  </a:lnTo>
                  <a:lnTo>
                    <a:pt x="130" y="1050"/>
                  </a:lnTo>
                  <a:lnTo>
                    <a:pt x="57" y="564"/>
                  </a:lnTo>
                  <a:lnTo>
                    <a:pt x="0" y="196"/>
                  </a:lnTo>
                  <a:lnTo>
                    <a:pt x="824" y="1"/>
                  </a:lnTo>
                  <a:lnTo>
                    <a:pt x="828" y="44"/>
                  </a:lnTo>
                  <a:lnTo>
                    <a:pt x="902" y="530"/>
                  </a:lnTo>
                  <a:lnTo>
                    <a:pt x="967" y="937"/>
                  </a:lnTo>
                  <a:lnTo>
                    <a:pt x="1041" y="1419"/>
                  </a:lnTo>
                  <a:lnTo>
                    <a:pt x="1102" y="1826"/>
                  </a:lnTo>
                  <a:lnTo>
                    <a:pt x="1175" y="2307"/>
                  </a:lnTo>
                  <a:lnTo>
                    <a:pt x="1240" y="2715"/>
                  </a:lnTo>
                  <a:lnTo>
                    <a:pt x="1314" y="3201"/>
                  </a:lnTo>
                  <a:lnTo>
                    <a:pt x="1375" y="3604"/>
                  </a:lnTo>
                  <a:lnTo>
                    <a:pt x="1448" y="4089"/>
                  </a:lnTo>
                  <a:lnTo>
                    <a:pt x="1514" y="4493"/>
                  </a:lnTo>
                  <a:lnTo>
                    <a:pt x="1587" y="4978"/>
                  </a:lnTo>
                  <a:lnTo>
                    <a:pt x="1713" y="580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6" name="Google Shape;856;p34"/>
            <p:cNvSpPr/>
            <p:nvPr/>
          </p:nvSpPr>
          <p:spPr>
            <a:xfrm>
              <a:off x="3305927" y="2298423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1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7" name="Google Shape;857;p34"/>
            <p:cNvSpPr/>
            <p:nvPr/>
          </p:nvSpPr>
          <p:spPr>
            <a:xfrm>
              <a:off x="3330731" y="2457062"/>
              <a:ext cx="150973" cy="178804"/>
            </a:xfrm>
            <a:custGeom>
              <a:avLst/>
              <a:gdLst/>
              <a:ahLst/>
              <a:cxnLst/>
              <a:rect l="l" t="t" r="r" b="b"/>
              <a:pathLst>
                <a:path w="846" h="1002" extrusionOk="0">
                  <a:moveTo>
                    <a:pt x="74" y="1002"/>
                  </a:moveTo>
                  <a:lnTo>
                    <a:pt x="846" y="482"/>
                  </a:lnTo>
                  <a:lnTo>
                    <a:pt x="772" y="0"/>
                  </a:lnTo>
                  <a:lnTo>
                    <a:pt x="0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8" name="Google Shape;858;p34"/>
            <p:cNvSpPr/>
            <p:nvPr/>
          </p:nvSpPr>
          <p:spPr>
            <a:xfrm>
              <a:off x="3354643" y="2615701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5" y="1002"/>
                  </a:moveTo>
                  <a:lnTo>
                    <a:pt x="846" y="481"/>
                  </a:lnTo>
                  <a:lnTo>
                    <a:pt x="773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Google Shape;859;p34"/>
            <p:cNvSpPr/>
            <p:nvPr/>
          </p:nvSpPr>
          <p:spPr>
            <a:xfrm>
              <a:off x="3379447" y="2774340"/>
              <a:ext cx="151151" cy="178804"/>
            </a:xfrm>
            <a:custGeom>
              <a:avLst/>
              <a:gdLst/>
              <a:ahLst/>
              <a:cxnLst/>
              <a:rect l="l" t="t" r="r" b="b"/>
              <a:pathLst>
                <a:path w="847" h="1002" extrusionOk="0">
                  <a:moveTo>
                    <a:pt x="74" y="1002"/>
                  </a:moveTo>
                  <a:lnTo>
                    <a:pt x="846" y="486"/>
                  </a:lnTo>
                  <a:lnTo>
                    <a:pt x="772" y="0"/>
                  </a:lnTo>
                  <a:lnTo>
                    <a:pt x="1" y="516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0" name="Google Shape;860;p34"/>
            <p:cNvSpPr/>
            <p:nvPr/>
          </p:nvSpPr>
          <p:spPr>
            <a:xfrm>
              <a:off x="3403538" y="2932801"/>
              <a:ext cx="150973" cy="178983"/>
            </a:xfrm>
            <a:custGeom>
              <a:avLst/>
              <a:gdLst/>
              <a:ahLst/>
              <a:cxnLst/>
              <a:rect l="l" t="t" r="r" b="b"/>
              <a:pathLst>
                <a:path w="846" h="1003" extrusionOk="0">
                  <a:moveTo>
                    <a:pt x="74" y="1002"/>
                  </a:moveTo>
                  <a:lnTo>
                    <a:pt x="845" y="486"/>
                  </a:lnTo>
                  <a:lnTo>
                    <a:pt x="772" y="1"/>
                  </a:lnTo>
                  <a:lnTo>
                    <a:pt x="0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1" name="Google Shape;861;p34"/>
            <p:cNvSpPr/>
            <p:nvPr/>
          </p:nvSpPr>
          <p:spPr>
            <a:xfrm>
              <a:off x="3428164" y="3091440"/>
              <a:ext cx="151151" cy="178983"/>
            </a:xfrm>
            <a:custGeom>
              <a:avLst/>
              <a:gdLst/>
              <a:ahLst/>
              <a:cxnLst/>
              <a:rect l="l" t="t" r="r" b="b"/>
              <a:pathLst>
                <a:path w="847" h="1003" extrusionOk="0">
                  <a:moveTo>
                    <a:pt x="74" y="1002"/>
                  </a:moveTo>
                  <a:lnTo>
                    <a:pt x="846" y="486"/>
                  </a:lnTo>
                  <a:lnTo>
                    <a:pt x="773" y="1"/>
                  </a:lnTo>
                  <a:lnTo>
                    <a:pt x="1" y="517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Google Shape;862;p34"/>
            <p:cNvSpPr/>
            <p:nvPr/>
          </p:nvSpPr>
          <p:spPr>
            <a:xfrm>
              <a:off x="3452254" y="3250079"/>
              <a:ext cx="149367" cy="103143"/>
            </a:xfrm>
            <a:custGeom>
              <a:avLst/>
              <a:gdLst/>
              <a:ahLst/>
              <a:cxnLst/>
              <a:rect l="l" t="t" r="r" b="b"/>
              <a:pathLst>
                <a:path w="837" h="578" extrusionOk="0">
                  <a:moveTo>
                    <a:pt x="837" y="421"/>
                  </a:moveTo>
                  <a:lnTo>
                    <a:pt x="9" y="577"/>
                  </a:lnTo>
                  <a:lnTo>
                    <a:pt x="0" y="521"/>
                  </a:lnTo>
                  <a:lnTo>
                    <a:pt x="7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3" name="Google Shape;863;p34"/>
            <p:cNvSpPr/>
            <p:nvPr/>
          </p:nvSpPr>
          <p:spPr>
            <a:xfrm>
              <a:off x="2898173" y="2469375"/>
              <a:ext cx="114747" cy="114028"/>
            </a:xfrm>
            <a:custGeom>
              <a:avLst/>
              <a:gdLst/>
              <a:ahLst/>
              <a:cxnLst/>
              <a:rect l="l" t="t" r="r" b="b"/>
              <a:pathLst>
                <a:path w="643" h="639" extrusionOk="0">
                  <a:moveTo>
                    <a:pt x="543" y="551"/>
                  </a:moveTo>
                  <a:lnTo>
                    <a:pt x="226" y="625"/>
                  </a:lnTo>
                  <a:cubicBezTo>
                    <a:pt x="166" y="638"/>
                    <a:pt x="105" y="603"/>
                    <a:pt x="88" y="538"/>
                  </a:cubicBezTo>
                  <a:lnTo>
                    <a:pt x="18" y="222"/>
                  </a:lnTo>
                  <a:cubicBezTo>
                    <a:pt x="1" y="161"/>
                    <a:pt x="40" y="100"/>
                    <a:pt x="101" y="87"/>
                  </a:cubicBezTo>
                  <a:lnTo>
                    <a:pt x="421" y="14"/>
                  </a:lnTo>
                  <a:cubicBezTo>
                    <a:pt x="482" y="1"/>
                    <a:pt x="543" y="35"/>
                    <a:pt x="556" y="100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1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4" name="Google Shape;864;p34"/>
            <p:cNvSpPr/>
            <p:nvPr/>
          </p:nvSpPr>
          <p:spPr>
            <a:xfrm>
              <a:off x="2932256" y="261712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43" y="556"/>
                  </a:moveTo>
                  <a:lnTo>
                    <a:pt x="226" y="625"/>
                  </a:lnTo>
                  <a:cubicBezTo>
                    <a:pt x="165" y="643"/>
                    <a:pt x="100" y="604"/>
                    <a:pt x="87" y="543"/>
                  </a:cubicBezTo>
                  <a:lnTo>
                    <a:pt x="14" y="222"/>
                  </a:lnTo>
                  <a:cubicBezTo>
                    <a:pt x="1" y="161"/>
                    <a:pt x="40" y="101"/>
                    <a:pt x="100" y="88"/>
                  </a:cubicBezTo>
                  <a:lnTo>
                    <a:pt x="417" y="14"/>
                  </a:lnTo>
                  <a:cubicBezTo>
                    <a:pt x="482" y="1"/>
                    <a:pt x="543" y="40"/>
                    <a:pt x="556" y="101"/>
                  </a:cubicBezTo>
                  <a:lnTo>
                    <a:pt x="629" y="417"/>
                  </a:lnTo>
                  <a:cubicBezTo>
                    <a:pt x="642" y="478"/>
                    <a:pt x="603" y="538"/>
                    <a:pt x="543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Google Shape;865;p34"/>
            <p:cNvSpPr/>
            <p:nvPr/>
          </p:nvSpPr>
          <p:spPr>
            <a:xfrm>
              <a:off x="2966340" y="2764169"/>
              <a:ext cx="114747" cy="114742"/>
            </a:xfrm>
            <a:custGeom>
              <a:avLst/>
              <a:gdLst/>
              <a:ahLst/>
              <a:cxnLst/>
              <a:rect l="l" t="t" r="r" b="b"/>
              <a:pathLst>
                <a:path w="643" h="643" extrusionOk="0">
                  <a:moveTo>
                    <a:pt x="538" y="556"/>
                  </a:moveTo>
                  <a:lnTo>
                    <a:pt x="221" y="629"/>
                  </a:lnTo>
                  <a:cubicBezTo>
                    <a:pt x="161" y="642"/>
                    <a:pt x="100" y="603"/>
                    <a:pt x="87" y="543"/>
                  </a:cubicBezTo>
                  <a:lnTo>
                    <a:pt x="13" y="226"/>
                  </a:lnTo>
                  <a:cubicBezTo>
                    <a:pt x="0" y="161"/>
                    <a:pt x="39" y="100"/>
                    <a:pt x="100" y="87"/>
                  </a:cubicBezTo>
                  <a:lnTo>
                    <a:pt x="417" y="14"/>
                  </a:lnTo>
                  <a:cubicBezTo>
                    <a:pt x="477" y="1"/>
                    <a:pt x="538" y="40"/>
                    <a:pt x="555" y="100"/>
                  </a:cubicBezTo>
                  <a:lnTo>
                    <a:pt x="625" y="417"/>
                  </a:lnTo>
                  <a:cubicBezTo>
                    <a:pt x="642" y="482"/>
                    <a:pt x="603" y="543"/>
                    <a:pt x="538" y="556"/>
                  </a:cubicBezTo>
                  <a:close/>
                </a:path>
              </a:pathLst>
            </a:custGeom>
            <a:solidFill>
              <a:srgbClr val="FEBA5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6" name="Google Shape;866;p34"/>
            <p:cNvSpPr/>
            <p:nvPr/>
          </p:nvSpPr>
          <p:spPr>
            <a:xfrm>
              <a:off x="1623161" y="1531637"/>
              <a:ext cx="841951" cy="1078001"/>
            </a:xfrm>
            <a:custGeom>
              <a:avLst/>
              <a:gdLst/>
              <a:ahLst/>
              <a:cxnLst/>
              <a:rect l="l" t="t" r="r" b="b"/>
              <a:pathLst>
                <a:path w="4718" h="6041" extrusionOk="0">
                  <a:moveTo>
                    <a:pt x="2892" y="1"/>
                  </a:moveTo>
                  <a:cubicBezTo>
                    <a:pt x="2892" y="1"/>
                    <a:pt x="3443" y="31"/>
                    <a:pt x="3721" y="868"/>
                  </a:cubicBezTo>
                  <a:cubicBezTo>
                    <a:pt x="3994" y="1705"/>
                    <a:pt x="3881" y="1800"/>
                    <a:pt x="4215" y="1969"/>
                  </a:cubicBezTo>
                  <a:cubicBezTo>
                    <a:pt x="4549" y="2143"/>
                    <a:pt x="4718" y="2429"/>
                    <a:pt x="4622" y="2845"/>
                  </a:cubicBezTo>
                  <a:cubicBezTo>
                    <a:pt x="4527" y="3261"/>
                    <a:pt x="4280" y="4679"/>
                    <a:pt x="2684" y="4735"/>
                  </a:cubicBezTo>
                  <a:lnTo>
                    <a:pt x="2407" y="6040"/>
                  </a:lnTo>
                  <a:lnTo>
                    <a:pt x="764" y="5546"/>
                  </a:lnTo>
                  <a:lnTo>
                    <a:pt x="1050" y="3864"/>
                  </a:lnTo>
                  <a:lnTo>
                    <a:pt x="1" y="3309"/>
                  </a:lnTo>
                  <a:lnTo>
                    <a:pt x="1" y="2273"/>
                  </a:lnTo>
                  <a:lnTo>
                    <a:pt x="668" y="1631"/>
                  </a:lnTo>
                  <a:lnTo>
                    <a:pt x="2086" y="127"/>
                  </a:ln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7" name="Google Shape;867;p34"/>
            <p:cNvSpPr/>
            <p:nvPr/>
          </p:nvSpPr>
          <p:spPr>
            <a:xfrm>
              <a:off x="1760923" y="1941708"/>
              <a:ext cx="103861" cy="98503"/>
            </a:xfrm>
            <a:custGeom>
              <a:avLst/>
              <a:gdLst/>
              <a:ahLst/>
              <a:cxnLst/>
              <a:rect l="l" t="t" r="r" b="b"/>
              <a:pathLst>
                <a:path w="582" h="552" extrusionOk="0">
                  <a:moveTo>
                    <a:pt x="581" y="486"/>
                  </a:moveTo>
                  <a:cubicBezTo>
                    <a:pt x="581" y="499"/>
                    <a:pt x="581" y="508"/>
                    <a:pt x="581" y="517"/>
                  </a:cubicBezTo>
                  <a:cubicBezTo>
                    <a:pt x="581" y="525"/>
                    <a:pt x="577" y="534"/>
                    <a:pt x="577" y="543"/>
                  </a:cubicBezTo>
                  <a:cubicBezTo>
                    <a:pt x="573" y="547"/>
                    <a:pt x="568" y="551"/>
                    <a:pt x="564" y="551"/>
                  </a:cubicBezTo>
                  <a:cubicBezTo>
                    <a:pt x="560" y="551"/>
                    <a:pt x="555" y="551"/>
                    <a:pt x="551" y="551"/>
                  </a:cubicBezTo>
                  <a:cubicBezTo>
                    <a:pt x="547" y="551"/>
                    <a:pt x="547" y="547"/>
                    <a:pt x="542" y="543"/>
                  </a:cubicBezTo>
                  <a:cubicBezTo>
                    <a:pt x="542" y="543"/>
                    <a:pt x="538" y="538"/>
                    <a:pt x="538" y="534"/>
                  </a:cubicBezTo>
                  <a:cubicBezTo>
                    <a:pt x="538" y="530"/>
                    <a:pt x="534" y="521"/>
                    <a:pt x="534" y="517"/>
                  </a:cubicBezTo>
                  <a:cubicBezTo>
                    <a:pt x="534" y="508"/>
                    <a:pt x="529" y="495"/>
                    <a:pt x="521" y="469"/>
                  </a:cubicBezTo>
                  <a:cubicBezTo>
                    <a:pt x="512" y="447"/>
                    <a:pt x="499" y="417"/>
                    <a:pt x="482" y="382"/>
                  </a:cubicBezTo>
                  <a:cubicBezTo>
                    <a:pt x="469" y="352"/>
                    <a:pt x="447" y="317"/>
                    <a:pt x="417" y="278"/>
                  </a:cubicBezTo>
                  <a:cubicBezTo>
                    <a:pt x="391" y="244"/>
                    <a:pt x="360" y="209"/>
                    <a:pt x="325" y="179"/>
                  </a:cubicBezTo>
                  <a:cubicBezTo>
                    <a:pt x="291" y="148"/>
                    <a:pt x="252" y="122"/>
                    <a:pt x="213" y="101"/>
                  </a:cubicBezTo>
                  <a:cubicBezTo>
                    <a:pt x="178" y="79"/>
                    <a:pt x="139" y="61"/>
                    <a:pt x="109" y="48"/>
                  </a:cubicBezTo>
                  <a:cubicBezTo>
                    <a:pt x="78" y="40"/>
                    <a:pt x="52" y="27"/>
                    <a:pt x="31" y="22"/>
                  </a:cubicBezTo>
                  <a:cubicBezTo>
                    <a:pt x="9" y="14"/>
                    <a:pt x="0" y="9"/>
                    <a:pt x="0" y="5"/>
                  </a:cubicBezTo>
                  <a:cubicBezTo>
                    <a:pt x="0" y="1"/>
                    <a:pt x="13" y="1"/>
                    <a:pt x="35" y="1"/>
                  </a:cubicBezTo>
                  <a:cubicBezTo>
                    <a:pt x="57" y="5"/>
                    <a:pt x="83" y="9"/>
                    <a:pt x="117" y="18"/>
                  </a:cubicBezTo>
                  <a:cubicBezTo>
                    <a:pt x="152" y="27"/>
                    <a:pt x="191" y="40"/>
                    <a:pt x="230" y="61"/>
                  </a:cubicBezTo>
                  <a:cubicBezTo>
                    <a:pt x="269" y="79"/>
                    <a:pt x="312" y="105"/>
                    <a:pt x="347" y="135"/>
                  </a:cubicBezTo>
                  <a:cubicBezTo>
                    <a:pt x="386" y="166"/>
                    <a:pt x="421" y="196"/>
                    <a:pt x="451" y="235"/>
                  </a:cubicBezTo>
                  <a:cubicBezTo>
                    <a:pt x="482" y="270"/>
                    <a:pt x="503" y="304"/>
                    <a:pt x="521" y="339"/>
                  </a:cubicBezTo>
                  <a:cubicBezTo>
                    <a:pt x="538" y="369"/>
                    <a:pt x="551" y="400"/>
                    <a:pt x="560" y="421"/>
                  </a:cubicBezTo>
                  <a:cubicBezTo>
                    <a:pt x="568" y="443"/>
                    <a:pt x="573" y="456"/>
                    <a:pt x="573" y="460"/>
                  </a:cubicBezTo>
                  <a:cubicBezTo>
                    <a:pt x="577" y="469"/>
                    <a:pt x="577" y="478"/>
                    <a:pt x="581" y="486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8" name="Google Shape;868;p34"/>
            <p:cNvSpPr/>
            <p:nvPr/>
          </p:nvSpPr>
          <p:spPr>
            <a:xfrm>
              <a:off x="2160112" y="1833391"/>
              <a:ext cx="86015" cy="127055"/>
            </a:xfrm>
            <a:custGeom>
              <a:avLst/>
              <a:gdLst/>
              <a:ahLst/>
              <a:cxnLst/>
              <a:rect l="l" t="t" r="r" b="b"/>
              <a:pathLst>
                <a:path w="482" h="712" extrusionOk="0">
                  <a:moveTo>
                    <a:pt x="434" y="304"/>
                  </a:moveTo>
                  <a:cubicBezTo>
                    <a:pt x="482" y="486"/>
                    <a:pt x="438" y="655"/>
                    <a:pt x="330" y="686"/>
                  </a:cubicBezTo>
                  <a:cubicBezTo>
                    <a:pt x="226" y="712"/>
                    <a:pt x="100" y="590"/>
                    <a:pt x="48" y="408"/>
                  </a:cubicBezTo>
                  <a:cubicBezTo>
                    <a:pt x="1" y="231"/>
                    <a:pt x="44" y="61"/>
                    <a:pt x="152" y="31"/>
                  </a:cubicBezTo>
                  <a:cubicBezTo>
                    <a:pt x="256" y="1"/>
                    <a:pt x="382" y="122"/>
                    <a:pt x="434" y="304"/>
                  </a:cubicBezTo>
                  <a:close/>
                </a:path>
              </a:pathLst>
            </a:custGeom>
            <a:solidFill>
              <a:srgbClr val="4429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34"/>
            <p:cNvSpPr/>
            <p:nvPr/>
          </p:nvSpPr>
          <p:spPr>
            <a:xfrm>
              <a:off x="1980593" y="1916190"/>
              <a:ext cx="216823" cy="216100"/>
            </a:xfrm>
            <a:custGeom>
              <a:avLst/>
              <a:gdLst/>
              <a:ahLst/>
              <a:cxnLst/>
              <a:rect l="l" t="t" r="r" b="b"/>
              <a:pathLst>
                <a:path w="1215" h="1211" extrusionOk="0">
                  <a:moveTo>
                    <a:pt x="1215" y="603"/>
                  </a:moveTo>
                  <a:cubicBezTo>
                    <a:pt x="1215" y="942"/>
                    <a:pt x="941" y="1210"/>
                    <a:pt x="608" y="1210"/>
                  </a:cubicBezTo>
                  <a:cubicBezTo>
                    <a:pt x="274" y="1210"/>
                    <a:pt x="1" y="942"/>
                    <a:pt x="1" y="603"/>
                  </a:cubicBezTo>
                  <a:cubicBezTo>
                    <a:pt x="1" y="270"/>
                    <a:pt x="274" y="1"/>
                    <a:pt x="608" y="1"/>
                  </a:cubicBezTo>
                  <a:cubicBezTo>
                    <a:pt x="941" y="1"/>
                    <a:pt x="1215" y="270"/>
                    <a:pt x="1215" y="603"/>
                  </a:cubicBezTo>
                  <a:close/>
                </a:path>
              </a:pathLst>
            </a:custGeom>
            <a:solidFill>
              <a:srgbClr val="F786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34"/>
            <p:cNvSpPr/>
            <p:nvPr/>
          </p:nvSpPr>
          <p:spPr>
            <a:xfrm>
              <a:off x="2182596" y="2129791"/>
              <a:ext cx="130808" cy="53534"/>
            </a:xfrm>
            <a:custGeom>
              <a:avLst/>
              <a:gdLst/>
              <a:ahLst/>
              <a:cxnLst/>
              <a:rect l="l" t="t" r="r" b="b"/>
              <a:pathLst>
                <a:path w="733" h="300" extrusionOk="0">
                  <a:moveTo>
                    <a:pt x="685" y="243"/>
                  </a:moveTo>
                  <a:cubicBezTo>
                    <a:pt x="694" y="243"/>
                    <a:pt x="698" y="247"/>
                    <a:pt x="707" y="252"/>
                  </a:cubicBezTo>
                  <a:cubicBezTo>
                    <a:pt x="716" y="256"/>
                    <a:pt x="720" y="261"/>
                    <a:pt x="724" y="265"/>
                  </a:cubicBezTo>
                  <a:cubicBezTo>
                    <a:pt x="729" y="269"/>
                    <a:pt x="733" y="274"/>
                    <a:pt x="733" y="282"/>
                  </a:cubicBezTo>
                  <a:cubicBezTo>
                    <a:pt x="733" y="287"/>
                    <a:pt x="729" y="291"/>
                    <a:pt x="729" y="291"/>
                  </a:cubicBezTo>
                  <a:cubicBezTo>
                    <a:pt x="724" y="295"/>
                    <a:pt x="724" y="295"/>
                    <a:pt x="720" y="295"/>
                  </a:cubicBezTo>
                  <a:cubicBezTo>
                    <a:pt x="716" y="300"/>
                    <a:pt x="711" y="300"/>
                    <a:pt x="707" y="295"/>
                  </a:cubicBezTo>
                  <a:cubicBezTo>
                    <a:pt x="703" y="295"/>
                    <a:pt x="698" y="295"/>
                    <a:pt x="690" y="295"/>
                  </a:cubicBezTo>
                  <a:cubicBezTo>
                    <a:pt x="685" y="295"/>
                    <a:pt x="668" y="291"/>
                    <a:pt x="642" y="287"/>
                  </a:cubicBezTo>
                  <a:cubicBezTo>
                    <a:pt x="620" y="282"/>
                    <a:pt x="590" y="278"/>
                    <a:pt x="551" y="269"/>
                  </a:cubicBezTo>
                  <a:cubicBezTo>
                    <a:pt x="516" y="261"/>
                    <a:pt x="477" y="252"/>
                    <a:pt x="434" y="239"/>
                  </a:cubicBezTo>
                  <a:cubicBezTo>
                    <a:pt x="395" y="221"/>
                    <a:pt x="351" y="208"/>
                    <a:pt x="308" y="191"/>
                  </a:cubicBezTo>
                  <a:cubicBezTo>
                    <a:pt x="265" y="174"/>
                    <a:pt x="226" y="156"/>
                    <a:pt x="187" y="135"/>
                  </a:cubicBezTo>
                  <a:cubicBezTo>
                    <a:pt x="148" y="117"/>
                    <a:pt x="117" y="96"/>
                    <a:pt x="87" y="78"/>
                  </a:cubicBezTo>
                  <a:cubicBezTo>
                    <a:pt x="61" y="61"/>
                    <a:pt x="39" y="44"/>
                    <a:pt x="22" y="31"/>
                  </a:cubicBezTo>
                  <a:cubicBezTo>
                    <a:pt x="9" y="18"/>
                    <a:pt x="0" y="9"/>
                    <a:pt x="5" y="5"/>
                  </a:cubicBezTo>
                  <a:cubicBezTo>
                    <a:pt x="5" y="0"/>
                    <a:pt x="18" y="5"/>
                    <a:pt x="35" y="13"/>
                  </a:cubicBezTo>
                  <a:cubicBezTo>
                    <a:pt x="52" y="22"/>
                    <a:pt x="74" y="35"/>
                    <a:pt x="104" y="48"/>
                  </a:cubicBezTo>
                  <a:cubicBezTo>
                    <a:pt x="130" y="61"/>
                    <a:pt x="165" y="78"/>
                    <a:pt x="200" y="91"/>
                  </a:cubicBezTo>
                  <a:cubicBezTo>
                    <a:pt x="239" y="109"/>
                    <a:pt x="278" y="126"/>
                    <a:pt x="317" y="139"/>
                  </a:cubicBezTo>
                  <a:cubicBezTo>
                    <a:pt x="356" y="156"/>
                    <a:pt x="399" y="169"/>
                    <a:pt x="438" y="182"/>
                  </a:cubicBezTo>
                  <a:cubicBezTo>
                    <a:pt x="477" y="191"/>
                    <a:pt x="512" y="204"/>
                    <a:pt x="542" y="208"/>
                  </a:cubicBezTo>
                  <a:cubicBezTo>
                    <a:pt x="577" y="217"/>
                    <a:pt x="603" y="221"/>
                    <a:pt x="625" y="226"/>
                  </a:cubicBezTo>
                  <a:cubicBezTo>
                    <a:pt x="646" y="230"/>
                    <a:pt x="655" y="234"/>
                    <a:pt x="659" y="234"/>
                  </a:cubicBezTo>
                  <a:cubicBezTo>
                    <a:pt x="668" y="234"/>
                    <a:pt x="672" y="239"/>
                    <a:pt x="685" y="243"/>
                  </a:cubicBezTo>
                  <a:close/>
                </a:path>
              </a:pathLst>
            </a:custGeom>
            <a:solidFill>
              <a:srgbClr val="A3522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34"/>
            <p:cNvSpPr/>
            <p:nvPr/>
          </p:nvSpPr>
          <p:spPr>
            <a:xfrm>
              <a:off x="1950435" y="2351065"/>
              <a:ext cx="151865" cy="106890"/>
            </a:xfrm>
            <a:custGeom>
              <a:avLst/>
              <a:gdLst/>
              <a:ahLst/>
              <a:cxnLst/>
              <a:rect l="l" t="t" r="r" b="b"/>
              <a:pathLst>
                <a:path w="851" h="599" extrusionOk="0">
                  <a:moveTo>
                    <a:pt x="850" y="143"/>
                  </a:moveTo>
                  <a:cubicBezTo>
                    <a:pt x="850" y="143"/>
                    <a:pt x="352" y="96"/>
                    <a:pt x="1" y="0"/>
                  </a:cubicBezTo>
                  <a:lnTo>
                    <a:pt x="755" y="599"/>
                  </a:lnTo>
                  <a:close/>
                </a:path>
              </a:pathLst>
            </a:custGeom>
            <a:solidFill>
              <a:srgbClr val="E373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34"/>
            <p:cNvSpPr/>
            <p:nvPr/>
          </p:nvSpPr>
          <p:spPr>
            <a:xfrm>
              <a:off x="2072672" y="1685637"/>
              <a:ext cx="154185" cy="82264"/>
            </a:xfrm>
            <a:custGeom>
              <a:avLst/>
              <a:gdLst/>
              <a:ahLst/>
              <a:cxnLst/>
              <a:rect l="l" t="t" r="r" b="b"/>
              <a:pathLst>
                <a:path w="864" h="461" extrusionOk="0">
                  <a:moveTo>
                    <a:pt x="746" y="1"/>
                  </a:moveTo>
                  <a:cubicBezTo>
                    <a:pt x="759" y="5"/>
                    <a:pt x="772" y="9"/>
                    <a:pt x="785" y="18"/>
                  </a:cubicBezTo>
                  <a:cubicBezTo>
                    <a:pt x="798" y="27"/>
                    <a:pt x="811" y="35"/>
                    <a:pt x="820" y="48"/>
                  </a:cubicBezTo>
                  <a:cubicBezTo>
                    <a:pt x="833" y="61"/>
                    <a:pt x="842" y="79"/>
                    <a:pt x="850" y="100"/>
                  </a:cubicBezTo>
                  <a:cubicBezTo>
                    <a:pt x="855" y="118"/>
                    <a:pt x="859" y="135"/>
                    <a:pt x="859" y="144"/>
                  </a:cubicBezTo>
                  <a:cubicBezTo>
                    <a:pt x="863" y="157"/>
                    <a:pt x="863" y="165"/>
                    <a:pt x="863" y="174"/>
                  </a:cubicBezTo>
                  <a:cubicBezTo>
                    <a:pt x="859" y="178"/>
                    <a:pt x="855" y="183"/>
                    <a:pt x="850" y="187"/>
                  </a:cubicBezTo>
                  <a:cubicBezTo>
                    <a:pt x="846" y="187"/>
                    <a:pt x="842" y="191"/>
                    <a:pt x="833" y="191"/>
                  </a:cubicBezTo>
                  <a:cubicBezTo>
                    <a:pt x="829" y="196"/>
                    <a:pt x="811" y="204"/>
                    <a:pt x="785" y="213"/>
                  </a:cubicBezTo>
                  <a:cubicBezTo>
                    <a:pt x="759" y="222"/>
                    <a:pt x="725" y="235"/>
                    <a:pt x="690" y="252"/>
                  </a:cubicBezTo>
                  <a:cubicBezTo>
                    <a:pt x="651" y="265"/>
                    <a:pt x="608" y="282"/>
                    <a:pt x="560" y="300"/>
                  </a:cubicBezTo>
                  <a:cubicBezTo>
                    <a:pt x="517" y="322"/>
                    <a:pt x="469" y="339"/>
                    <a:pt x="421" y="356"/>
                  </a:cubicBezTo>
                  <a:cubicBezTo>
                    <a:pt x="373" y="378"/>
                    <a:pt x="326" y="395"/>
                    <a:pt x="278" y="408"/>
                  </a:cubicBezTo>
                  <a:cubicBezTo>
                    <a:pt x="235" y="426"/>
                    <a:pt x="191" y="439"/>
                    <a:pt x="157" y="447"/>
                  </a:cubicBezTo>
                  <a:cubicBezTo>
                    <a:pt x="118" y="456"/>
                    <a:pt x="83" y="460"/>
                    <a:pt x="57" y="456"/>
                  </a:cubicBezTo>
                  <a:cubicBezTo>
                    <a:pt x="31" y="456"/>
                    <a:pt x="14" y="447"/>
                    <a:pt x="5" y="430"/>
                  </a:cubicBezTo>
                  <a:cubicBezTo>
                    <a:pt x="1" y="417"/>
                    <a:pt x="5" y="404"/>
                    <a:pt x="22" y="387"/>
                  </a:cubicBezTo>
                  <a:cubicBezTo>
                    <a:pt x="40" y="369"/>
                    <a:pt x="61" y="348"/>
                    <a:pt x="92" y="322"/>
                  </a:cubicBezTo>
                  <a:cubicBezTo>
                    <a:pt x="122" y="300"/>
                    <a:pt x="161" y="274"/>
                    <a:pt x="200" y="252"/>
                  </a:cubicBezTo>
                  <a:cubicBezTo>
                    <a:pt x="243" y="226"/>
                    <a:pt x="287" y="200"/>
                    <a:pt x="330" y="178"/>
                  </a:cubicBezTo>
                  <a:cubicBezTo>
                    <a:pt x="373" y="152"/>
                    <a:pt x="421" y="131"/>
                    <a:pt x="465" y="109"/>
                  </a:cubicBezTo>
                  <a:cubicBezTo>
                    <a:pt x="508" y="87"/>
                    <a:pt x="547" y="70"/>
                    <a:pt x="586" y="57"/>
                  </a:cubicBezTo>
                  <a:cubicBezTo>
                    <a:pt x="621" y="40"/>
                    <a:pt x="651" y="27"/>
                    <a:pt x="677" y="18"/>
                  </a:cubicBezTo>
                  <a:cubicBezTo>
                    <a:pt x="699" y="9"/>
                    <a:pt x="712" y="5"/>
                    <a:pt x="716" y="5"/>
                  </a:cubicBezTo>
                  <a:cubicBezTo>
                    <a:pt x="725" y="1"/>
                    <a:pt x="733" y="1"/>
                    <a:pt x="746" y="1"/>
                  </a:cubicBezTo>
                  <a:close/>
                </a:path>
              </a:pathLst>
            </a:custGeom>
            <a:solidFill>
              <a:srgbClr val="A951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34"/>
            <p:cNvSpPr/>
            <p:nvPr/>
          </p:nvSpPr>
          <p:spPr>
            <a:xfrm>
              <a:off x="1478440" y="1468289"/>
              <a:ext cx="995957" cy="1014474"/>
            </a:xfrm>
            <a:custGeom>
              <a:avLst/>
              <a:gdLst/>
              <a:ahLst/>
              <a:cxnLst/>
              <a:rect l="l" t="t" r="r" b="b"/>
              <a:pathLst>
                <a:path w="5581" h="5685" extrusionOk="0">
                  <a:moveTo>
                    <a:pt x="2407" y="2823"/>
                  </a:moveTo>
                  <a:cubicBezTo>
                    <a:pt x="2407" y="2823"/>
                    <a:pt x="3101" y="2255"/>
                    <a:pt x="2897" y="1136"/>
                  </a:cubicBezTo>
                  <a:cubicBezTo>
                    <a:pt x="2897" y="1136"/>
                    <a:pt x="3673" y="1787"/>
                    <a:pt x="4016" y="1557"/>
                  </a:cubicBezTo>
                  <a:cubicBezTo>
                    <a:pt x="4354" y="1327"/>
                    <a:pt x="3716" y="789"/>
                    <a:pt x="3716" y="789"/>
                  </a:cubicBezTo>
                  <a:cubicBezTo>
                    <a:pt x="3716" y="789"/>
                    <a:pt x="5082" y="1180"/>
                    <a:pt x="5334" y="920"/>
                  </a:cubicBezTo>
                  <a:cubicBezTo>
                    <a:pt x="5581" y="659"/>
                    <a:pt x="5173" y="0"/>
                    <a:pt x="3868" y="130"/>
                  </a:cubicBezTo>
                  <a:cubicBezTo>
                    <a:pt x="2567" y="260"/>
                    <a:pt x="512" y="1470"/>
                    <a:pt x="512" y="1470"/>
                  </a:cubicBezTo>
                  <a:lnTo>
                    <a:pt x="1" y="2910"/>
                  </a:lnTo>
                  <a:cubicBezTo>
                    <a:pt x="1" y="2910"/>
                    <a:pt x="291" y="3681"/>
                    <a:pt x="859" y="4323"/>
                  </a:cubicBezTo>
                  <a:cubicBezTo>
                    <a:pt x="1427" y="4960"/>
                    <a:pt x="1583" y="5381"/>
                    <a:pt x="1609" y="5684"/>
                  </a:cubicBezTo>
                  <a:cubicBezTo>
                    <a:pt x="1609" y="5684"/>
                    <a:pt x="2117" y="4414"/>
                    <a:pt x="2169" y="3994"/>
                  </a:cubicBezTo>
                  <a:cubicBezTo>
                    <a:pt x="2169" y="3994"/>
                    <a:pt x="1193" y="3907"/>
                    <a:pt x="1089" y="3183"/>
                  </a:cubicBezTo>
                  <a:cubicBezTo>
                    <a:pt x="985" y="2463"/>
                    <a:pt x="1900" y="1579"/>
                    <a:pt x="2407" y="2823"/>
                  </a:cubicBezTo>
                  <a:close/>
                </a:path>
              </a:pathLst>
            </a:custGeom>
            <a:solidFill>
              <a:srgbClr val="8B3C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34"/>
            <p:cNvSpPr/>
            <p:nvPr/>
          </p:nvSpPr>
          <p:spPr>
            <a:xfrm>
              <a:off x="1374048" y="1257900"/>
              <a:ext cx="1231875" cy="729672"/>
            </a:xfrm>
            <a:custGeom>
              <a:avLst/>
              <a:gdLst/>
              <a:ahLst/>
              <a:cxnLst/>
              <a:rect l="l" t="t" r="r" b="b"/>
              <a:pathLst>
                <a:path w="6903" h="4089" extrusionOk="0">
                  <a:moveTo>
                    <a:pt x="6903" y="108"/>
                  </a:moveTo>
                  <a:lnTo>
                    <a:pt x="5026" y="1309"/>
                  </a:lnTo>
                  <a:lnTo>
                    <a:pt x="586" y="4089"/>
                  </a:lnTo>
                  <a:cubicBezTo>
                    <a:pt x="586" y="4089"/>
                    <a:pt x="0" y="3187"/>
                    <a:pt x="65" y="2480"/>
                  </a:cubicBezTo>
                  <a:cubicBezTo>
                    <a:pt x="130" y="1769"/>
                    <a:pt x="1397" y="464"/>
                    <a:pt x="2563" y="351"/>
                  </a:cubicBezTo>
                  <a:cubicBezTo>
                    <a:pt x="2970" y="312"/>
                    <a:pt x="3339" y="382"/>
                    <a:pt x="3642" y="490"/>
                  </a:cubicBezTo>
                  <a:cubicBezTo>
                    <a:pt x="3777" y="538"/>
                    <a:pt x="3898" y="594"/>
                    <a:pt x="4007" y="650"/>
                  </a:cubicBezTo>
                  <a:cubicBezTo>
                    <a:pt x="4362" y="832"/>
                    <a:pt x="4570" y="1028"/>
                    <a:pt x="4570" y="1028"/>
                  </a:cubicBezTo>
                  <a:cubicBezTo>
                    <a:pt x="6482" y="0"/>
                    <a:pt x="6903" y="108"/>
                    <a:pt x="6903" y="10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34"/>
            <p:cNvSpPr/>
            <p:nvPr/>
          </p:nvSpPr>
          <p:spPr>
            <a:xfrm>
              <a:off x="1890120" y="1345161"/>
              <a:ext cx="198977" cy="131873"/>
            </a:xfrm>
            <a:custGeom>
              <a:avLst/>
              <a:gdLst/>
              <a:ahLst/>
              <a:cxnLst/>
              <a:rect l="l" t="t" r="r" b="b"/>
              <a:pathLst>
                <a:path w="1115" h="739" extrusionOk="0">
                  <a:moveTo>
                    <a:pt x="1115" y="161"/>
                  </a:moveTo>
                  <a:lnTo>
                    <a:pt x="191" y="738"/>
                  </a:lnTo>
                  <a:lnTo>
                    <a:pt x="0" y="469"/>
                  </a:lnTo>
                  <a:lnTo>
                    <a:pt x="750" y="1"/>
                  </a:lnTo>
                  <a:cubicBezTo>
                    <a:pt x="885" y="49"/>
                    <a:pt x="1006" y="105"/>
                    <a:pt x="1115" y="16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34"/>
            <p:cNvSpPr/>
            <p:nvPr/>
          </p:nvSpPr>
          <p:spPr>
            <a:xfrm>
              <a:off x="1502531" y="1363005"/>
              <a:ext cx="96009" cy="68345"/>
            </a:xfrm>
            <a:custGeom>
              <a:avLst/>
              <a:gdLst/>
              <a:ahLst/>
              <a:cxnLst/>
              <a:rect l="l" t="t" r="r" b="b"/>
              <a:pathLst>
                <a:path w="538" h="383" extrusionOk="0">
                  <a:moveTo>
                    <a:pt x="503" y="61"/>
                  </a:moveTo>
                  <a:cubicBezTo>
                    <a:pt x="538" y="122"/>
                    <a:pt x="460" y="230"/>
                    <a:pt x="330" y="300"/>
                  </a:cubicBezTo>
                  <a:cubicBezTo>
                    <a:pt x="200" y="374"/>
                    <a:pt x="70" y="382"/>
                    <a:pt x="35" y="326"/>
                  </a:cubicBezTo>
                  <a:cubicBezTo>
                    <a:pt x="0" y="265"/>
                    <a:pt x="78" y="157"/>
                    <a:pt x="208" y="83"/>
                  </a:cubicBezTo>
                  <a:cubicBezTo>
                    <a:pt x="334" y="9"/>
                    <a:pt x="468" y="1"/>
                    <a:pt x="503" y="61"/>
                  </a:cubicBezTo>
                  <a:close/>
                </a:path>
              </a:pathLst>
            </a:custGeom>
            <a:solidFill>
              <a:srgbClr val="D445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34"/>
            <p:cNvSpPr/>
            <p:nvPr/>
          </p:nvSpPr>
          <p:spPr>
            <a:xfrm>
              <a:off x="1403492" y="2521303"/>
              <a:ext cx="873716" cy="1390463"/>
            </a:xfrm>
            <a:custGeom>
              <a:avLst/>
              <a:gdLst/>
              <a:ahLst/>
              <a:cxnLst/>
              <a:rect l="l" t="t" r="r" b="b"/>
              <a:pathLst>
                <a:path w="4896" h="7792" extrusionOk="0">
                  <a:moveTo>
                    <a:pt x="1995" y="0"/>
                  </a:moveTo>
                  <a:cubicBezTo>
                    <a:pt x="1995" y="0"/>
                    <a:pt x="672" y="481"/>
                    <a:pt x="421" y="1331"/>
                  </a:cubicBezTo>
                  <a:cubicBezTo>
                    <a:pt x="169" y="2185"/>
                    <a:pt x="230" y="3282"/>
                    <a:pt x="191" y="4249"/>
                  </a:cubicBezTo>
                  <a:cubicBezTo>
                    <a:pt x="148" y="5220"/>
                    <a:pt x="0" y="5918"/>
                    <a:pt x="0" y="5918"/>
                  </a:cubicBezTo>
                  <a:lnTo>
                    <a:pt x="3066" y="7791"/>
                  </a:lnTo>
                  <a:cubicBezTo>
                    <a:pt x="3066" y="7791"/>
                    <a:pt x="4895" y="3209"/>
                    <a:pt x="3638" y="49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34"/>
            <p:cNvSpPr/>
            <p:nvPr/>
          </p:nvSpPr>
          <p:spPr>
            <a:xfrm>
              <a:off x="1593004" y="2544501"/>
              <a:ext cx="259295" cy="175771"/>
            </a:xfrm>
            <a:custGeom>
              <a:avLst/>
              <a:gdLst/>
              <a:ahLst/>
              <a:cxnLst/>
              <a:rect l="l" t="t" r="r" b="b"/>
              <a:pathLst>
                <a:path w="1453" h="985" extrusionOk="0">
                  <a:moveTo>
                    <a:pt x="1327" y="39"/>
                  </a:moveTo>
                  <a:cubicBezTo>
                    <a:pt x="1349" y="31"/>
                    <a:pt x="1366" y="22"/>
                    <a:pt x="1384" y="13"/>
                  </a:cubicBezTo>
                  <a:cubicBezTo>
                    <a:pt x="1401" y="9"/>
                    <a:pt x="1414" y="5"/>
                    <a:pt x="1427" y="0"/>
                  </a:cubicBezTo>
                  <a:cubicBezTo>
                    <a:pt x="1440" y="0"/>
                    <a:pt x="1444" y="0"/>
                    <a:pt x="1449" y="5"/>
                  </a:cubicBezTo>
                  <a:cubicBezTo>
                    <a:pt x="1453" y="9"/>
                    <a:pt x="1453" y="13"/>
                    <a:pt x="1449" y="18"/>
                  </a:cubicBezTo>
                  <a:cubicBezTo>
                    <a:pt x="1449" y="22"/>
                    <a:pt x="1444" y="26"/>
                    <a:pt x="1436" y="35"/>
                  </a:cubicBezTo>
                  <a:cubicBezTo>
                    <a:pt x="1431" y="39"/>
                    <a:pt x="1423" y="44"/>
                    <a:pt x="1414" y="48"/>
                  </a:cubicBezTo>
                  <a:cubicBezTo>
                    <a:pt x="1405" y="52"/>
                    <a:pt x="1397" y="61"/>
                    <a:pt x="1384" y="65"/>
                  </a:cubicBezTo>
                  <a:cubicBezTo>
                    <a:pt x="1371" y="74"/>
                    <a:pt x="1340" y="91"/>
                    <a:pt x="1297" y="122"/>
                  </a:cubicBezTo>
                  <a:cubicBezTo>
                    <a:pt x="1249" y="148"/>
                    <a:pt x="1188" y="182"/>
                    <a:pt x="1123" y="226"/>
                  </a:cubicBezTo>
                  <a:cubicBezTo>
                    <a:pt x="1054" y="269"/>
                    <a:pt x="980" y="317"/>
                    <a:pt x="898" y="369"/>
                  </a:cubicBezTo>
                  <a:cubicBezTo>
                    <a:pt x="816" y="421"/>
                    <a:pt x="733" y="477"/>
                    <a:pt x="651" y="534"/>
                  </a:cubicBezTo>
                  <a:cubicBezTo>
                    <a:pt x="568" y="590"/>
                    <a:pt x="486" y="646"/>
                    <a:pt x="412" y="698"/>
                  </a:cubicBezTo>
                  <a:cubicBezTo>
                    <a:pt x="334" y="755"/>
                    <a:pt x="265" y="802"/>
                    <a:pt x="204" y="846"/>
                  </a:cubicBezTo>
                  <a:cubicBezTo>
                    <a:pt x="148" y="889"/>
                    <a:pt x="100" y="924"/>
                    <a:pt x="61" y="950"/>
                  </a:cubicBezTo>
                  <a:cubicBezTo>
                    <a:pt x="22" y="971"/>
                    <a:pt x="5" y="985"/>
                    <a:pt x="0" y="980"/>
                  </a:cubicBezTo>
                  <a:cubicBezTo>
                    <a:pt x="0" y="980"/>
                    <a:pt x="13" y="963"/>
                    <a:pt x="48" y="932"/>
                  </a:cubicBezTo>
                  <a:cubicBezTo>
                    <a:pt x="78" y="906"/>
                    <a:pt x="126" y="867"/>
                    <a:pt x="178" y="824"/>
                  </a:cubicBezTo>
                  <a:cubicBezTo>
                    <a:pt x="235" y="776"/>
                    <a:pt x="300" y="729"/>
                    <a:pt x="373" y="672"/>
                  </a:cubicBezTo>
                  <a:cubicBezTo>
                    <a:pt x="447" y="616"/>
                    <a:pt x="525" y="560"/>
                    <a:pt x="603" y="503"/>
                  </a:cubicBezTo>
                  <a:cubicBezTo>
                    <a:pt x="681" y="447"/>
                    <a:pt x="759" y="395"/>
                    <a:pt x="837" y="343"/>
                  </a:cubicBezTo>
                  <a:cubicBezTo>
                    <a:pt x="915" y="291"/>
                    <a:pt x="985" y="247"/>
                    <a:pt x="1050" y="204"/>
                  </a:cubicBezTo>
                  <a:cubicBezTo>
                    <a:pt x="1115" y="165"/>
                    <a:pt x="1167" y="135"/>
                    <a:pt x="1206" y="109"/>
                  </a:cubicBezTo>
                  <a:cubicBezTo>
                    <a:pt x="1249" y="83"/>
                    <a:pt x="1271" y="70"/>
                    <a:pt x="1279" y="65"/>
                  </a:cubicBezTo>
                  <a:cubicBezTo>
                    <a:pt x="1292" y="57"/>
                    <a:pt x="1310" y="48"/>
                    <a:pt x="1327" y="39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34"/>
            <p:cNvSpPr/>
            <p:nvPr/>
          </p:nvSpPr>
          <p:spPr>
            <a:xfrm>
              <a:off x="1540362" y="3035051"/>
              <a:ext cx="57463" cy="627600"/>
            </a:xfrm>
            <a:custGeom>
              <a:avLst/>
              <a:gdLst/>
              <a:ahLst/>
              <a:cxnLst/>
              <a:rect l="l" t="t" r="r" b="b"/>
              <a:pathLst>
                <a:path w="322" h="3517" extrusionOk="0">
                  <a:moveTo>
                    <a:pt x="239" y="247"/>
                  </a:moveTo>
                  <a:cubicBezTo>
                    <a:pt x="239" y="208"/>
                    <a:pt x="239" y="169"/>
                    <a:pt x="239" y="130"/>
                  </a:cubicBezTo>
                  <a:cubicBezTo>
                    <a:pt x="239" y="91"/>
                    <a:pt x="239" y="61"/>
                    <a:pt x="243" y="39"/>
                  </a:cubicBezTo>
                  <a:cubicBezTo>
                    <a:pt x="243" y="13"/>
                    <a:pt x="248" y="4"/>
                    <a:pt x="252" y="0"/>
                  </a:cubicBezTo>
                  <a:cubicBezTo>
                    <a:pt x="261" y="0"/>
                    <a:pt x="265" y="4"/>
                    <a:pt x="265" y="13"/>
                  </a:cubicBezTo>
                  <a:cubicBezTo>
                    <a:pt x="269" y="22"/>
                    <a:pt x="274" y="35"/>
                    <a:pt x="278" y="48"/>
                  </a:cubicBezTo>
                  <a:cubicBezTo>
                    <a:pt x="278" y="65"/>
                    <a:pt x="282" y="83"/>
                    <a:pt x="282" y="104"/>
                  </a:cubicBezTo>
                  <a:cubicBezTo>
                    <a:pt x="282" y="122"/>
                    <a:pt x="287" y="148"/>
                    <a:pt x="287" y="174"/>
                  </a:cubicBezTo>
                  <a:cubicBezTo>
                    <a:pt x="291" y="204"/>
                    <a:pt x="295" y="273"/>
                    <a:pt x="300" y="386"/>
                  </a:cubicBezTo>
                  <a:cubicBezTo>
                    <a:pt x="308" y="499"/>
                    <a:pt x="313" y="637"/>
                    <a:pt x="317" y="798"/>
                  </a:cubicBezTo>
                  <a:cubicBezTo>
                    <a:pt x="321" y="963"/>
                    <a:pt x="317" y="1140"/>
                    <a:pt x="313" y="1340"/>
                  </a:cubicBezTo>
                  <a:cubicBezTo>
                    <a:pt x="304" y="1539"/>
                    <a:pt x="295" y="1739"/>
                    <a:pt x="278" y="1943"/>
                  </a:cubicBezTo>
                  <a:cubicBezTo>
                    <a:pt x="261" y="2146"/>
                    <a:pt x="239" y="2341"/>
                    <a:pt x="209" y="2532"/>
                  </a:cubicBezTo>
                  <a:cubicBezTo>
                    <a:pt x="183" y="2719"/>
                    <a:pt x="152" y="2888"/>
                    <a:pt x="122" y="3035"/>
                  </a:cubicBezTo>
                  <a:cubicBezTo>
                    <a:pt x="96" y="3178"/>
                    <a:pt x="70" y="3295"/>
                    <a:pt x="44" y="3382"/>
                  </a:cubicBezTo>
                  <a:cubicBezTo>
                    <a:pt x="22" y="3473"/>
                    <a:pt x="9" y="3516"/>
                    <a:pt x="5" y="3512"/>
                  </a:cubicBezTo>
                  <a:cubicBezTo>
                    <a:pt x="1" y="3512"/>
                    <a:pt x="9" y="3469"/>
                    <a:pt x="27" y="3382"/>
                  </a:cubicBezTo>
                  <a:cubicBezTo>
                    <a:pt x="44" y="3295"/>
                    <a:pt x="61" y="3183"/>
                    <a:pt x="87" y="3039"/>
                  </a:cubicBezTo>
                  <a:cubicBezTo>
                    <a:pt x="113" y="2896"/>
                    <a:pt x="139" y="2736"/>
                    <a:pt x="161" y="2550"/>
                  </a:cubicBezTo>
                  <a:cubicBezTo>
                    <a:pt x="187" y="2367"/>
                    <a:pt x="204" y="2177"/>
                    <a:pt x="222" y="1982"/>
                  </a:cubicBezTo>
                  <a:cubicBezTo>
                    <a:pt x="239" y="1786"/>
                    <a:pt x="252" y="1596"/>
                    <a:pt x="256" y="1409"/>
                  </a:cubicBezTo>
                  <a:cubicBezTo>
                    <a:pt x="265" y="1223"/>
                    <a:pt x="265" y="1054"/>
                    <a:pt x="261" y="902"/>
                  </a:cubicBezTo>
                  <a:cubicBezTo>
                    <a:pt x="261" y="750"/>
                    <a:pt x="256" y="624"/>
                    <a:pt x="252" y="529"/>
                  </a:cubicBezTo>
                  <a:cubicBezTo>
                    <a:pt x="252" y="429"/>
                    <a:pt x="248" y="377"/>
                    <a:pt x="243" y="364"/>
                  </a:cubicBezTo>
                  <a:cubicBezTo>
                    <a:pt x="243" y="330"/>
                    <a:pt x="243" y="291"/>
                    <a:pt x="239" y="247"/>
                  </a:cubicBezTo>
                  <a:close/>
                </a:path>
              </a:pathLst>
            </a:custGeom>
            <a:solidFill>
              <a:srgbClr val="BACCD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34"/>
            <p:cNvSpPr/>
            <p:nvPr/>
          </p:nvSpPr>
          <p:spPr>
            <a:xfrm>
              <a:off x="1792687" y="2679942"/>
              <a:ext cx="1804359" cy="1001983"/>
            </a:xfrm>
            <a:custGeom>
              <a:avLst/>
              <a:gdLst/>
              <a:ahLst/>
              <a:cxnLst/>
              <a:rect l="l" t="t" r="r" b="b"/>
              <a:pathLst>
                <a:path w="10111" h="5615" extrusionOk="0">
                  <a:moveTo>
                    <a:pt x="1374" y="2094"/>
                  </a:moveTo>
                  <a:cubicBezTo>
                    <a:pt x="1374" y="2094"/>
                    <a:pt x="2094" y="3287"/>
                    <a:pt x="2688" y="3326"/>
                  </a:cubicBezTo>
                  <a:cubicBezTo>
                    <a:pt x="3287" y="3369"/>
                    <a:pt x="6400" y="2159"/>
                    <a:pt x="6400" y="2159"/>
                  </a:cubicBezTo>
                  <a:cubicBezTo>
                    <a:pt x="6400" y="2159"/>
                    <a:pt x="6946" y="247"/>
                    <a:pt x="7219" y="317"/>
                  </a:cubicBezTo>
                  <a:cubicBezTo>
                    <a:pt x="7497" y="390"/>
                    <a:pt x="7089" y="1453"/>
                    <a:pt x="7293" y="1531"/>
                  </a:cubicBezTo>
                  <a:cubicBezTo>
                    <a:pt x="7497" y="1609"/>
                    <a:pt x="9044" y="0"/>
                    <a:pt x="9226" y="134"/>
                  </a:cubicBezTo>
                  <a:cubicBezTo>
                    <a:pt x="9413" y="269"/>
                    <a:pt x="8429" y="1331"/>
                    <a:pt x="8429" y="1331"/>
                  </a:cubicBezTo>
                  <a:cubicBezTo>
                    <a:pt x="8429" y="1331"/>
                    <a:pt x="9812" y="351"/>
                    <a:pt x="9955" y="512"/>
                  </a:cubicBezTo>
                  <a:cubicBezTo>
                    <a:pt x="10098" y="676"/>
                    <a:pt x="8828" y="1609"/>
                    <a:pt x="8828" y="1609"/>
                  </a:cubicBezTo>
                  <a:cubicBezTo>
                    <a:pt x="8828" y="1609"/>
                    <a:pt x="9920" y="937"/>
                    <a:pt x="10016" y="1119"/>
                  </a:cubicBezTo>
                  <a:cubicBezTo>
                    <a:pt x="10111" y="1301"/>
                    <a:pt x="8949" y="2094"/>
                    <a:pt x="8949" y="2094"/>
                  </a:cubicBezTo>
                  <a:cubicBezTo>
                    <a:pt x="8949" y="2094"/>
                    <a:pt x="9829" y="1678"/>
                    <a:pt x="9942" y="1843"/>
                  </a:cubicBezTo>
                  <a:cubicBezTo>
                    <a:pt x="10055" y="2007"/>
                    <a:pt x="8880" y="2714"/>
                    <a:pt x="7106" y="3091"/>
                  </a:cubicBezTo>
                  <a:cubicBezTo>
                    <a:pt x="7106" y="3091"/>
                    <a:pt x="3182" y="5615"/>
                    <a:pt x="2077" y="5173"/>
                  </a:cubicBezTo>
                  <a:cubicBezTo>
                    <a:pt x="971" y="4735"/>
                    <a:pt x="0" y="3746"/>
                    <a:pt x="0" y="3746"/>
                  </a:cubicBezTo>
                  <a:close/>
                </a:path>
              </a:pathLst>
            </a:custGeom>
            <a:solidFill>
              <a:srgbClr val="F7995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34"/>
            <p:cNvSpPr/>
            <p:nvPr/>
          </p:nvSpPr>
          <p:spPr>
            <a:xfrm>
              <a:off x="1439003" y="2649606"/>
              <a:ext cx="650825" cy="776247"/>
            </a:xfrm>
            <a:custGeom>
              <a:avLst/>
              <a:gdLst/>
              <a:ahLst/>
              <a:cxnLst/>
              <a:rect l="l" t="t" r="r" b="b"/>
              <a:pathLst>
                <a:path w="3647" h="4350" extrusionOk="0">
                  <a:moveTo>
                    <a:pt x="3647" y="2416"/>
                  </a:moveTo>
                  <a:lnTo>
                    <a:pt x="2199" y="4350"/>
                  </a:lnTo>
                  <a:cubicBezTo>
                    <a:pt x="2199" y="4350"/>
                    <a:pt x="391" y="2763"/>
                    <a:pt x="222" y="2203"/>
                  </a:cubicBezTo>
                  <a:cubicBezTo>
                    <a:pt x="48" y="1640"/>
                    <a:pt x="1" y="569"/>
                    <a:pt x="751" y="339"/>
                  </a:cubicBezTo>
                  <a:cubicBezTo>
                    <a:pt x="1839" y="1"/>
                    <a:pt x="3647" y="2416"/>
                    <a:pt x="3647" y="2416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1" name="Google Shape;891;p36"/>
          <p:cNvGrpSpPr/>
          <p:nvPr/>
        </p:nvGrpSpPr>
        <p:grpSpPr>
          <a:xfrm>
            <a:off x="5142811" y="1041550"/>
            <a:ext cx="3543989" cy="3641610"/>
            <a:chOff x="5142808" y="1066559"/>
            <a:chExt cx="3543989" cy="3641610"/>
          </a:xfrm>
        </p:grpSpPr>
        <p:grpSp>
          <p:nvGrpSpPr>
            <p:cNvPr id="892" name="Google Shape;892;p36"/>
            <p:cNvGrpSpPr/>
            <p:nvPr/>
          </p:nvGrpSpPr>
          <p:grpSpPr>
            <a:xfrm>
              <a:off x="5469911" y="1228361"/>
              <a:ext cx="1932076" cy="3479808"/>
              <a:chOff x="5469911" y="1228361"/>
              <a:chExt cx="1932076" cy="3479808"/>
            </a:xfrm>
          </p:grpSpPr>
          <p:sp>
            <p:nvSpPr>
              <p:cNvPr id="893" name="Google Shape;893;p36"/>
              <p:cNvSpPr/>
              <p:nvPr/>
            </p:nvSpPr>
            <p:spPr>
              <a:xfrm>
                <a:off x="5469911" y="1228361"/>
                <a:ext cx="1863713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50" h="22499" extrusionOk="0">
                    <a:moveTo>
                      <a:pt x="12049" y="954"/>
                    </a:moveTo>
                    <a:lnTo>
                      <a:pt x="12049" y="22498"/>
                    </a:lnTo>
                    <a:lnTo>
                      <a:pt x="0" y="22498"/>
                    </a:lnTo>
                    <a:lnTo>
                      <a:pt x="0" y="954"/>
                    </a:lnTo>
                    <a:cubicBezTo>
                      <a:pt x="0" y="425"/>
                      <a:pt x="429" y="0"/>
                      <a:pt x="954" y="0"/>
                    </a:cubicBezTo>
                    <a:lnTo>
                      <a:pt x="11095" y="0"/>
                    </a:lnTo>
                    <a:cubicBezTo>
                      <a:pt x="11412" y="0"/>
                      <a:pt x="11689" y="152"/>
                      <a:pt x="11863" y="390"/>
                    </a:cubicBezTo>
                    <a:cubicBezTo>
                      <a:pt x="11980" y="546"/>
                      <a:pt x="12049" y="742"/>
                      <a:pt x="12049" y="95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36"/>
              <p:cNvSpPr/>
              <p:nvPr/>
            </p:nvSpPr>
            <p:spPr>
              <a:xfrm>
                <a:off x="5538892" y="1228361"/>
                <a:ext cx="1863095" cy="3479808"/>
              </a:xfrm>
              <a:custGeom>
                <a:avLst/>
                <a:gdLst/>
                <a:ahLst/>
                <a:cxnLst/>
                <a:rect l="l" t="t" r="r" b="b"/>
                <a:pathLst>
                  <a:path w="12046" h="22499" extrusionOk="0">
                    <a:moveTo>
                      <a:pt x="12045" y="954"/>
                    </a:moveTo>
                    <a:lnTo>
                      <a:pt x="12045" y="22498"/>
                    </a:lnTo>
                    <a:lnTo>
                      <a:pt x="1" y="22498"/>
                    </a:lnTo>
                    <a:lnTo>
                      <a:pt x="1" y="954"/>
                    </a:lnTo>
                    <a:cubicBezTo>
                      <a:pt x="1" y="425"/>
                      <a:pt x="426" y="0"/>
                      <a:pt x="955" y="0"/>
                    </a:cubicBezTo>
                    <a:lnTo>
                      <a:pt x="11092" y="0"/>
                    </a:lnTo>
                    <a:cubicBezTo>
                      <a:pt x="11621" y="0"/>
                      <a:pt x="12045" y="425"/>
                      <a:pt x="12045" y="954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36"/>
              <p:cNvSpPr/>
              <p:nvPr/>
            </p:nvSpPr>
            <p:spPr>
              <a:xfrm>
                <a:off x="5585137" y="1275225"/>
                <a:ext cx="1770605" cy="3432944"/>
              </a:xfrm>
              <a:custGeom>
                <a:avLst/>
                <a:gdLst/>
                <a:ahLst/>
                <a:cxnLst/>
                <a:rect l="l" t="t" r="r" b="b"/>
                <a:pathLst>
                  <a:path w="11448" h="22196" extrusionOk="0">
                    <a:moveTo>
                      <a:pt x="11447" y="22195"/>
                    </a:moveTo>
                    <a:lnTo>
                      <a:pt x="11447" y="651"/>
                    </a:lnTo>
                    <a:cubicBezTo>
                      <a:pt x="11447" y="291"/>
                      <a:pt x="11152" y="1"/>
                      <a:pt x="10793" y="1"/>
                    </a:cubicBezTo>
                    <a:lnTo>
                      <a:pt x="656" y="1"/>
                    </a:lnTo>
                    <a:cubicBezTo>
                      <a:pt x="296" y="1"/>
                      <a:pt x="1" y="291"/>
                      <a:pt x="1" y="651"/>
                    </a:cubicBezTo>
                    <a:lnTo>
                      <a:pt x="1" y="2219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36"/>
              <p:cNvSpPr/>
              <p:nvPr/>
            </p:nvSpPr>
            <p:spPr>
              <a:xfrm>
                <a:off x="5620710" y="1310179"/>
                <a:ext cx="1699459" cy="3397990"/>
              </a:xfrm>
              <a:custGeom>
                <a:avLst/>
                <a:gdLst/>
                <a:ahLst/>
                <a:cxnLst/>
                <a:rect l="l" t="t" r="r" b="b"/>
                <a:pathLst>
                  <a:path w="10988" h="21970" extrusionOk="0">
                    <a:moveTo>
                      <a:pt x="10987" y="21969"/>
                    </a:moveTo>
                    <a:lnTo>
                      <a:pt x="10987" y="425"/>
                    </a:lnTo>
                    <a:cubicBezTo>
                      <a:pt x="10987" y="191"/>
                      <a:pt x="10797" y="0"/>
                      <a:pt x="10563" y="0"/>
                    </a:cubicBezTo>
                    <a:lnTo>
                      <a:pt x="426" y="0"/>
                    </a:lnTo>
                    <a:cubicBezTo>
                      <a:pt x="192" y="0"/>
                      <a:pt x="1" y="191"/>
                      <a:pt x="1" y="425"/>
                    </a:cubicBezTo>
                    <a:lnTo>
                      <a:pt x="1" y="21969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endPara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97" name="Google Shape;897;p36"/>
            <p:cNvSpPr/>
            <p:nvPr/>
          </p:nvSpPr>
          <p:spPr>
            <a:xfrm>
              <a:off x="5682335" y="1715591"/>
              <a:ext cx="664479" cy="508022"/>
            </a:xfrm>
            <a:prstGeom prst="rect">
              <a:avLst/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36"/>
            <p:cNvSpPr/>
            <p:nvPr/>
          </p:nvSpPr>
          <p:spPr>
            <a:xfrm>
              <a:off x="5740738" y="2436288"/>
              <a:ext cx="547500" cy="547500"/>
            </a:xfrm>
            <a:prstGeom prst="rect">
              <a:avLst/>
            </a:prstGeom>
            <a:solidFill>
              <a:srgbClr val="2626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36"/>
            <p:cNvSpPr/>
            <p:nvPr/>
          </p:nvSpPr>
          <p:spPr>
            <a:xfrm>
              <a:off x="5740738" y="3196225"/>
              <a:ext cx="547500" cy="547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36"/>
            <p:cNvSpPr/>
            <p:nvPr/>
          </p:nvSpPr>
          <p:spPr>
            <a:xfrm>
              <a:off x="5740738" y="3956175"/>
              <a:ext cx="547500" cy="547500"/>
            </a:xfrm>
            <a:prstGeom prst="rect">
              <a:avLst/>
            </a:prstGeom>
            <a:solidFill>
              <a:srgbClr val="0090B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36"/>
            <p:cNvSpPr/>
            <p:nvPr/>
          </p:nvSpPr>
          <p:spPr>
            <a:xfrm>
              <a:off x="6115021" y="1257747"/>
              <a:ext cx="710995" cy="193950"/>
            </a:xfrm>
            <a:custGeom>
              <a:avLst/>
              <a:gdLst/>
              <a:ahLst/>
              <a:cxnLst/>
              <a:rect l="l" t="t" r="r" b="b"/>
              <a:pathLst>
                <a:path w="4597" h="1254" extrusionOk="0">
                  <a:moveTo>
                    <a:pt x="3677" y="1254"/>
                  </a:moveTo>
                  <a:lnTo>
                    <a:pt x="919" y="1254"/>
                  </a:lnTo>
                  <a:cubicBezTo>
                    <a:pt x="690" y="1254"/>
                    <a:pt x="477" y="1115"/>
                    <a:pt x="386" y="903"/>
                  </a:cubicBezTo>
                  <a:lnTo>
                    <a:pt x="0" y="1"/>
                  </a:lnTo>
                  <a:lnTo>
                    <a:pt x="4596" y="1"/>
                  </a:lnTo>
                  <a:lnTo>
                    <a:pt x="4210" y="903"/>
                  </a:lnTo>
                  <a:cubicBezTo>
                    <a:pt x="4119" y="1115"/>
                    <a:pt x="3907" y="1254"/>
                    <a:pt x="3677" y="1254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36"/>
            <p:cNvSpPr/>
            <p:nvPr/>
          </p:nvSpPr>
          <p:spPr>
            <a:xfrm>
              <a:off x="6222977" y="1310179"/>
              <a:ext cx="63877" cy="63722"/>
            </a:xfrm>
            <a:custGeom>
              <a:avLst/>
              <a:gdLst/>
              <a:ahLst/>
              <a:cxnLst/>
              <a:rect l="l" t="t" r="r" b="b"/>
              <a:pathLst>
                <a:path w="413" h="412" extrusionOk="0">
                  <a:moveTo>
                    <a:pt x="412" y="208"/>
                  </a:moveTo>
                  <a:cubicBezTo>
                    <a:pt x="412" y="321"/>
                    <a:pt x="321" y="412"/>
                    <a:pt x="208" y="412"/>
                  </a:cubicBezTo>
                  <a:cubicBezTo>
                    <a:pt x="91" y="412"/>
                    <a:pt x="0" y="321"/>
                    <a:pt x="0" y="208"/>
                  </a:cubicBezTo>
                  <a:cubicBezTo>
                    <a:pt x="0" y="91"/>
                    <a:pt x="91" y="0"/>
                    <a:pt x="208" y="0"/>
                  </a:cubicBezTo>
                  <a:cubicBezTo>
                    <a:pt x="321" y="0"/>
                    <a:pt x="412" y="91"/>
                    <a:pt x="412" y="208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36"/>
            <p:cNvSpPr/>
            <p:nvPr/>
          </p:nvSpPr>
          <p:spPr>
            <a:xfrm>
              <a:off x="6326139" y="1310179"/>
              <a:ext cx="391766" cy="63722"/>
            </a:xfrm>
            <a:custGeom>
              <a:avLst/>
              <a:gdLst/>
              <a:ahLst/>
              <a:cxnLst/>
              <a:rect l="l" t="t" r="r" b="b"/>
              <a:pathLst>
                <a:path w="2533" h="412" extrusionOk="0">
                  <a:moveTo>
                    <a:pt x="2325" y="412"/>
                  </a:moveTo>
                  <a:lnTo>
                    <a:pt x="209" y="412"/>
                  </a:lnTo>
                  <a:cubicBezTo>
                    <a:pt x="92" y="412"/>
                    <a:pt x="1" y="321"/>
                    <a:pt x="1" y="208"/>
                  </a:cubicBezTo>
                  <a:cubicBezTo>
                    <a:pt x="1" y="91"/>
                    <a:pt x="92" y="0"/>
                    <a:pt x="209" y="0"/>
                  </a:cubicBezTo>
                  <a:lnTo>
                    <a:pt x="2325" y="0"/>
                  </a:lnTo>
                  <a:cubicBezTo>
                    <a:pt x="2442" y="0"/>
                    <a:pt x="2533" y="91"/>
                    <a:pt x="2533" y="208"/>
                  </a:cubicBezTo>
                  <a:cubicBezTo>
                    <a:pt x="2533" y="321"/>
                    <a:pt x="2442" y="412"/>
                    <a:pt x="2325" y="412"/>
                  </a:cubicBezTo>
                  <a:close/>
                </a:path>
              </a:pathLst>
            </a:custGeom>
            <a:solidFill>
              <a:srgbClr val="38333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36"/>
            <p:cNvSpPr/>
            <p:nvPr/>
          </p:nvSpPr>
          <p:spPr>
            <a:xfrm>
              <a:off x="6373776" y="1676270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36"/>
            <p:cNvSpPr/>
            <p:nvPr/>
          </p:nvSpPr>
          <p:spPr>
            <a:xfrm>
              <a:off x="6955937" y="2125571"/>
              <a:ext cx="245608" cy="98058"/>
            </a:xfrm>
            <a:custGeom>
              <a:avLst/>
              <a:gdLst/>
              <a:ahLst/>
              <a:cxnLst/>
              <a:rect l="l" t="t" r="r" b="b"/>
              <a:pathLst>
                <a:path w="1588" h="634" extrusionOk="0">
                  <a:moveTo>
                    <a:pt x="1587" y="633"/>
                  </a:moveTo>
                  <a:lnTo>
                    <a:pt x="0" y="633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36"/>
            <p:cNvSpPr/>
            <p:nvPr/>
          </p:nvSpPr>
          <p:spPr>
            <a:xfrm>
              <a:off x="6373776" y="188352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36"/>
            <p:cNvSpPr/>
            <p:nvPr/>
          </p:nvSpPr>
          <p:spPr>
            <a:xfrm>
              <a:off x="6373776" y="1941829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36"/>
            <p:cNvSpPr/>
            <p:nvPr/>
          </p:nvSpPr>
          <p:spPr>
            <a:xfrm>
              <a:off x="6373776" y="2000138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36"/>
            <p:cNvSpPr/>
            <p:nvPr/>
          </p:nvSpPr>
          <p:spPr>
            <a:xfrm>
              <a:off x="6373776" y="20584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36"/>
            <p:cNvSpPr/>
            <p:nvPr/>
          </p:nvSpPr>
          <p:spPr>
            <a:xfrm>
              <a:off x="6373776" y="2435983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36"/>
            <p:cNvSpPr/>
            <p:nvPr/>
          </p:nvSpPr>
          <p:spPr>
            <a:xfrm>
              <a:off x="6955937" y="2885284"/>
              <a:ext cx="245608" cy="98831"/>
            </a:xfrm>
            <a:custGeom>
              <a:avLst/>
              <a:gdLst/>
              <a:ahLst/>
              <a:cxnLst/>
              <a:rect l="l" t="t" r="r" b="b"/>
              <a:pathLst>
                <a:path w="1588" h="639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1"/>
                  </a:lnTo>
                  <a:lnTo>
                    <a:pt x="1587" y="1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36"/>
            <p:cNvSpPr/>
            <p:nvPr/>
          </p:nvSpPr>
          <p:spPr>
            <a:xfrm>
              <a:off x="6373776" y="2643234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36"/>
            <p:cNvSpPr/>
            <p:nvPr/>
          </p:nvSpPr>
          <p:spPr>
            <a:xfrm>
              <a:off x="6373776" y="2701542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36"/>
            <p:cNvSpPr/>
            <p:nvPr/>
          </p:nvSpPr>
          <p:spPr>
            <a:xfrm>
              <a:off x="6373776" y="2760624"/>
              <a:ext cx="827767" cy="25520"/>
            </a:xfrm>
            <a:custGeom>
              <a:avLst/>
              <a:gdLst/>
              <a:ahLst/>
              <a:cxnLst/>
              <a:rect l="l" t="t" r="r" b="b"/>
              <a:pathLst>
                <a:path w="5352" h="165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36"/>
            <p:cNvSpPr/>
            <p:nvPr/>
          </p:nvSpPr>
          <p:spPr>
            <a:xfrm>
              <a:off x="6373776" y="28189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36"/>
            <p:cNvSpPr/>
            <p:nvPr/>
          </p:nvSpPr>
          <p:spPr>
            <a:xfrm>
              <a:off x="6373776" y="3196469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0"/>
                  </a:lnTo>
                  <a:lnTo>
                    <a:pt x="2763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36"/>
            <p:cNvSpPr/>
            <p:nvPr/>
          </p:nvSpPr>
          <p:spPr>
            <a:xfrm>
              <a:off x="6955937" y="3645152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7"/>
                  </a:moveTo>
                  <a:lnTo>
                    <a:pt x="0" y="637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36"/>
            <p:cNvSpPr/>
            <p:nvPr/>
          </p:nvSpPr>
          <p:spPr>
            <a:xfrm>
              <a:off x="6373776" y="3402947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36"/>
            <p:cNvSpPr/>
            <p:nvPr/>
          </p:nvSpPr>
          <p:spPr>
            <a:xfrm>
              <a:off x="6373776" y="3462029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36"/>
            <p:cNvSpPr/>
            <p:nvPr/>
          </p:nvSpPr>
          <p:spPr>
            <a:xfrm>
              <a:off x="6373776" y="3520337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36"/>
            <p:cNvSpPr/>
            <p:nvPr/>
          </p:nvSpPr>
          <p:spPr>
            <a:xfrm>
              <a:off x="6373776" y="3578646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36"/>
            <p:cNvSpPr/>
            <p:nvPr/>
          </p:nvSpPr>
          <p:spPr>
            <a:xfrm>
              <a:off x="6373776" y="3956182"/>
              <a:ext cx="427339" cy="136260"/>
            </a:xfrm>
            <a:custGeom>
              <a:avLst/>
              <a:gdLst/>
              <a:ahLst/>
              <a:cxnLst/>
              <a:rect l="l" t="t" r="r" b="b"/>
              <a:pathLst>
                <a:path w="2763" h="881" extrusionOk="0">
                  <a:moveTo>
                    <a:pt x="2763" y="881"/>
                  </a:moveTo>
                  <a:lnTo>
                    <a:pt x="1" y="881"/>
                  </a:lnTo>
                  <a:lnTo>
                    <a:pt x="1" y="1"/>
                  </a:lnTo>
                  <a:lnTo>
                    <a:pt x="276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36"/>
            <p:cNvSpPr/>
            <p:nvPr/>
          </p:nvSpPr>
          <p:spPr>
            <a:xfrm>
              <a:off x="6955937" y="4404864"/>
              <a:ext cx="245608" cy="98676"/>
            </a:xfrm>
            <a:custGeom>
              <a:avLst/>
              <a:gdLst/>
              <a:ahLst/>
              <a:cxnLst/>
              <a:rect l="l" t="t" r="r" b="b"/>
              <a:pathLst>
                <a:path w="1588" h="638" extrusionOk="0">
                  <a:moveTo>
                    <a:pt x="1587" y="638"/>
                  </a:moveTo>
                  <a:lnTo>
                    <a:pt x="0" y="638"/>
                  </a:lnTo>
                  <a:lnTo>
                    <a:pt x="0" y="0"/>
                  </a:lnTo>
                  <a:lnTo>
                    <a:pt x="1587" y="0"/>
                  </a:lnTo>
                  <a:close/>
                </a:path>
              </a:pathLst>
            </a:custGeom>
            <a:solidFill>
              <a:srgbClr val="0EDB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36"/>
            <p:cNvSpPr/>
            <p:nvPr/>
          </p:nvSpPr>
          <p:spPr>
            <a:xfrm>
              <a:off x="6373776" y="4163433"/>
              <a:ext cx="827767" cy="25674"/>
            </a:xfrm>
            <a:custGeom>
              <a:avLst/>
              <a:gdLst/>
              <a:ahLst/>
              <a:cxnLst/>
              <a:rect l="l" t="t" r="r" b="b"/>
              <a:pathLst>
                <a:path w="5352" h="166" extrusionOk="0">
                  <a:moveTo>
                    <a:pt x="5351" y="165"/>
                  </a:moveTo>
                  <a:lnTo>
                    <a:pt x="1" y="165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36"/>
            <p:cNvSpPr/>
            <p:nvPr/>
          </p:nvSpPr>
          <p:spPr>
            <a:xfrm>
              <a:off x="6373776" y="4221741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36"/>
            <p:cNvSpPr/>
            <p:nvPr/>
          </p:nvSpPr>
          <p:spPr>
            <a:xfrm>
              <a:off x="6373776" y="4280050"/>
              <a:ext cx="827767" cy="26448"/>
            </a:xfrm>
            <a:custGeom>
              <a:avLst/>
              <a:gdLst/>
              <a:ahLst/>
              <a:cxnLst/>
              <a:rect l="l" t="t" r="r" b="b"/>
              <a:pathLst>
                <a:path w="5352" h="171" extrusionOk="0">
                  <a:moveTo>
                    <a:pt x="5351" y="170"/>
                  </a:moveTo>
                  <a:lnTo>
                    <a:pt x="1" y="170"/>
                  </a:lnTo>
                  <a:lnTo>
                    <a:pt x="1" y="1"/>
                  </a:lnTo>
                  <a:lnTo>
                    <a:pt x="5351" y="1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36"/>
            <p:cNvSpPr/>
            <p:nvPr/>
          </p:nvSpPr>
          <p:spPr>
            <a:xfrm>
              <a:off x="6373776" y="4338513"/>
              <a:ext cx="827767" cy="26293"/>
            </a:xfrm>
            <a:custGeom>
              <a:avLst/>
              <a:gdLst/>
              <a:ahLst/>
              <a:cxnLst/>
              <a:rect l="l" t="t" r="r" b="b"/>
              <a:pathLst>
                <a:path w="5352" h="170" extrusionOk="0">
                  <a:moveTo>
                    <a:pt x="5351" y="169"/>
                  </a:moveTo>
                  <a:lnTo>
                    <a:pt x="1" y="169"/>
                  </a:lnTo>
                  <a:lnTo>
                    <a:pt x="1" y="0"/>
                  </a:lnTo>
                  <a:lnTo>
                    <a:pt x="5351" y="0"/>
                  </a:lnTo>
                  <a:close/>
                </a:path>
              </a:pathLst>
            </a:custGeom>
            <a:solidFill>
              <a:srgbClr val="81A2B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36"/>
            <p:cNvSpPr/>
            <p:nvPr/>
          </p:nvSpPr>
          <p:spPr>
            <a:xfrm>
              <a:off x="5142808" y="1536083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22" y="135"/>
                  </a:lnTo>
                  <a:cubicBezTo>
                    <a:pt x="87" y="612"/>
                    <a:pt x="517" y="989"/>
                    <a:pt x="981" y="989"/>
                  </a:cubicBezTo>
                  <a:lnTo>
                    <a:pt x="1340" y="989"/>
                  </a:lnTo>
                  <a:cubicBezTo>
                    <a:pt x="1804" y="989"/>
                    <a:pt x="2143" y="612"/>
                    <a:pt x="2091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36"/>
            <p:cNvSpPr/>
            <p:nvPr/>
          </p:nvSpPr>
          <p:spPr>
            <a:xfrm>
              <a:off x="5473314" y="1542752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077" y="0"/>
                  </a:moveTo>
                  <a:lnTo>
                    <a:pt x="1" y="0"/>
                  </a:lnTo>
                  <a:lnTo>
                    <a:pt x="14" y="135"/>
                  </a:lnTo>
                  <a:cubicBezTo>
                    <a:pt x="66" y="612"/>
                    <a:pt x="482" y="989"/>
                    <a:pt x="946" y="989"/>
                  </a:cubicBezTo>
                  <a:lnTo>
                    <a:pt x="1306" y="989"/>
                  </a:lnTo>
                  <a:cubicBezTo>
                    <a:pt x="1770" y="989"/>
                    <a:pt x="2121" y="612"/>
                    <a:pt x="2086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36"/>
            <p:cNvSpPr/>
            <p:nvPr/>
          </p:nvSpPr>
          <p:spPr>
            <a:xfrm>
              <a:off x="5774603" y="1529647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9" y="135"/>
                  </a:lnTo>
                  <a:cubicBezTo>
                    <a:pt x="44" y="612"/>
                    <a:pt x="447" y="989"/>
                    <a:pt x="911" y="989"/>
                  </a:cubicBezTo>
                  <a:lnTo>
                    <a:pt x="1271" y="989"/>
                  </a:lnTo>
                  <a:cubicBezTo>
                    <a:pt x="1735" y="989"/>
                    <a:pt x="2099" y="612"/>
                    <a:pt x="2082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36"/>
            <p:cNvSpPr/>
            <p:nvPr/>
          </p:nvSpPr>
          <p:spPr>
            <a:xfrm>
              <a:off x="6077508" y="1536761"/>
              <a:ext cx="321239" cy="152964"/>
            </a:xfrm>
            <a:custGeom>
              <a:avLst/>
              <a:gdLst/>
              <a:ahLst/>
              <a:cxnLst/>
              <a:rect l="l" t="t" r="r" b="b"/>
              <a:pathLst>
                <a:path w="2077" h="989" extrusionOk="0">
                  <a:moveTo>
                    <a:pt x="2077" y="0"/>
                  </a:moveTo>
                  <a:lnTo>
                    <a:pt x="0" y="0"/>
                  </a:lnTo>
                  <a:lnTo>
                    <a:pt x="5" y="135"/>
                  </a:lnTo>
                  <a:cubicBezTo>
                    <a:pt x="22" y="612"/>
                    <a:pt x="412" y="989"/>
                    <a:pt x="876" y="989"/>
                  </a:cubicBezTo>
                  <a:lnTo>
                    <a:pt x="1236" y="989"/>
                  </a:lnTo>
                  <a:cubicBezTo>
                    <a:pt x="1700" y="989"/>
                    <a:pt x="2077" y="612"/>
                    <a:pt x="2077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36"/>
            <p:cNvSpPr/>
            <p:nvPr/>
          </p:nvSpPr>
          <p:spPr>
            <a:xfrm>
              <a:off x="6385059" y="1528642"/>
              <a:ext cx="321394" cy="148324"/>
            </a:xfrm>
            <a:custGeom>
              <a:avLst/>
              <a:gdLst/>
              <a:ahLst/>
              <a:cxnLst/>
              <a:rect l="l" t="t" r="r" b="b"/>
              <a:pathLst>
                <a:path w="2078" h="989" extrusionOk="0">
                  <a:moveTo>
                    <a:pt x="2078" y="0"/>
                  </a:moveTo>
                  <a:lnTo>
                    <a:pt x="1" y="0"/>
                  </a:lnTo>
                  <a:lnTo>
                    <a:pt x="1" y="135"/>
                  </a:lnTo>
                  <a:cubicBezTo>
                    <a:pt x="1" y="612"/>
                    <a:pt x="378" y="989"/>
                    <a:pt x="842" y="989"/>
                  </a:cubicBezTo>
                  <a:lnTo>
                    <a:pt x="1198" y="989"/>
                  </a:lnTo>
                  <a:cubicBezTo>
                    <a:pt x="1666" y="989"/>
                    <a:pt x="2056" y="612"/>
                    <a:pt x="207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36"/>
            <p:cNvSpPr/>
            <p:nvPr/>
          </p:nvSpPr>
          <p:spPr>
            <a:xfrm>
              <a:off x="6688933" y="1521141"/>
              <a:ext cx="324642" cy="152964"/>
            </a:xfrm>
            <a:custGeom>
              <a:avLst/>
              <a:gdLst/>
              <a:ahLst/>
              <a:cxnLst/>
              <a:rect l="l" t="t" r="r" b="b"/>
              <a:pathLst>
                <a:path w="2099" h="989" extrusionOk="0">
                  <a:moveTo>
                    <a:pt x="2099" y="0"/>
                  </a:moveTo>
                  <a:lnTo>
                    <a:pt x="22" y="0"/>
                  </a:lnTo>
                  <a:lnTo>
                    <a:pt x="17" y="135"/>
                  </a:lnTo>
                  <a:cubicBezTo>
                    <a:pt x="0" y="612"/>
                    <a:pt x="364" y="989"/>
                    <a:pt x="828" y="989"/>
                  </a:cubicBezTo>
                  <a:lnTo>
                    <a:pt x="1184" y="989"/>
                  </a:lnTo>
                  <a:cubicBezTo>
                    <a:pt x="1652" y="989"/>
                    <a:pt x="2055" y="612"/>
                    <a:pt x="2090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36"/>
            <p:cNvSpPr/>
            <p:nvPr/>
          </p:nvSpPr>
          <p:spPr>
            <a:xfrm>
              <a:off x="6999549" y="1507418"/>
              <a:ext cx="328044" cy="152964"/>
            </a:xfrm>
            <a:custGeom>
              <a:avLst/>
              <a:gdLst/>
              <a:ahLst/>
              <a:cxnLst/>
              <a:rect l="l" t="t" r="r" b="b"/>
              <a:pathLst>
                <a:path w="2121" h="989" extrusionOk="0">
                  <a:moveTo>
                    <a:pt x="2120" y="0"/>
                  </a:moveTo>
                  <a:lnTo>
                    <a:pt x="44" y="0"/>
                  </a:lnTo>
                  <a:lnTo>
                    <a:pt x="35" y="135"/>
                  </a:lnTo>
                  <a:cubicBezTo>
                    <a:pt x="0" y="612"/>
                    <a:pt x="351" y="989"/>
                    <a:pt x="815" y="989"/>
                  </a:cubicBezTo>
                  <a:lnTo>
                    <a:pt x="1171" y="989"/>
                  </a:lnTo>
                  <a:cubicBezTo>
                    <a:pt x="1639" y="989"/>
                    <a:pt x="2055" y="612"/>
                    <a:pt x="2103" y="135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36"/>
            <p:cNvSpPr/>
            <p:nvPr/>
          </p:nvSpPr>
          <p:spPr>
            <a:xfrm>
              <a:off x="7317093" y="1514383"/>
              <a:ext cx="331447" cy="152964"/>
            </a:xfrm>
            <a:custGeom>
              <a:avLst/>
              <a:gdLst/>
              <a:ahLst/>
              <a:cxnLst/>
              <a:rect l="l" t="t" r="r" b="b"/>
              <a:pathLst>
                <a:path w="2143" h="989" extrusionOk="0">
                  <a:moveTo>
                    <a:pt x="2142" y="0"/>
                  </a:moveTo>
                  <a:lnTo>
                    <a:pt x="65" y="0"/>
                  </a:lnTo>
                  <a:lnTo>
                    <a:pt x="48" y="135"/>
                  </a:lnTo>
                  <a:cubicBezTo>
                    <a:pt x="0" y="612"/>
                    <a:pt x="339" y="989"/>
                    <a:pt x="803" y="989"/>
                  </a:cubicBezTo>
                  <a:lnTo>
                    <a:pt x="1158" y="989"/>
                  </a:lnTo>
                  <a:cubicBezTo>
                    <a:pt x="1626" y="989"/>
                    <a:pt x="2056" y="612"/>
                    <a:pt x="2121" y="135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36"/>
            <p:cNvSpPr/>
            <p:nvPr/>
          </p:nvSpPr>
          <p:spPr>
            <a:xfrm>
              <a:off x="5150375" y="1075955"/>
              <a:ext cx="574890" cy="460128"/>
            </a:xfrm>
            <a:custGeom>
              <a:avLst/>
              <a:gdLst/>
              <a:ahLst/>
              <a:cxnLst/>
              <a:rect l="l" t="t" r="r" b="b"/>
              <a:pathLst>
                <a:path w="3717" h="2975" extrusionOk="0">
                  <a:moveTo>
                    <a:pt x="3716" y="0"/>
                  </a:moveTo>
                  <a:lnTo>
                    <a:pt x="2190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36"/>
            <p:cNvSpPr/>
            <p:nvPr/>
          </p:nvSpPr>
          <p:spPr>
            <a:xfrm>
              <a:off x="5450541" y="1084184"/>
              <a:ext cx="490288" cy="460128"/>
            </a:xfrm>
            <a:custGeom>
              <a:avLst/>
              <a:gdLst/>
              <a:ahLst/>
              <a:cxnLst/>
              <a:rect l="l" t="t" r="r" b="b"/>
              <a:pathLst>
                <a:path w="3170" h="2975" extrusionOk="0">
                  <a:moveTo>
                    <a:pt x="3170" y="0"/>
                  </a:moveTo>
                  <a:lnTo>
                    <a:pt x="1639" y="0"/>
                  </a:lnTo>
                  <a:lnTo>
                    <a:pt x="1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36"/>
            <p:cNvSpPr/>
            <p:nvPr/>
          </p:nvSpPr>
          <p:spPr>
            <a:xfrm>
              <a:off x="5771137" y="1084183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2623" y="0"/>
                  </a:moveTo>
                  <a:lnTo>
                    <a:pt x="1093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36"/>
            <p:cNvSpPr/>
            <p:nvPr/>
          </p:nvSpPr>
          <p:spPr>
            <a:xfrm>
              <a:off x="6078743" y="1082421"/>
              <a:ext cx="321239" cy="460128"/>
            </a:xfrm>
            <a:custGeom>
              <a:avLst/>
              <a:gdLst/>
              <a:ahLst/>
              <a:cxnLst/>
              <a:rect l="l" t="t" r="r" b="b"/>
              <a:pathLst>
                <a:path w="2077" h="2975" extrusionOk="0">
                  <a:moveTo>
                    <a:pt x="2077" y="0"/>
                  </a:moveTo>
                  <a:lnTo>
                    <a:pt x="546" y="0"/>
                  </a:lnTo>
                  <a:lnTo>
                    <a:pt x="0" y="2974"/>
                  </a:lnTo>
                  <a:lnTo>
                    <a:pt x="2077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36"/>
            <p:cNvSpPr/>
            <p:nvPr/>
          </p:nvSpPr>
          <p:spPr>
            <a:xfrm>
              <a:off x="6393342" y="1071583"/>
              <a:ext cx="321394" cy="460128"/>
            </a:xfrm>
            <a:custGeom>
              <a:avLst/>
              <a:gdLst/>
              <a:ahLst/>
              <a:cxnLst/>
              <a:rect l="l" t="t" r="r" b="b"/>
              <a:pathLst>
                <a:path w="2078" h="2975" extrusionOk="0">
                  <a:moveTo>
                    <a:pt x="1532" y="0"/>
                  </a:moveTo>
                  <a:lnTo>
                    <a:pt x="1" y="0"/>
                  </a:lnTo>
                  <a:lnTo>
                    <a:pt x="1" y="2974"/>
                  </a:lnTo>
                  <a:lnTo>
                    <a:pt x="2078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36"/>
            <p:cNvSpPr/>
            <p:nvPr/>
          </p:nvSpPr>
          <p:spPr>
            <a:xfrm>
              <a:off x="6621472" y="1068728"/>
              <a:ext cx="405841" cy="460128"/>
            </a:xfrm>
            <a:custGeom>
              <a:avLst/>
              <a:gdLst/>
              <a:ahLst/>
              <a:cxnLst/>
              <a:rect l="l" t="t" r="r" b="b"/>
              <a:pathLst>
                <a:path w="2624" h="2975" extrusionOk="0">
                  <a:moveTo>
                    <a:pt x="1527" y="0"/>
                  </a:moveTo>
                  <a:lnTo>
                    <a:pt x="1" y="0"/>
                  </a:lnTo>
                  <a:lnTo>
                    <a:pt x="547" y="2974"/>
                  </a:lnTo>
                  <a:lnTo>
                    <a:pt x="2624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36"/>
            <p:cNvSpPr/>
            <p:nvPr/>
          </p:nvSpPr>
          <p:spPr>
            <a:xfrm>
              <a:off x="6840167" y="1066896"/>
              <a:ext cx="491061" cy="460128"/>
            </a:xfrm>
            <a:custGeom>
              <a:avLst/>
              <a:gdLst/>
              <a:ahLst/>
              <a:cxnLst/>
              <a:rect l="l" t="t" r="r" b="b"/>
              <a:pathLst>
                <a:path w="3175" h="2975" extrusionOk="0">
                  <a:moveTo>
                    <a:pt x="1531" y="0"/>
                  </a:moveTo>
                  <a:lnTo>
                    <a:pt x="1" y="0"/>
                  </a:lnTo>
                  <a:lnTo>
                    <a:pt x="1098" y="2974"/>
                  </a:lnTo>
                  <a:lnTo>
                    <a:pt x="3174" y="2974"/>
                  </a:ln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36"/>
            <p:cNvSpPr/>
            <p:nvPr/>
          </p:nvSpPr>
          <p:spPr>
            <a:xfrm>
              <a:off x="7065513" y="1066559"/>
              <a:ext cx="575508" cy="460128"/>
            </a:xfrm>
            <a:custGeom>
              <a:avLst/>
              <a:gdLst/>
              <a:ahLst/>
              <a:cxnLst/>
              <a:rect l="l" t="t" r="r" b="b"/>
              <a:pathLst>
                <a:path w="3721" h="2975" extrusionOk="0">
                  <a:moveTo>
                    <a:pt x="1531" y="0"/>
                  </a:moveTo>
                  <a:lnTo>
                    <a:pt x="0" y="0"/>
                  </a:lnTo>
                  <a:lnTo>
                    <a:pt x="1643" y="2974"/>
                  </a:lnTo>
                  <a:lnTo>
                    <a:pt x="3720" y="2974"/>
                  </a:lnTo>
                  <a:close/>
                </a:path>
              </a:pathLst>
            </a:custGeom>
            <a:solidFill>
              <a:srgbClr val="34385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36"/>
            <p:cNvSpPr/>
            <p:nvPr/>
          </p:nvSpPr>
          <p:spPr>
            <a:xfrm>
              <a:off x="7945642" y="2616477"/>
              <a:ext cx="430742" cy="857772"/>
            </a:xfrm>
            <a:custGeom>
              <a:avLst/>
              <a:gdLst/>
              <a:ahLst/>
              <a:cxnLst/>
              <a:rect l="l" t="t" r="r" b="b"/>
              <a:pathLst>
                <a:path w="2785" h="5546" extrusionOk="0">
                  <a:moveTo>
                    <a:pt x="1588" y="5181"/>
                  </a:moveTo>
                  <a:cubicBezTo>
                    <a:pt x="1358" y="5056"/>
                    <a:pt x="1141" y="4847"/>
                    <a:pt x="955" y="4609"/>
                  </a:cubicBezTo>
                  <a:cubicBezTo>
                    <a:pt x="911" y="4557"/>
                    <a:pt x="872" y="4501"/>
                    <a:pt x="833" y="4444"/>
                  </a:cubicBezTo>
                  <a:cubicBezTo>
                    <a:pt x="547" y="4037"/>
                    <a:pt x="335" y="3564"/>
                    <a:pt x="231" y="3217"/>
                  </a:cubicBezTo>
                  <a:cubicBezTo>
                    <a:pt x="92" y="2749"/>
                    <a:pt x="31" y="1539"/>
                    <a:pt x="9" y="997"/>
                  </a:cubicBezTo>
                  <a:cubicBezTo>
                    <a:pt x="1" y="833"/>
                    <a:pt x="1" y="728"/>
                    <a:pt x="1" y="728"/>
                  </a:cubicBezTo>
                  <a:lnTo>
                    <a:pt x="668" y="399"/>
                  </a:lnTo>
                  <a:lnTo>
                    <a:pt x="1475" y="0"/>
                  </a:lnTo>
                  <a:cubicBezTo>
                    <a:pt x="1475" y="0"/>
                    <a:pt x="1544" y="156"/>
                    <a:pt x="1648" y="403"/>
                  </a:cubicBezTo>
                  <a:cubicBezTo>
                    <a:pt x="1674" y="455"/>
                    <a:pt x="1696" y="516"/>
                    <a:pt x="1722" y="577"/>
                  </a:cubicBezTo>
                  <a:cubicBezTo>
                    <a:pt x="1731" y="590"/>
                    <a:pt x="1735" y="607"/>
                    <a:pt x="1744" y="624"/>
                  </a:cubicBezTo>
                  <a:cubicBezTo>
                    <a:pt x="1809" y="780"/>
                    <a:pt x="1882" y="963"/>
                    <a:pt x="1956" y="1158"/>
                  </a:cubicBezTo>
                  <a:cubicBezTo>
                    <a:pt x="2277" y="1973"/>
                    <a:pt x="2645" y="3048"/>
                    <a:pt x="2693" y="3737"/>
                  </a:cubicBezTo>
                  <a:cubicBezTo>
                    <a:pt x="2784" y="4977"/>
                    <a:pt x="2242" y="5545"/>
                    <a:pt x="1588" y="518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36"/>
            <p:cNvSpPr/>
            <p:nvPr/>
          </p:nvSpPr>
          <p:spPr>
            <a:xfrm>
              <a:off x="7945642" y="2678033"/>
              <a:ext cx="128991" cy="625929"/>
            </a:xfrm>
            <a:custGeom>
              <a:avLst/>
              <a:gdLst/>
              <a:ahLst/>
              <a:cxnLst/>
              <a:rect l="l" t="t" r="r" b="b"/>
              <a:pathLst>
                <a:path w="834" h="4047" extrusionOk="0">
                  <a:moveTo>
                    <a:pt x="833" y="4046"/>
                  </a:moveTo>
                  <a:cubicBezTo>
                    <a:pt x="547" y="3639"/>
                    <a:pt x="335" y="3166"/>
                    <a:pt x="231" y="2819"/>
                  </a:cubicBezTo>
                  <a:cubicBezTo>
                    <a:pt x="92" y="2351"/>
                    <a:pt x="31" y="1141"/>
                    <a:pt x="9" y="599"/>
                  </a:cubicBezTo>
                  <a:cubicBezTo>
                    <a:pt x="1" y="435"/>
                    <a:pt x="1" y="330"/>
                    <a:pt x="1" y="330"/>
                  </a:cubicBezTo>
                  <a:lnTo>
                    <a:pt x="668" y="1"/>
                  </a:lnTo>
                  <a:cubicBezTo>
                    <a:pt x="703" y="738"/>
                    <a:pt x="738" y="1557"/>
                    <a:pt x="738" y="1748"/>
                  </a:cubicBezTo>
                  <a:cubicBezTo>
                    <a:pt x="738" y="1956"/>
                    <a:pt x="794" y="3205"/>
                    <a:pt x="833" y="404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36"/>
            <p:cNvSpPr/>
            <p:nvPr/>
          </p:nvSpPr>
          <p:spPr>
            <a:xfrm>
              <a:off x="8086542" y="2705564"/>
              <a:ext cx="289842" cy="768685"/>
            </a:xfrm>
            <a:custGeom>
              <a:avLst/>
              <a:gdLst/>
              <a:ahLst/>
              <a:cxnLst/>
              <a:rect l="l" t="t" r="r" b="b"/>
              <a:pathLst>
                <a:path w="1874" h="4970" extrusionOk="0">
                  <a:moveTo>
                    <a:pt x="677" y="4605"/>
                  </a:moveTo>
                  <a:cubicBezTo>
                    <a:pt x="447" y="4480"/>
                    <a:pt x="230" y="4271"/>
                    <a:pt x="44" y="4033"/>
                  </a:cubicBezTo>
                  <a:cubicBezTo>
                    <a:pt x="13" y="3786"/>
                    <a:pt x="0" y="3474"/>
                    <a:pt x="18" y="3079"/>
                  </a:cubicBezTo>
                  <a:cubicBezTo>
                    <a:pt x="65" y="2112"/>
                    <a:pt x="494" y="833"/>
                    <a:pt x="811" y="1"/>
                  </a:cubicBezTo>
                  <a:cubicBezTo>
                    <a:pt x="820" y="14"/>
                    <a:pt x="824" y="31"/>
                    <a:pt x="833" y="48"/>
                  </a:cubicBezTo>
                  <a:cubicBezTo>
                    <a:pt x="1171" y="868"/>
                    <a:pt x="1721" y="2307"/>
                    <a:pt x="1782" y="3161"/>
                  </a:cubicBezTo>
                  <a:cubicBezTo>
                    <a:pt x="1873" y="4401"/>
                    <a:pt x="1331" y="4969"/>
                    <a:pt x="677" y="460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36"/>
            <p:cNvSpPr/>
            <p:nvPr/>
          </p:nvSpPr>
          <p:spPr>
            <a:xfrm>
              <a:off x="7969770" y="2678807"/>
              <a:ext cx="278552" cy="169049"/>
            </a:xfrm>
            <a:custGeom>
              <a:avLst/>
              <a:gdLst/>
              <a:ahLst/>
              <a:cxnLst/>
              <a:rect l="l" t="t" r="r" b="b"/>
              <a:pathLst>
                <a:path w="1801" h="1093" extrusionOk="0">
                  <a:moveTo>
                    <a:pt x="1800" y="755"/>
                  </a:moveTo>
                  <a:cubicBezTo>
                    <a:pt x="1111" y="937"/>
                    <a:pt x="361" y="1045"/>
                    <a:pt x="14" y="1093"/>
                  </a:cubicBezTo>
                  <a:cubicBezTo>
                    <a:pt x="5" y="876"/>
                    <a:pt x="1" y="737"/>
                    <a:pt x="1" y="737"/>
                  </a:cubicBezTo>
                  <a:lnTo>
                    <a:pt x="1492" y="0"/>
                  </a:lnTo>
                  <a:cubicBezTo>
                    <a:pt x="1518" y="52"/>
                    <a:pt x="1540" y="113"/>
                    <a:pt x="1566" y="174"/>
                  </a:cubicBezTo>
                  <a:cubicBezTo>
                    <a:pt x="1575" y="187"/>
                    <a:pt x="1579" y="204"/>
                    <a:pt x="1588" y="221"/>
                  </a:cubicBezTo>
                  <a:cubicBezTo>
                    <a:pt x="1653" y="377"/>
                    <a:pt x="1726" y="560"/>
                    <a:pt x="1800" y="7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36"/>
            <p:cNvSpPr/>
            <p:nvPr/>
          </p:nvSpPr>
          <p:spPr>
            <a:xfrm>
              <a:off x="7955076" y="2131603"/>
              <a:ext cx="296493" cy="692126"/>
            </a:xfrm>
            <a:custGeom>
              <a:avLst/>
              <a:gdLst/>
              <a:ahLst/>
              <a:cxnLst/>
              <a:rect l="l" t="t" r="r" b="b"/>
              <a:pathLst>
                <a:path w="1917" h="4475" extrusionOk="0">
                  <a:moveTo>
                    <a:pt x="1717" y="3889"/>
                  </a:moveTo>
                  <a:cubicBezTo>
                    <a:pt x="1496" y="3994"/>
                    <a:pt x="1132" y="4158"/>
                    <a:pt x="720" y="4293"/>
                  </a:cubicBezTo>
                  <a:cubicBezTo>
                    <a:pt x="703" y="4301"/>
                    <a:pt x="685" y="4306"/>
                    <a:pt x="668" y="4310"/>
                  </a:cubicBez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78" y="1132"/>
                    <a:pt x="139" y="425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1340" y="581"/>
                    <a:pt x="1891" y="3525"/>
                  </a:cubicBezTo>
                  <a:cubicBezTo>
                    <a:pt x="1917" y="3673"/>
                    <a:pt x="1852" y="3824"/>
                    <a:pt x="1717" y="3889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36"/>
            <p:cNvSpPr/>
            <p:nvPr/>
          </p:nvSpPr>
          <p:spPr>
            <a:xfrm>
              <a:off x="7955076" y="2131603"/>
              <a:ext cx="103471" cy="692126"/>
            </a:xfrm>
            <a:custGeom>
              <a:avLst/>
              <a:gdLst/>
              <a:ahLst/>
              <a:cxnLst/>
              <a:rect l="l" t="t" r="r" b="b"/>
              <a:pathLst>
                <a:path w="669" h="4475" extrusionOk="0">
                  <a:moveTo>
                    <a:pt x="668" y="4310"/>
                  </a:moveTo>
                  <a:cubicBezTo>
                    <a:pt x="464" y="4375"/>
                    <a:pt x="252" y="4431"/>
                    <a:pt x="35" y="4475"/>
                  </a:cubicBezTo>
                  <a:cubicBezTo>
                    <a:pt x="35" y="4475"/>
                    <a:pt x="0" y="3178"/>
                    <a:pt x="48" y="1960"/>
                  </a:cubicBezTo>
                  <a:cubicBezTo>
                    <a:pt x="48" y="1934"/>
                    <a:pt x="48" y="1908"/>
                    <a:pt x="48" y="1882"/>
                  </a:cubicBezTo>
                  <a:cubicBezTo>
                    <a:pt x="87" y="1110"/>
                    <a:pt x="148" y="412"/>
                    <a:pt x="256" y="83"/>
                  </a:cubicBezTo>
                  <a:cubicBezTo>
                    <a:pt x="261" y="74"/>
                    <a:pt x="265" y="65"/>
                    <a:pt x="269" y="52"/>
                  </a:cubicBezTo>
                  <a:cubicBezTo>
                    <a:pt x="269" y="48"/>
                    <a:pt x="274" y="44"/>
                    <a:pt x="274" y="35"/>
                  </a:cubicBezTo>
                  <a:cubicBezTo>
                    <a:pt x="278" y="31"/>
                    <a:pt x="278" y="26"/>
                    <a:pt x="282" y="22"/>
                  </a:cubicBezTo>
                  <a:cubicBezTo>
                    <a:pt x="282" y="13"/>
                    <a:pt x="287" y="9"/>
                    <a:pt x="291" y="0"/>
                  </a:cubicBezTo>
                  <a:cubicBezTo>
                    <a:pt x="291" y="0"/>
                    <a:pt x="495" y="1852"/>
                    <a:pt x="538" y="2389"/>
                  </a:cubicBezTo>
                  <a:cubicBezTo>
                    <a:pt x="555" y="2589"/>
                    <a:pt x="625" y="3599"/>
                    <a:pt x="668" y="431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36"/>
            <p:cNvSpPr/>
            <p:nvPr/>
          </p:nvSpPr>
          <p:spPr>
            <a:xfrm>
              <a:off x="8114691" y="2535896"/>
              <a:ext cx="403830" cy="958459"/>
            </a:xfrm>
            <a:custGeom>
              <a:avLst/>
              <a:gdLst/>
              <a:ahLst/>
              <a:cxnLst/>
              <a:rect l="l" t="t" r="r" b="b"/>
              <a:pathLst>
                <a:path w="2611" h="6197" extrusionOk="0">
                  <a:moveTo>
                    <a:pt x="2610" y="521"/>
                  </a:moveTo>
                  <a:cubicBezTo>
                    <a:pt x="2610" y="521"/>
                    <a:pt x="2606" y="781"/>
                    <a:pt x="2593" y="1163"/>
                  </a:cubicBezTo>
                  <a:cubicBezTo>
                    <a:pt x="2563" y="1987"/>
                    <a:pt x="2480" y="3387"/>
                    <a:pt x="2294" y="4068"/>
                  </a:cubicBezTo>
                  <a:cubicBezTo>
                    <a:pt x="1934" y="5394"/>
                    <a:pt x="1240" y="6197"/>
                    <a:pt x="620" y="5763"/>
                  </a:cubicBezTo>
                  <a:cubicBezTo>
                    <a:pt x="0" y="5329"/>
                    <a:pt x="200" y="4163"/>
                    <a:pt x="321" y="3066"/>
                  </a:cubicBezTo>
                  <a:cubicBezTo>
                    <a:pt x="421" y="2169"/>
                    <a:pt x="880" y="694"/>
                    <a:pt x="1045" y="183"/>
                  </a:cubicBezTo>
                  <a:cubicBezTo>
                    <a:pt x="1084" y="66"/>
                    <a:pt x="1106" y="1"/>
                    <a:pt x="1106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36"/>
            <p:cNvSpPr/>
            <p:nvPr/>
          </p:nvSpPr>
          <p:spPr>
            <a:xfrm>
              <a:off x="8276317" y="2535896"/>
              <a:ext cx="242205" cy="197971"/>
            </a:xfrm>
            <a:custGeom>
              <a:avLst/>
              <a:gdLst/>
              <a:ahLst/>
              <a:cxnLst/>
              <a:rect l="l" t="t" r="r" b="b"/>
              <a:pathLst>
                <a:path w="1566" h="1280" extrusionOk="0">
                  <a:moveTo>
                    <a:pt x="1565" y="521"/>
                  </a:moveTo>
                  <a:cubicBezTo>
                    <a:pt x="1565" y="521"/>
                    <a:pt x="1561" y="781"/>
                    <a:pt x="1548" y="1163"/>
                  </a:cubicBezTo>
                  <a:cubicBezTo>
                    <a:pt x="616" y="1280"/>
                    <a:pt x="390" y="573"/>
                    <a:pt x="265" y="473"/>
                  </a:cubicBezTo>
                  <a:cubicBezTo>
                    <a:pt x="191" y="417"/>
                    <a:pt x="87" y="291"/>
                    <a:pt x="0" y="183"/>
                  </a:cubicBezTo>
                  <a:cubicBezTo>
                    <a:pt x="39" y="66"/>
                    <a:pt x="61" y="1"/>
                    <a:pt x="6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36"/>
            <p:cNvSpPr/>
            <p:nvPr/>
          </p:nvSpPr>
          <p:spPr>
            <a:xfrm>
              <a:off x="8293639" y="1791650"/>
              <a:ext cx="330210" cy="584170"/>
            </a:xfrm>
            <a:custGeom>
              <a:avLst/>
              <a:gdLst/>
              <a:ahLst/>
              <a:cxnLst/>
              <a:rect l="l" t="t" r="r" b="b"/>
              <a:pathLst>
                <a:path w="2135" h="3777" extrusionOk="0">
                  <a:moveTo>
                    <a:pt x="2004" y="169"/>
                  </a:moveTo>
                  <a:lnTo>
                    <a:pt x="1154" y="44"/>
                  </a:lnTo>
                  <a:cubicBezTo>
                    <a:pt x="1141" y="44"/>
                    <a:pt x="1128" y="39"/>
                    <a:pt x="1115" y="39"/>
                  </a:cubicBezTo>
                  <a:cubicBezTo>
                    <a:pt x="885" y="0"/>
                    <a:pt x="794" y="104"/>
                    <a:pt x="794" y="104"/>
                  </a:cubicBezTo>
                  <a:lnTo>
                    <a:pt x="846" y="312"/>
                  </a:lnTo>
                  <a:lnTo>
                    <a:pt x="907" y="308"/>
                  </a:lnTo>
                  <a:lnTo>
                    <a:pt x="23" y="3235"/>
                  </a:lnTo>
                  <a:cubicBezTo>
                    <a:pt x="1" y="3304"/>
                    <a:pt x="40" y="3373"/>
                    <a:pt x="105" y="3399"/>
                  </a:cubicBezTo>
                  <a:lnTo>
                    <a:pt x="703" y="3603"/>
                  </a:lnTo>
                  <a:lnTo>
                    <a:pt x="764" y="3725"/>
                  </a:lnTo>
                  <a:cubicBezTo>
                    <a:pt x="764" y="3725"/>
                    <a:pt x="898" y="3777"/>
                    <a:pt x="1068" y="3685"/>
                  </a:cubicBezTo>
                  <a:lnTo>
                    <a:pt x="1068" y="3685"/>
                  </a:lnTo>
                  <a:cubicBezTo>
                    <a:pt x="1068" y="3685"/>
                    <a:pt x="1068" y="3685"/>
                    <a:pt x="1068" y="3685"/>
                  </a:cubicBezTo>
                  <a:lnTo>
                    <a:pt x="1068" y="3685"/>
                  </a:lnTo>
                  <a:cubicBezTo>
                    <a:pt x="1098" y="3672"/>
                    <a:pt x="1124" y="3642"/>
                    <a:pt x="1133" y="3607"/>
                  </a:cubicBezTo>
                  <a:lnTo>
                    <a:pt x="2112" y="338"/>
                  </a:lnTo>
                  <a:cubicBezTo>
                    <a:pt x="2134" y="260"/>
                    <a:pt x="2082" y="182"/>
                    <a:pt x="2004" y="169"/>
                  </a:cubicBezTo>
                  <a:close/>
                </a:path>
              </a:pathLst>
            </a:custGeom>
            <a:solidFill>
              <a:srgbClr val="4F4A4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36"/>
            <p:cNvSpPr/>
            <p:nvPr/>
          </p:nvSpPr>
          <p:spPr>
            <a:xfrm>
              <a:off x="8263479" y="1800311"/>
              <a:ext cx="330055" cy="570869"/>
            </a:xfrm>
            <a:custGeom>
              <a:avLst/>
              <a:gdLst/>
              <a:ahLst/>
              <a:cxnLst/>
              <a:rect l="l" t="t" r="r" b="b"/>
              <a:pathLst>
                <a:path w="2134" h="3691" extrusionOk="0">
                  <a:moveTo>
                    <a:pt x="959" y="105"/>
                  </a:moveTo>
                  <a:lnTo>
                    <a:pt x="23" y="3205"/>
                  </a:lnTo>
                  <a:cubicBezTo>
                    <a:pt x="1" y="3274"/>
                    <a:pt x="40" y="3348"/>
                    <a:pt x="105" y="3369"/>
                  </a:cubicBezTo>
                  <a:lnTo>
                    <a:pt x="959" y="3669"/>
                  </a:lnTo>
                  <a:cubicBezTo>
                    <a:pt x="1033" y="3690"/>
                    <a:pt x="1111" y="3651"/>
                    <a:pt x="1132" y="3577"/>
                  </a:cubicBezTo>
                  <a:lnTo>
                    <a:pt x="2112" y="313"/>
                  </a:lnTo>
                  <a:cubicBezTo>
                    <a:pt x="2134" y="235"/>
                    <a:pt x="2082" y="152"/>
                    <a:pt x="2004" y="144"/>
                  </a:cubicBezTo>
                  <a:lnTo>
                    <a:pt x="1106" y="9"/>
                  </a:lnTo>
                  <a:cubicBezTo>
                    <a:pt x="1037" y="1"/>
                    <a:pt x="976" y="40"/>
                    <a:pt x="95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36"/>
            <p:cNvSpPr/>
            <p:nvPr/>
          </p:nvSpPr>
          <p:spPr>
            <a:xfrm>
              <a:off x="8248786" y="2006789"/>
              <a:ext cx="438011" cy="663358"/>
            </a:xfrm>
            <a:custGeom>
              <a:avLst/>
              <a:gdLst/>
              <a:ahLst/>
              <a:cxnLst/>
              <a:rect l="l" t="t" r="r" b="b"/>
              <a:pathLst>
                <a:path w="2832" h="4289" extrusionOk="0">
                  <a:moveTo>
                    <a:pt x="2689" y="2750"/>
                  </a:moveTo>
                  <a:cubicBezTo>
                    <a:pt x="2689" y="2750"/>
                    <a:pt x="2806" y="2338"/>
                    <a:pt x="2758" y="2060"/>
                  </a:cubicBezTo>
                  <a:cubicBezTo>
                    <a:pt x="2715" y="1783"/>
                    <a:pt x="2619" y="1609"/>
                    <a:pt x="2619" y="1609"/>
                  </a:cubicBezTo>
                  <a:cubicBezTo>
                    <a:pt x="2619" y="1609"/>
                    <a:pt x="2715" y="1167"/>
                    <a:pt x="2459" y="1011"/>
                  </a:cubicBezTo>
                  <a:cubicBezTo>
                    <a:pt x="2459" y="1011"/>
                    <a:pt x="2498" y="608"/>
                    <a:pt x="2363" y="369"/>
                  </a:cubicBezTo>
                  <a:cubicBezTo>
                    <a:pt x="2229" y="127"/>
                    <a:pt x="2017" y="1"/>
                    <a:pt x="1882" y="140"/>
                  </a:cubicBezTo>
                  <a:cubicBezTo>
                    <a:pt x="1748" y="283"/>
                    <a:pt x="1917" y="565"/>
                    <a:pt x="1917" y="565"/>
                  </a:cubicBezTo>
                  <a:cubicBezTo>
                    <a:pt x="1917" y="565"/>
                    <a:pt x="1943" y="699"/>
                    <a:pt x="1930" y="855"/>
                  </a:cubicBezTo>
                  <a:cubicBezTo>
                    <a:pt x="1895" y="894"/>
                    <a:pt x="1852" y="942"/>
                    <a:pt x="1817" y="994"/>
                  </a:cubicBezTo>
                  <a:cubicBezTo>
                    <a:pt x="1691" y="998"/>
                    <a:pt x="1457" y="1024"/>
                    <a:pt x="1253" y="1146"/>
                  </a:cubicBezTo>
                  <a:cubicBezTo>
                    <a:pt x="967" y="1319"/>
                    <a:pt x="937" y="1354"/>
                    <a:pt x="946" y="1462"/>
                  </a:cubicBezTo>
                  <a:cubicBezTo>
                    <a:pt x="950" y="1570"/>
                    <a:pt x="1097" y="1727"/>
                    <a:pt x="1475" y="1635"/>
                  </a:cubicBezTo>
                  <a:lnTo>
                    <a:pt x="1609" y="1592"/>
                  </a:lnTo>
                  <a:lnTo>
                    <a:pt x="1509" y="1935"/>
                  </a:lnTo>
                  <a:cubicBezTo>
                    <a:pt x="1509" y="1935"/>
                    <a:pt x="1193" y="2039"/>
                    <a:pt x="1123" y="2043"/>
                  </a:cubicBezTo>
                  <a:cubicBezTo>
                    <a:pt x="1058" y="2052"/>
                    <a:pt x="915" y="2147"/>
                    <a:pt x="993" y="2308"/>
                  </a:cubicBezTo>
                  <a:lnTo>
                    <a:pt x="230" y="2043"/>
                  </a:lnTo>
                  <a:cubicBezTo>
                    <a:pt x="230" y="2043"/>
                    <a:pt x="78" y="1995"/>
                    <a:pt x="118" y="1870"/>
                  </a:cubicBezTo>
                  <a:lnTo>
                    <a:pt x="529" y="508"/>
                  </a:lnTo>
                  <a:cubicBezTo>
                    <a:pt x="534" y="487"/>
                    <a:pt x="356" y="283"/>
                    <a:pt x="222" y="413"/>
                  </a:cubicBezTo>
                  <a:cubicBezTo>
                    <a:pt x="87" y="543"/>
                    <a:pt x="61" y="768"/>
                    <a:pt x="35" y="885"/>
                  </a:cubicBezTo>
                  <a:cubicBezTo>
                    <a:pt x="5" y="1002"/>
                    <a:pt x="13" y="1202"/>
                    <a:pt x="35" y="1375"/>
                  </a:cubicBezTo>
                  <a:cubicBezTo>
                    <a:pt x="57" y="1553"/>
                    <a:pt x="0" y="1891"/>
                    <a:pt x="13" y="2017"/>
                  </a:cubicBezTo>
                  <a:cubicBezTo>
                    <a:pt x="31" y="2138"/>
                    <a:pt x="26" y="2407"/>
                    <a:pt x="13" y="2633"/>
                  </a:cubicBezTo>
                  <a:cubicBezTo>
                    <a:pt x="0" y="2858"/>
                    <a:pt x="65" y="3361"/>
                    <a:pt x="308" y="3565"/>
                  </a:cubicBezTo>
                  <a:cubicBezTo>
                    <a:pt x="547" y="3769"/>
                    <a:pt x="599" y="3769"/>
                    <a:pt x="655" y="3864"/>
                  </a:cubicBezTo>
                  <a:cubicBezTo>
                    <a:pt x="712" y="3959"/>
                    <a:pt x="915" y="4233"/>
                    <a:pt x="1227" y="4259"/>
                  </a:cubicBezTo>
                  <a:cubicBezTo>
                    <a:pt x="1540" y="4289"/>
                    <a:pt x="1926" y="4102"/>
                    <a:pt x="2086" y="3877"/>
                  </a:cubicBezTo>
                  <a:cubicBezTo>
                    <a:pt x="2242" y="3647"/>
                    <a:pt x="2697" y="3430"/>
                    <a:pt x="2762" y="3209"/>
                  </a:cubicBezTo>
                  <a:cubicBezTo>
                    <a:pt x="2832" y="2988"/>
                    <a:pt x="2762" y="2819"/>
                    <a:pt x="2689" y="275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36"/>
            <p:cNvSpPr/>
            <p:nvPr/>
          </p:nvSpPr>
          <p:spPr>
            <a:xfrm>
              <a:off x="7584344" y="2662357"/>
              <a:ext cx="88167" cy="17659"/>
            </a:xfrm>
            <a:custGeom>
              <a:avLst/>
              <a:gdLst/>
              <a:ahLst/>
              <a:cxnLst/>
              <a:rect l="l" t="t" r="r" b="b"/>
              <a:pathLst>
                <a:path w="694" h="139" extrusionOk="0">
                  <a:moveTo>
                    <a:pt x="668" y="139"/>
                  </a:moveTo>
                  <a:cubicBezTo>
                    <a:pt x="663" y="139"/>
                    <a:pt x="655" y="134"/>
                    <a:pt x="650" y="130"/>
                  </a:cubicBezTo>
                  <a:cubicBezTo>
                    <a:pt x="585" y="69"/>
                    <a:pt x="234" y="91"/>
                    <a:pt x="26" y="121"/>
                  </a:cubicBezTo>
                  <a:cubicBezTo>
                    <a:pt x="13" y="121"/>
                    <a:pt x="4" y="113"/>
                    <a:pt x="0" y="104"/>
                  </a:cubicBezTo>
                  <a:cubicBezTo>
                    <a:pt x="0" y="91"/>
                    <a:pt x="9" y="78"/>
                    <a:pt x="22" y="78"/>
                  </a:cubicBezTo>
                  <a:cubicBezTo>
                    <a:pt x="78" y="69"/>
                    <a:pt x="581" y="0"/>
                    <a:pt x="685" y="100"/>
                  </a:cubicBezTo>
                  <a:cubicBezTo>
                    <a:pt x="694" y="108"/>
                    <a:pt x="694" y="121"/>
                    <a:pt x="685" y="130"/>
                  </a:cubicBezTo>
                  <a:cubicBezTo>
                    <a:pt x="681" y="134"/>
                    <a:pt x="672" y="139"/>
                    <a:pt x="668" y="139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36"/>
            <p:cNvSpPr/>
            <p:nvPr/>
          </p:nvSpPr>
          <p:spPr>
            <a:xfrm>
              <a:off x="7545215" y="2728419"/>
              <a:ext cx="141652" cy="68984"/>
            </a:xfrm>
            <a:custGeom>
              <a:avLst/>
              <a:gdLst/>
              <a:ahLst/>
              <a:cxnLst/>
              <a:rect l="l" t="t" r="r" b="b"/>
              <a:pathLst>
                <a:path w="1115" h="543" extrusionOk="0">
                  <a:moveTo>
                    <a:pt x="26" y="542"/>
                  </a:moveTo>
                  <a:cubicBezTo>
                    <a:pt x="13" y="542"/>
                    <a:pt x="5" y="538"/>
                    <a:pt x="5" y="525"/>
                  </a:cubicBezTo>
                  <a:cubicBezTo>
                    <a:pt x="0" y="516"/>
                    <a:pt x="5" y="503"/>
                    <a:pt x="18" y="499"/>
                  </a:cubicBezTo>
                  <a:cubicBezTo>
                    <a:pt x="22" y="499"/>
                    <a:pt x="252" y="425"/>
                    <a:pt x="490" y="282"/>
                  </a:cubicBezTo>
                  <a:lnTo>
                    <a:pt x="551" y="243"/>
                  </a:lnTo>
                  <a:cubicBezTo>
                    <a:pt x="768" y="113"/>
                    <a:pt x="954" y="0"/>
                    <a:pt x="1106" y="152"/>
                  </a:cubicBezTo>
                  <a:cubicBezTo>
                    <a:pt x="1115" y="161"/>
                    <a:pt x="1115" y="174"/>
                    <a:pt x="1106" y="182"/>
                  </a:cubicBezTo>
                  <a:cubicBezTo>
                    <a:pt x="1097" y="191"/>
                    <a:pt x="1080" y="191"/>
                    <a:pt x="1071" y="182"/>
                  </a:cubicBezTo>
                  <a:cubicBezTo>
                    <a:pt x="945" y="57"/>
                    <a:pt x="781" y="156"/>
                    <a:pt x="577" y="282"/>
                  </a:cubicBezTo>
                  <a:lnTo>
                    <a:pt x="512" y="321"/>
                  </a:lnTo>
                  <a:cubicBezTo>
                    <a:pt x="269" y="469"/>
                    <a:pt x="35" y="542"/>
                    <a:pt x="31" y="542"/>
                  </a:cubicBezTo>
                  <a:cubicBezTo>
                    <a:pt x="31" y="542"/>
                    <a:pt x="26" y="542"/>
                    <a:pt x="26" y="54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36"/>
            <p:cNvSpPr/>
            <p:nvPr/>
          </p:nvSpPr>
          <p:spPr>
            <a:xfrm>
              <a:off x="7557792" y="2744426"/>
              <a:ext cx="87786" cy="11688"/>
            </a:xfrm>
            <a:custGeom>
              <a:avLst/>
              <a:gdLst/>
              <a:ahLst/>
              <a:cxnLst/>
              <a:rect l="l" t="t" r="r" b="b"/>
              <a:pathLst>
                <a:path w="691" h="92" extrusionOk="0">
                  <a:moveTo>
                    <a:pt x="27" y="78"/>
                  </a:moveTo>
                  <a:cubicBezTo>
                    <a:pt x="18" y="78"/>
                    <a:pt x="10" y="69"/>
                    <a:pt x="5" y="56"/>
                  </a:cubicBezTo>
                  <a:cubicBezTo>
                    <a:pt x="1" y="48"/>
                    <a:pt x="10" y="35"/>
                    <a:pt x="23" y="30"/>
                  </a:cubicBezTo>
                  <a:lnTo>
                    <a:pt x="157" y="0"/>
                  </a:lnTo>
                  <a:cubicBezTo>
                    <a:pt x="161" y="0"/>
                    <a:pt x="161" y="0"/>
                    <a:pt x="166" y="0"/>
                  </a:cubicBezTo>
                  <a:cubicBezTo>
                    <a:pt x="170" y="0"/>
                    <a:pt x="469" y="48"/>
                    <a:pt x="660" y="0"/>
                  </a:cubicBezTo>
                  <a:cubicBezTo>
                    <a:pt x="673" y="0"/>
                    <a:pt x="686" y="4"/>
                    <a:pt x="686" y="17"/>
                  </a:cubicBezTo>
                  <a:cubicBezTo>
                    <a:pt x="690" y="30"/>
                    <a:pt x="682" y="43"/>
                    <a:pt x="669" y="48"/>
                  </a:cubicBezTo>
                  <a:cubicBezTo>
                    <a:pt x="482" y="91"/>
                    <a:pt x="205" y="52"/>
                    <a:pt x="166" y="48"/>
                  </a:cubicBezTo>
                  <a:lnTo>
                    <a:pt x="31" y="74"/>
                  </a:lnTo>
                  <a:cubicBezTo>
                    <a:pt x="31" y="78"/>
                    <a:pt x="27" y="78"/>
                    <a:pt x="27" y="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36"/>
            <p:cNvSpPr/>
            <p:nvPr/>
          </p:nvSpPr>
          <p:spPr>
            <a:xfrm>
              <a:off x="8398348" y="2328800"/>
              <a:ext cx="226739" cy="63722"/>
            </a:xfrm>
            <a:custGeom>
              <a:avLst/>
              <a:gdLst/>
              <a:ahLst/>
              <a:cxnLst/>
              <a:rect l="l" t="t" r="r" b="b"/>
              <a:pathLst>
                <a:path w="1466" h="412" extrusionOk="0">
                  <a:moveTo>
                    <a:pt x="339" y="412"/>
                  </a:moveTo>
                  <a:cubicBezTo>
                    <a:pt x="273" y="412"/>
                    <a:pt x="217" y="403"/>
                    <a:pt x="165" y="382"/>
                  </a:cubicBezTo>
                  <a:cubicBezTo>
                    <a:pt x="39" y="330"/>
                    <a:pt x="5" y="239"/>
                    <a:pt x="5" y="234"/>
                  </a:cubicBezTo>
                  <a:cubicBezTo>
                    <a:pt x="0" y="226"/>
                    <a:pt x="5" y="212"/>
                    <a:pt x="18" y="208"/>
                  </a:cubicBezTo>
                  <a:cubicBezTo>
                    <a:pt x="26" y="204"/>
                    <a:pt x="39" y="208"/>
                    <a:pt x="44" y="221"/>
                  </a:cubicBezTo>
                  <a:cubicBezTo>
                    <a:pt x="48" y="221"/>
                    <a:pt x="78" y="299"/>
                    <a:pt x="182" y="343"/>
                  </a:cubicBezTo>
                  <a:cubicBezTo>
                    <a:pt x="282" y="382"/>
                    <a:pt x="469" y="395"/>
                    <a:pt x="794" y="243"/>
                  </a:cubicBezTo>
                  <a:cubicBezTo>
                    <a:pt x="798" y="243"/>
                    <a:pt x="798" y="243"/>
                    <a:pt x="802" y="243"/>
                  </a:cubicBezTo>
                  <a:cubicBezTo>
                    <a:pt x="802" y="243"/>
                    <a:pt x="1132" y="247"/>
                    <a:pt x="1427" y="9"/>
                  </a:cubicBezTo>
                  <a:cubicBezTo>
                    <a:pt x="1435" y="0"/>
                    <a:pt x="1448" y="0"/>
                    <a:pt x="1457" y="9"/>
                  </a:cubicBezTo>
                  <a:cubicBezTo>
                    <a:pt x="1466" y="22"/>
                    <a:pt x="1466" y="35"/>
                    <a:pt x="1453" y="43"/>
                  </a:cubicBezTo>
                  <a:cubicBezTo>
                    <a:pt x="1162" y="278"/>
                    <a:pt x="854" y="286"/>
                    <a:pt x="807" y="286"/>
                  </a:cubicBezTo>
                  <a:cubicBezTo>
                    <a:pt x="625" y="373"/>
                    <a:pt x="469" y="412"/>
                    <a:pt x="339" y="412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36"/>
            <p:cNvSpPr/>
            <p:nvPr/>
          </p:nvSpPr>
          <p:spPr>
            <a:xfrm>
              <a:off x="8420465" y="2362208"/>
              <a:ext cx="248237" cy="116153"/>
            </a:xfrm>
            <a:custGeom>
              <a:avLst/>
              <a:gdLst/>
              <a:ahLst/>
              <a:cxnLst/>
              <a:rect l="l" t="t" r="r" b="b"/>
              <a:pathLst>
                <a:path w="1605" h="751" extrusionOk="0">
                  <a:moveTo>
                    <a:pt x="230" y="751"/>
                  </a:moveTo>
                  <a:cubicBezTo>
                    <a:pt x="152" y="751"/>
                    <a:pt x="83" y="716"/>
                    <a:pt x="44" y="647"/>
                  </a:cubicBezTo>
                  <a:cubicBezTo>
                    <a:pt x="5" y="582"/>
                    <a:pt x="0" y="491"/>
                    <a:pt x="31" y="439"/>
                  </a:cubicBezTo>
                  <a:cubicBezTo>
                    <a:pt x="83" y="361"/>
                    <a:pt x="274" y="222"/>
                    <a:pt x="391" y="192"/>
                  </a:cubicBezTo>
                  <a:cubicBezTo>
                    <a:pt x="421" y="187"/>
                    <a:pt x="473" y="166"/>
                    <a:pt x="529" y="148"/>
                  </a:cubicBezTo>
                  <a:cubicBezTo>
                    <a:pt x="698" y="88"/>
                    <a:pt x="928" y="1"/>
                    <a:pt x="1076" y="27"/>
                  </a:cubicBezTo>
                  <a:cubicBezTo>
                    <a:pt x="1275" y="62"/>
                    <a:pt x="1583" y="421"/>
                    <a:pt x="1596" y="439"/>
                  </a:cubicBezTo>
                  <a:cubicBezTo>
                    <a:pt x="1605" y="447"/>
                    <a:pt x="1605" y="460"/>
                    <a:pt x="1596" y="469"/>
                  </a:cubicBezTo>
                  <a:cubicBezTo>
                    <a:pt x="1587" y="478"/>
                    <a:pt x="1570" y="478"/>
                    <a:pt x="1561" y="469"/>
                  </a:cubicBezTo>
                  <a:cubicBezTo>
                    <a:pt x="1561" y="465"/>
                    <a:pt x="1249" y="101"/>
                    <a:pt x="1067" y="70"/>
                  </a:cubicBezTo>
                  <a:cubicBezTo>
                    <a:pt x="933" y="49"/>
                    <a:pt x="698" y="135"/>
                    <a:pt x="547" y="187"/>
                  </a:cubicBezTo>
                  <a:cubicBezTo>
                    <a:pt x="486" y="213"/>
                    <a:pt x="434" y="231"/>
                    <a:pt x="404" y="235"/>
                  </a:cubicBezTo>
                  <a:cubicBezTo>
                    <a:pt x="291" y="265"/>
                    <a:pt x="113" y="400"/>
                    <a:pt x="70" y="465"/>
                  </a:cubicBezTo>
                  <a:cubicBezTo>
                    <a:pt x="48" y="495"/>
                    <a:pt x="52" y="569"/>
                    <a:pt x="83" y="625"/>
                  </a:cubicBezTo>
                  <a:cubicBezTo>
                    <a:pt x="109" y="664"/>
                    <a:pt x="156" y="712"/>
                    <a:pt x="248" y="708"/>
                  </a:cubicBezTo>
                  <a:cubicBezTo>
                    <a:pt x="438" y="695"/>
                    <a:pt x="577" y="630"/>
                    <a:pt x="581" y="630"/>
                  </a:cubicBezTo>
                  <a:cubicBezTo>
                    <a:pt x="581" y="630"/>
                    <a:pt x="586" y="630"/>
                    <a:pt x="590" y="630"/>
                  </a:cubicBezTo>
                  <a:cubicBezTo>
                    <a:pt x="594" y="630"/>
                    <a:pt x="872" y="647"/>
                    <a:pt x="1067" y="569"/>
                  </a:cubicBezTo>
                  <a:cubicBezTo>
                    <a:pt x="1080" y="564"/>
                    <a:pt x="1093" y="569"/>
                    <a:pt x="1097" y="577"/>
                  </a:cubicBezTo>
                  <a:cubicBezTo>
                    <a:pt x="1102" y="590"/>
                    <a:pt x="1097" y="603"/>
                    <a:pt x="1084" y="608"/>
                  </a:cubicBezTo>
                  <a:cubicBezTo>
                    <a:pt x="894" y="690"/>
                    <a:pt x="638" y="677"/>
                    <a:pt x="594" y="673"/>
                  </a:cubicBezTo>
                  <a:cubicBezTo>
                    <a:pt x="564" y="686"/>
                    <a:pt x="430" y="742"/>
                    <a:pt x="248" y="751"/>
                  </a:cubicBezTo>
                  <a:cubicBezTo>
                    <a:pt x="243" y="751"/>
                    <a:pt x="239" y="751"/>
                    <a:pt x="230" y="75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36"/>
            <p:cNvSpPr/>
            <p:nvPr/>
          </p:nvSpPr>
          <p:spPr>
            <a:xfrm>
              <a:off x="7612420" y="2917330"/>
              <a:ext cx="60091" cy="37605"/>
            </a:xfrm>
            <a:custGeom>
              <a:avLst/>
              <a:gdLst/>
              <a:ahLst/>
              <a:cxnLst/>
              <a:rect l="l" t="t" r="r" b="b"/>
              <a:pathLst>
                <a:path w="473" h="296" extrusionOk="0">
                  <a:moveTo>
                    <a:pt x="447" y="295"/>
                  </a:moveTo>
                  <a:cubicBezTo>
                    <a:pt x="442" y="295"/>
                    <a:pt x="442" y="295"/>
                    <a:pt x="438" y="295"/>
                  </a:cubicBezTo>
                  <a:cubicBezTo>
                    <a:pt x="122" y="187"/>
                    <a:pt x="13" y="48"/>
                    <a:pt x="9" y="40"/>
                  </a:cubicBezTo>
                  <a:cubicBezTo>
                    <a:pt x="0" y="31"/>
                    <a:pt x="5" y="18"/>
                    <a:pt x="13" y="9"/>
                  </a:cubicBezTo>
                  <a:cubicBezTo>
                    <a:pt x="22" y="0"/>
                    <a:pt x="39" y="5"/>
                    <a:pt x="44" y="14"/>
                  </a:cubicBezTo>
                  <a:cubicBezTo>
                    <a:pt x="48" y="14"/>
                    <a:pt x="148" y="148"/>
                    <a:pt x="455" y="252"/>
                  </a:cubicBezTo>
                  <a:cubicBezTo>
                    <a:pt x="464" y="256"/>
                    <a:pt x="473" y="269"/>
                    <a:pt x="468" y="282"/>
                  </a:cubicBezTo>
                  <a:cubicBezTo>
                    <a:pt x="464" y="291"/>
                    <a:pt x="455" y="295"/>
                    <a:pt x="447" y="29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36"/>
            <p:cNvSpPr/>
            <p:nvPr/>
          </p:nvSpPr>
          <p:spPr>
            <a:xfrm>
              <a:off x="7596921" y="2919490"/>
              <a:ext cx="40400" cy="70636"/>
            </a:xfrm>
            <a:custGeom>
              <a:avLst/>
              <a:gdLst/>
              <a:ahLst/>
              <a:cxnLst/>
              <a:rect l="l" t="t" r="r" b="b"/>
              <a:pathLst>
                <a:path w="318" h="556" extrusionOk="0">
                  <a:moveTo>
                    <a:pt x="291" y="556"/>
                  </a:moveTo>
                  <a:cubicBezTo>
                    <a:pt x="287" y="556"/>
                    <a:pt x="283" y="556"/>
                    <a:pt x="278" y="551"/>
                  </a:cubicBezTo>
                  <a:cubicBezTo>
                    <a:pt x="1" y="313"/>
                    <a:pt x="31" y="36"/>
                    <a:pt x="36" y="23"/>
                  </a:cubicBezTo>
                  <a:cubicBezTo>
                    <a:pt x="36" y="10"/>
                    <a:pt x="49" y="1"/>
                    <a:pt x="62" y="1"/>
                  </a:cubicBezTo>
                  <a:cubicBezTo>
                    <a:pt x="75" y="5"/>
                    <a:pt x="83" y="14"/>
                    <a:pt x="79" y="27"/>
                  </a:cubicBezTo>
                  <a:cubicBezTo>
                    <a:pt x="79" y="31"/>
                    <a:pt x="49" y="296"/>
                    <a:pt x="309" y="517"/>
                  </a:cubicBezTo>
                  <a:cubicBezTo>
                    <a:pt x="317" y="525"/>
                    <a:pt x="317" y="538"/>
                    <a:pt x="309" y="547"/>
                  </a:cubicBezTo>
                  <a:cubicBezTo>
                    <a:pt x="304" y="551"/>
                    <a:pt x="300" y="556"/>
                    <a:pt x="291" y="5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36"/>
            <p:cNvSpPr/>
            <p:nvPr/>
          </p:nvSpPr>
          <p:spPr>
            <a:xfrm>
              <a:off x="6632068" y="3914577"/>
              <a:ext cx="1489424" cy="793586"/>
            </a:xfrm>
            <a:custGeom>
              <a:avLst/>
              <a:gdLst/>
              <a:ahLst/>
              <a:cxnLst/>
              <a:rect l="l" t="t" r="r" b="b"/>
              <a:pathLst>
                <a:path w="9630" h="5131" extrusionOk="0">
                  <a:moveTo>
                    <a:pt x="0" y="5130"/>
                  </a:moveTo>
                  <a:lnTo>
                    <a:pt x="269" y="3279"/>
                  </a:lnTo>
                  <a:cubicBezTo>
                    <a:pt x="238" y="2646"/>
                    <a:pt x="451" y="1302"/>
                    <a:pt x="581" y="547"/>
                  </a:cubicBezTo>
                  <a:cubicBezTo>
                    <a:pt x="637" y="218"/>
                    <a:pt x="676" y="1"/>
                    <a:pt x="676" y="1"/>
                  </a:cubicBezTo>
                  <a:lnTo>
                    <a:pt x="9088" y="1"/>
                  </a:lnTo>
                  <a:lnTo>
                    <a:pt x="9205" y="1120"/>
                  </a:lnTo>
                  <a:lnTo>
                    <a:pt x="9630" y="513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36"/>
            <p:cNvSpPr/>
            <p:nvPr/>
          </p:nvSpPr>
          <p:spPr>
            <a:xfrm>
              <a:off x="7010844" y="1201450"/>
              <a:ext cx="583551" cy="555402"/>
            </a:xfrm>
            <a:custGeom>
              <a:avLst/>
              <a:gdLst/>
              <a:ahLst/>
              <a:cxnLst/>
              <a:rect l="l" t="t" r="r" b="b"/>
              <a:pathLst>
                <a:path w="3773" h="3591" extrusionOk="0">
                  <a:moveTo>
                    <a:pt x="538" y="3448"/>
                  </a:moveTo>
                  <a:lnTo>
                    <a:pt x="66" y="2086"/>
                  </a:lnTo>
                  <a:cubicBezTo>
                    <a:pt x="5" y="1921"/>
                    <a:pt x="1" y="1739"/>
                    <a:pt x="53" y="1570"/>
                  </a:cubicBezTo>
                  <a:cubicBezTo>
                    <a:pt x="178" y="1150"/>
                    <a:pt x="530" y="400"/>
                    <a:pt x="1414" y="235"/>
                  </a:cubicBezTo>
                  <a:cubicBezTo>
                    <a:pt x="2663" y="1"/>
                    <a:pt x="3066" y="521"/>
                    <a:pt x="3331" y="538"/>
                  </a:cubicBezTo>
                  <a:cubicBezTo>
                    <a:pt x="3591" y="551"/>
                    <a:pt x="3773" y="1570"/>
                    <a:pt x="3109" y="2030"/>
                  </a:cubicBezTo>
                  <a:cubicBezTo>
                    <a:pt x="2450" y="2489"/>
                    <a:pt x="1323" y="3183"/>
                    <a:pt x="1323" y="3183"/>
                  </a:cubicBezTo>
                  <a:lnTo>
                    <a:pt x="1037" y="3591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36"/>
            <p:cNvSpPr/>
            <p:nvPr/>
          </p:nvSpPr>
          <p:spPr>
            <a:xfrm>
              <a:off x="7486285" y="4190190"/>
              <a:ext cx="46399" cy="517973"/>
            </a:xfrm>
            <a:custGeom>
              <a:avLst/>
              <a:gdLst/>
              <a:ahLst/>
              <a:cxnLst/>
              <a:rect l="l" t="t" r="r" b="b"/>
              <a:pathLst>
                <a:path w="300" h="3349" extrusionOk="0">
                  <a:moveTo>
                    <a:pt x="300" y="3348"/>
                  </a:moveTo>
                  <a:lnTo>
                    <a:pt x="1" y="3348"/>
                  </a:lnTo>
                  <a:lnTo>
                    <a:pt x="174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36"/>
            <p:cNvSpPr/>
            <p:nvPr/>
          </p:nvSpPr>
          <p:spPr>
            <a:xfrm>
              <a:off x="6721928" y="3914577"/>
              <a:ext cx="1333831" cy="173225"/>
            </a:xfrm>
            <a:custGeom>
              <a:avLst/>
              <a:gdLst/>
              <a:ahLst/>
              <a:cxnLst/>
              <a:rect l="l" t="t" r="r" b="b"/>
              <a:pathLst>
                <a:path w="8624" h="1120" extrusionOk="0">
                  <a:moveTo>
                    <a:pt x="8624" y="1120"/>
                  </a:moveTo>
                  <a:cubicBezTo>
                    <a:pt x="7050" y="1063"/>
                    <a:pt x="1054" y="842"/>
                    <a:pt x="317" y="647"/>
                  </a:cubicBezTo>
                  <a:cubicBezTo>
                    <a:pt x="191" y="612"/>
                    <a:pt x="87" y="582"/>
                    <a:pt x="0" y="547"/>
                  </a:cubicBezTo>
                  <a:cubicBezTo>
                    <a:pt x="56" y="218"/>
                    <a:pt x="95" y="1"/>
                    <a:pt x="95" y="1"/>
                  </a:cubicBezTo>
                  <a:lnTo>
                    <a:pt x="8507" y="1"/>
                  </a:lnTo>
                  <a:close/>
                </a:path>
              </a:pathLst>
            </a:custGeom>
            <a:solidFill>
              <a:srgbClr val="231F2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36"/>
            <p:cNvSpPr/>
            <p:nvPr/>
          </p:nvSpPr>
          <p:spPr>
            <a:xfrm>
              <a:off x="6611188" y="2019626"/>
              <a:ext cx="1499632" cy="1971669"/>
            </a:xfrm>
            <a:custGeom>
              <a:avLst/>
              <a:gdLst/>
              <a:ahLst/>
              <a:cxnLst/>
              <a:rect l="l" t="t" r="r" b="b"/>
              <a:pathLst>
                <a:path w="9696" h="12748" extrusionOk="0">
                  <a:moveTo>
                    <a:pt x="8989" y="12747"/>
                  </a:moveTo>
                  <a:lnTo>
                    <a:pt x="1015" y="12747"/>
                  </a:lnTo>
                  <a:cubicBezTo>
                    <a:pt x="1015" y="12747"/>
                    <a:pt x="521" y="12570"/>
                    <a:pt x="699" y="11910"/>
                  </a:cubicBezTo>
                  <a:cubicBezTo>
                    <a:pt x="881" y="11256"/>
                    <a:pt x="1106" y="7007"/>
                    <a:pt x="1106" y="7007"/>
                  </a:cubicBezTo>
                  <a:lnTo>
                    <a:pt x="1" y="1019"/>
                  </a:lnTo>
                  <a:cubicBezTo>
                    <a:pt x="1" y="1019"/>
                    <a:pt x="2077" y="386"/>
                    <a:pt x="2845" y="226"/>
                  </a:cubicBezTo>
                  <a:cubicBezTo>
                    <a:pt x="3617" y="70"/>
                    <a:pt x="5876" y="0"/>
                    <a:pt x="6374" y="113"/>
                  </a:cubicBezTo>
                  <a:cubicBezTo>
                    <a:pt x="6868" y="226"/>
                    <a:pt x="8980" y="724"/>
                    <a:pt x="8980" y="724"/>
                  </a:cubicBezTo>
                  <a:cubicBezTo>
                    <a:pt x="8980" y="724"/>
                    <a:pt x="9132" y="10467"/>
                    <a:pt x="9197" y="10918"/>
                  </a:cubicBezTo>
                  <a:cubicBezTo>
                    <a:pt x="9266" y="11369"/>
                    <a:pt x="9626" y="11845"/>
                    <a:pt x="9652" y="12002"/>
                  </a:cubicBezTo>
                  <a:cubicBezTo>
                    <a:pt x="9652" y="12010"/>
                    <a:pt x="9652" y="12015"/>
                    <a:pt x="9652" y="12023"/>
                  </a:cubicBezTo>
                  <a:cubicBezTo>
                    <a:pt x="9695" y="12413"/>
                    <a:pt x="9379" y="12747"/>
                    <a:pt x="8989" y="12747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36"/>
            <p:cNvSpPr/>
            <p:nvPr/>
          </p:nvSpPr>
          <p:spPr>
            <a:xfrm>
              <a:off x="7400446" y="2215431"/>
              <a:ext cx="118164" cy="1781895"/>
            </a:xfrm>
            <a:custGeom>
              <a:avLst/>
              <a:gdLst/>
              <a:ahLst/>
              <a:cxnLst/>
              <a:rect l="l" t="t" r="r" b="b"/>
              <a:pathLst>
                <a:path w="764" h="11521" extrusionOk="0">
                  <a:moveTo>
                    <a:pt x="707" y="11520"/>
                  </a:moveTo>
                  <a:lnTo>
                    <a:pt x="707" y="11520"/>
                  </a:lnTo>
                  <a:cubicBezTo>
                    <a:pt x="686" y="11520"/>
                    <a:pt x="668" y="11503"/>
                    <a:pt x="668" y="11481"/>
                  </a:cubicBezTo>
                  <a:cubicBezTo>
                    <a:pt x="668" y="11429"/>
                    <a:pt x="690" y="6014"/>
                    <a:pt x="551" y="4002"/>
                  </a:cubicBezTo>
                  <a:cubicBezTo>
                    <a:pt x="413" y="1995"/>
                    <a:pt x="9" y="65"/>
                    <a:pt x="5" y="44"/>
                  </a:cubicBezTo>
                  <a:cubicBezTo>
                    <a:pt x="1" y="26"/>
                    <a:pt x="14" y="5"/>
                    <a:pt x="31" y="5"/>
                  </a:cubicBezTo>
                  <a:cubicBezTo>
                    <a:pt x="53" y="0"/>
                    <a:pt x="70" y="9"/>
                    <a:pt x="74" y="31"/>
                  </a:cubicBezTo>
                  <a:cubicBezTo>
                    <a:pt x="79" y="48"/>
                    <a:pt x="486" y="1986"/>
                    <a:pt x="625" y="3998"/>
                  </a:cubicBezTo>
                  <a:cubicBezTo>
                    <a:pt x="764" y="6010"/>
                    <a:pt x="742" y="11429"/>
                    <a:pt x="742" y="11481"/>
                  </a:cubicBezTo>
                  <a:cubicBezTo>
                    <a:pt x="742" y="11503"/>
                    <a:pt x="725" y="11520"/>
                    <a:pt x="707" y="1152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36"/>
            <p:cNvSpPr/>
            <p:nvPr/>
          </p:nvSpPr>
          <p:spPr>
            <a:xfrm>
              <a:off x="6611188" y="2177229"/>
              <a:ext cx="1352700" cy="1814066"/>
            </a:xfrm>
            <a:custGeom>
              <a:avLst/>
              <a:gdLst/>
              <a:ahLst/>
              <a:cxnLst/>
              <a:rect l="l" t="t" r="r" b="b"/>
              <a:pathLst>
                <a:path w="8746" h="11729" extrusionOk="0">
                  <a:moveTo>
                    <a:pt x="8520" y="1500"/>
                  </a:moveTo>
                  <a:lnTo>
                    <a:pt x="6964" y="2571"/>
                  </a:lnTo>
                  <a:lnTo>
                    <a:pt x="6270" y="2589"/>
                  </a:lnTo>
                  <a:cubicBezTo>
                    <a:pt x="6270" y="2589"/>
                    <a:pt x="5910" y="2554"/>
                    <a:pt x="5555" y="2662"/>
                  </a:cubicBezTo>
                  <a:cubicBezTo>
                    <a:pt x="5203" y="2775"/>
                    <a:pt x="5017" y="3161"/>
                    <a:pt x="5017" y="3161"/>
                  </a:cubicBezTo>
                  <a:lnTo>
                    <a:pt x="5290" y="5069"/>
                  </a:lnTo>
                  <a:lnTo>
                    <a:pt x="1826" y="8355"/>
                  </a:lnTo>
                  <a:cubicBezTo>
                    <a:pt x="1835" y="6816"/>
                    <a:pt x="1587" y="5533"/>
                    <a:pt x="1696" y="5520"/>
                  </a:cubicBezTo>
                  <a:cubicBezTo>
                    <a:pt x="1830" y="5502"/>
                    <a:pt x="1943" y="5259"/>
                    <a:pt x="1943" y="5259"/>
                  </a:cubicBezTo>
                  <a:cubicBezTo>
                    <a:pt x="1943" y="5259"/>
                    <a:pt x="2034" y="4314"/>
                    <a:pt x="1696" y="2359"/>
                  </a:cubicBezTo>
                  <a:cubicBezTo>
                    <a:pt x="1353" y="403"/>
                    <a:pt x="1" y="0"/>
                    <a:pt x="1" y="0"/>
                  </a:cubicBezTo>
                  <a:lnTo>
                    <a:pt x="1106" y="5988"/>
                  </a:lnTo>
                  <a:cubicBezTo>
                    <a:pt x="1106" y="5988"/>
                    <a:pt x="881" y="10237"/>
                    <a:pt x="699" y="10891"/>
                  </a:cubicBezTo>
                  <a:cubicBezTo>
                    <a:pt x="521" y="11551"/>
                    <a:pt x="1015" y="11728"/>
                    <a:pt x="1015" y="11728"/>
                  </a:cubicBezTo>
                  <a:lnTo>
                    <a:pt x="1748" y="11728"/>
                  </a:lnTo>
                  <a:cubicBezTo>
                    <a:pt x="1666" y="11290"/>
                    <a:pt x="1627" y="10657"/>
                    <a:pt x="1735" y="9799"/>
                  </a:cubicBezTo>
                  <a:cubicBezTo>
                    <a:pt x="2064" y="9617"/>
                    <a:pt x="2702" y="9240"/>
                    <a:pt x="3105" y="8858"/>
                  </a:cubicBezTo>
                  <a:cubicBezTo>
                    <a:pt x="3673" y="8329"/>
                    <a:pt x="5650" y="5931"/>
                    <a:pt x="5815" y="5771"/>
                  </a:cubicBezTo>
                  <a:cubicBezTo>
                    <a:pt x="5980" y="5615"/>
                    <a:pt x="6925" y="5242"/>
                    <a:pt x="7246" y="4882"/>
                  </a:cubicBezTo>
                  <a:cubicBezTo>
                    <a:pt x="7562" y="4518"/>
                    <a:pt x="7605" y="3490"/>
                    <a:pt x="7605" y="3417"/>
                  </a:cubicBezTo>
                  <a:cubicBezTo>
                    <a:pt x="7605" y="3339"/>
                    <a:pt x="7731" y="3005"/>
                    <a:pt x="7762" y="2905"/>
                  </a:cubicBezTo>
                  <a:cubicBezTo>
                    <a:pt x="7796" y="2810"/>
                    <a:pt x="8295" y="2372"/>
                    <a:pt x="8520" y="2012"/>
                  </a:cubicBezTo>
                  <a:cubicBezTo>
                    <a:pt x="8746" y="1648"/>
                    <a:pt x="8520" y="1500"/>
                    <a:pt x="8520" y="150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36"/>
            <p:cNvSpPr/>
            <p:nvPr/>
          </p:nvSpPr>
          <p:spPr>
            <a:xfrm>
              <a:off x="6341606" y="2373035"/>
              <a:ext cx="1617023" cy="1443179"/>
            </a:xfrm>
            <a:custGeom>
              <a:avLst/>
              <a:gdLst/>
              <a:ahLst/>
              <a:cxnLst/>
              <a:rect l="l" t="t" r="r" b="b"/>
              <a:pathLst>
                <a:path w="10455" h="9331" extrusionOk="0">
                  <a:moveTo>
                    <a:pt x="7614" y="1739"/>
                  </a:moveTo>
                  <a:cubicBezTo>
                    <a:pt x="7514" y="1713"/>
                    <a:pt x="7436" y="1734"/>
                    <a:pt x="7389" y="1739"/>
                  </a:cubicBezTo>
                  <a:cubicBezTo>
                    <a:pt x="7341" y="1743"/>
                    <a:pt x="7298" y="1704"/>
                    <a:pt x="7298" y="1704"/>
                  </a:cubicBezTo>
                  <a:cubicBezTo>
                    <a:pt x="7363" y="1691"/>
                    <a:pt x="7610" y="1435"/>
                    <a:pt x="7610" y="1435"/>
                  </a:cubicBezTo>
                  <a:cubicBezTo>
                    <a:pt x="7640" y="1435"/>
                    <a:pt x="7723" y="1409"/>
                    <a:pt x="7723" y="1409"/>
                  </a:cubicBezTo>
                  <a:cubicBezTo>
                    <a:pt x="7679" y="1565"/>
                    <a:pt x="7814" y="1604"/>
                    <a:pt x="7814" y="1604"/>
                  </a:cubicBezTo>
                  <a:close/>
                  <a:moveTo>
                    <a:pt x="10250" y="100"/>
                  </a:moveTo>
                  <a:cubicBezTo>
                    <a:pt x="10051" y="0"/>
                    <a:pt x="9609" y="304"/>
                    <a:pt x="9335" y="516"/>
                  </a:cubicBezTo>
                  <a:cubicBezTo>
                    <a:pt x="9067" y="733"/>
                    <a:pt x="8672" y="1093"/>
                    <a:pt x="8672" y="1093"/>
                  </a:cubicBezTo>
                  <a:cubicBezTo>
                    <a:pt x="8672" y="1093"/>
                    <a:pt x="8295" y="1119"/>
                    <a:pt x="8173" y="1127"/>
                  </a:cubicBezTo>
                  <a:cubicBezTo>
                    <a:pt x="8048" y="1140"/>
                    <a:pt x="7913" y="1197"/>
                    <a:pt x="7913" y="1197"/>
                  </a:cubicBezTo>
                  <a:cubicBezTo>
                    <a:pt x="7913" y="1197"/>
                    <a:pt x="7983" y="880"/>
                    <a:pt x="7779" y="880"/>
                  </a:cubicBezTo>
                  <a:cubicBezTo>
                    <a:pt x="7575" y="880"/>
                    <a:pt x="7423" y="898"/>
                    <a:pt x="7350" y="919"/>
                  </a:cubicBezTo>
                  <a:cubicBezTo>
                    <a:pt x="7259" y="950"/>
                    <a:pt x="6626" y="1288"/>
                    <a:pt x="6465" y="1695"/>
                  </a:cubicBezTo>
                  <a:cubicBezTo>
                    <a:pt x="6309" y="2099"/>
                    <a:pt x="6162" y="2970"/>
                    <a:pt x="6162" y="2970"/>
                  </a:cubicBezTo>
                  <a:cubicBezTo>
                    <a:pt x="6162" y="2970"/>
                    <a:pt x="4159" y="4913"/>
                    <a:pt x="2750" y="5368"/>
                  </a:cubicBezTo>
                  <a:lnTo>
                    <a:pt x="2893" y="4254"/>
                  </a:lnTo>
                  <a:lnTo>
                    <a:pt x="2975" y="3616"/>
                  </a:lnTo>
                  <a:cubicBezTo>
                    <a:pt x="2975" y="3616"/>
                    <a:pt x="1618" y="3096"/>
                    <a:pt x="183" y="3525"/>
                  </a:cubicBezTo>
                  <a:cubicBezTo>
                    <a:pt x="183" y="3525"/>
                    <a:pt x="170" y="3664"/>
                    <a:pt x="157" y="3898"/>
                  </a:cubicBezTo>
                  <a:cubicBezTo>
                    <a:pt x="105" y="4887"/>
                    <a:pt x="1" y="7557"/>
                    <a:pt x="469" y="8529"/>
                  </a:cubicBezTo>
                  <a:cubicBezTo>
                    <a:pt x="855" y="9331"/>
                    <a:pt x="3439" y="8225"/>
                    <a:pt x="4748" y="7050"/>
                  </a:cubicBezTo>
                  <a:cubicBezTo>
                    <a:pt x="6058" y="5875"/>
                    <a:pt x="7358" y="4202"/>
                    <a:pt x="7358" y="4202"/>
                  </a:cubicBezTo>
                  <a:cubicBezTo>
                    <a:pt x="7358" y="4202"/>
                    <a:pt x="8555" y="3660"/>
                    <a:pt x="8772" y="3399"/>
                  </a:cubicBezTo>
                  <a:cubicBezTo>
                    <a:pt x="8984" y="3139"/>
                    <a:pt x="9166" y="2133"/>
                    <a:pt x="9110" y="2055"/>
                  </a:cubicBezTo>
                  <a:lnTo>
                    <a:pt x="9301" y="1457"/>
                  </a:lnTo>
                  <a:cubicBezTo>
                    <a:pt x="9301" y="1457"/>
                    <a:pt x="10151" y="564"/>
                    <a:pt x="10250" y="473"/>
                  </a:cubicBezTo>
                  <a:cubicBezTo>
                    <a:pt x="10354" y="382"/>
                    <a:pt x="10454" y="200"/>
                    <a:pt x="10250" y="100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36"/>
            <p:cNvSpPr/>
            <p:nvPr/>
          </p:nvSpPr>
          <p:spPr>
            <a:xfrm>
              <a:off x="6365734" y="2851722"/>
              <a:ext cx="436001" cy="179257"/>
            </a:xfrm>
            <a:custGeom>
              <a:avLst/>
              <a:gdLst/>
              <a:ahLst/>
              <a:cxnLst/>
              <a:rect l="l" t="t" r="r" b="b"/>
              <a:pathLst>
                <a:path w="2819" h="1159" extrusionOk="0">
                  <a:moveTo>
                    <a:pt x="2819" y="521"/>
                  </a:moveTo>
                  <a:lnTo>
                    <a:pt x="2737" y="1159"/>
                  </a:lnTo>
                  <a:cubicBezTo>
                    <a:pt x="1917" y="781"/>
                    <a:pt x="560" y="781"/>
                    <a:pt x="1" y="803"/>
                  </a:cubicBezTo>
                  <a:cubicBezTo>
                    <a:pt x="14" y="569"/>
                    <a:pt x="27" y="430"/>
                    <a:pt x="27" y="430"/>
                  </a:cubicBezTo>
                  <a:cubicBezTo>
                    <a:pt x="1462" y="1"/>
                    <a:pt x="2819" y="521"/>
                    <a:pt x="2819" y="52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36"/>
            <p:cNvSpPr/>
            <p:nvPr/>
          </p:nvSpPr>
          <p:spPr>
            <a:xfrm>
              <a:off x="6326913" y="2177229"/>
              <a:ext cx="532512" cy="806887"/>
            </a:xfrm>
            <a:custGeom>
              <a:avLst/>
              <a:gdLst/>
              <a:ahLst/>
              <a:cxnLst/>
              <a:rect l="l" t="t" r="r" b="b"/>
              <a:pathLst>
                <a:path w="3443" h="5217" extrusionOk="0">
                  <a:moveTo>
                    <a:pt x="1839" y="0"/>
                  </a:moveTo>
                  <a:cubicBezTo>
                    <a:pt x="1839" y="0"/>
                    <a:pt x="0" y="226"/>
                    <a:pt x="0" y="4800"/>
                  </a:cubicBezTo>
                  <a:cubicBezTo>
                    <a:pt x="0" y="4939"/>
                    <a:pt x="117" y="5051"/>
                    <a:pt x="256" y="5030"/>
                  </a:cubicBezTo>
                  <a:cubicBezTo>
                    <a:pt x="846" y="4947"/>
                    <a:pt x="2385" y="4874"/>
                    <a:pt x="3126" y="5160"/>
                  </a:cubicBezTo>
                  <a:cubicBezTo>
                    <a:pt x="3269" y="5216"/>
                    <a:pt x="3430" y="5108"/>
                    <a:pt x="3430" y="4952"/>
                  </a:cubicBezTo>
                  <a:cubicBezTo>
                    <a:pt x="3443" y="3829"/>
                    <a:pt x="3347" y="577"/>
                    <a:pt x="1839" y="0"/>
                  </a:cubicBezTo>
                  <a:close/>
                </a:path>
              </a:pathLst>
            </a:custGeom>
            <a:solidFill>
              <a:srgbClr val="FBB0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36"/>
            <p:cNvSpPr/>
            <p:nvPr/>
          </p:nvSpPr>
          <p:spPr>
            <a:xfrm>
              <a:off x="7531912" y="2553992"/>
              <a:ext cx="37738" cy="41141"/>
            </a:xfrm>
            <a:custGeom>
              <a:avLst/>
              <a:gdLst/>
              <a:ahLst/>
              <a:cxnLst/>
              <a:rect l="l" t="t" r="r" b="b"/>
              <a:pathLst>
                <a:path w="244" h="266" extrusionOk="0">
                  <a:moveTo>
                    <a:pt x="27" y="265"/>
                  </a:moveTo>
                  <a:cubicBezTo>
                    <a:pt x="18" y="265"/>
                    <a:pt x="9" y="261"/>
                    <a:pt x="5" y="252"/>
                  </a:cubicBezTo>
                  <a:cubicBezTo>
                    <a:pt x="1" y="239"/>
                    <a:pt x="5" y="226"/>
                    <a:pt x="14" y="222"/>
                  </a:cubicBezTo>
                  <a:cubicBezTo>
                    <a:pt x="170" y="144"/>
                    <a:pt x="196" y="27"/>
                    <a:pt x="196" y="23"/>
                  </a:cubicBezTo>
                  <a:cubicBezTo>
                    <a:pt x="196" y="10"/>
                    <a:pt x="209" y="1"/>
                    <a:pt x="222" y="5"/>
                  </a:cubicBezTo>
                  <a:cubicBezTo>
                    <a:pt x="235" y="5"/>
                    <a:pt x="243" y="18"/>
                    <a:pt x="239" y="31"/>
                  </a:cubicBezTo>
                  <a:cubicBezTo>
                    <a:pt x="239" y="36"/>
                    <a:pt x="209" y="174"/>
                    <a:pt x="35" y="261"/>
                  </a:cubicBezTo>
                  <a:cubicBezTo>
                    <a:pt x="31" y="261"/>
                    <a:pt x="27" y="265"/>
                    <a:pt x="27" y="26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36"/>
            <p:cNvSpPr/>
            <p:nvPr/>
          </p:nvSpPr>
          <p:spPr>
            <a:xfrm>
              <a:off x="7442670" y="2632562"/>
              <a:ext cx="31706" cy="20880"/>
            </a:xfrm>
            <a:custGeom>
              <a:avLst/>
              <a:gdLst/>
              <a:ahLst/>
              <a:cxnLst/>
              <a:rect l="l" t="t" r="r" b="b"/>
              <a:pathLst>
                <a:path w="205" h="135" extrusionOk="0">
                  <a:moveTo>
                    <a:pt x="27" y="135"/>
                  </a:moveTo>
                  <a:cubicBezTo>
                    <a:pt x="18" y="135"/>
                    <a:pt x="14" y="135"/>
                    <a:pt x="10" y="130"/>
                  </a:cubicBezTo>
                  <a:cubicBezTo>
                    <a:pt x="1" y="122"/>
                    <a:pt x="1" y="104"/>
                    <a:pt x="10" y="96"/>
                  </a:cubicBezTo>
                  <a:cubicBezTo>
                    <a:pt x="79" y="30"/>
                    <a:pt x="170" y="4"/>
                    <a:pt x="174" y="4"/>
                  </a:cubicBezTo>
                  <a:cubicBezTo>
                    <a:pt x="187" y="0"/>
                    <a:pt x="200" y="9"/>
                    <a:pt x="200" y="22"/>
                  </a:cubicBezTo>
                  <a:cubicBezTo>
                    <a:pt x="205" y="35"/>
                    <a:pt x="196" y="43"/>
                    <a:pt x="187" y="48"/>
                  </a:cubicBezTo>
                  <a:cubicBezTo>
                    <a:pt x="183" y="48"/>
                    <a:pt x="101" y="69"/>
                    <a:pt x="40" y="130"/>
                  </a:cubicBezTo>
                  <a:cubicBezTo>
                    <a:pt x="36" y="135"/>
                    <a:pt x="31" y="135"/>
                    <a:pt x="27" y="13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36"/>
            <p:cNvSpPr/>
            <p:nvPr/>
          </p:nvSpPr>
          <p:spPr>
            <a:xfrm>
              <a:off x="7545986" y="2538680"/>
              <a:ext cx="140281" cy="85994"/>
            </a:xfrm>
            <a:custGeom>
              <a:avLst/>
              <a:gdLst/>
              <a:ahLst/>
              <a:cxnLst/>
              <a:rect l="l" t="t" r="r" b="b"/>
              <a:pathLst>
                <a:path w="907" h="556" extrusionOk="0">
                  <a:moveTo>
                    <a:pt x="27" y="555"/>
                  </a:moveTo>
                  <a:cubicBezTo>
                    <a:pt x="22" y="555"/>
                    <a:pt x="14" y="551"/>
                    <a:pt x="9" y="546"/>
                  </a:cubicBezTo>
                  <a:cubicBezTo>
                    <a:pt x="1" y="533"/>
                    <a:pt x="5" y="520"/>
                    <a:pt x="14" y="512"/>
                  </a:cubicBezTo>
                  <a:cubicBezTo>
                    <a:pt x="31" y="503"/>
                    <a:pt x="400" y="260"/>
                    <a:pt x="547" y="213"/>
                  </a:cubicBezTo>
                  <a:cubicBezTo>
                    <a:pt x="690" y="165"/>
                    <a:pt x="868" y="9"/>
                    <a:pt x="868" y="4"/>
                  </a:cubicBezTo>
                  <a:cubicBezTo>
                    <a:pt x="876" y="0"/>
                    <a:pt x="889" y="0"/>
                    <a:pt x="898" y="9"/>
                  </a:cubicBezTo>
                  <a:cubicBezTo>
                    <a:pt x="907" y="17"/>
                    <a:pt x="907" y="30"/>
                    <a:pt x="898" y="39"/>
                  </a:cubicBezTo>
                  <a:cubicBezTo>
                    <a:pt x="889" y="48"/>
                    <a:pt x="712" y="204"/>
                    <a:pt x="564" y="256"/>
                  </a:cubicBezTo>
                  <a:cubicBezTo>
                    <a:pt x="421" y="299"/>
                    <a:pt x="44" y="546"/>
                    <a:pt x="40" y="551"/>
                  </a:cubicBezTo>
                  <a:cubicBezTo>
                    <a:pt x="35" y="555"/>
                    <a:pt x="31" y="555"/>
                    <a:pt x="27" y="555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36"/>
            <p:cNvSpPr/>
            <p:nvPr/>
          </p:nvSpPr>
          <p:spPr>
            <a:xfrm>
              <a:off x="7684102" y="2594205"/>
              <a:ext cx="100068" cy="101460"/>
            </a:xfrm>
            <a:custGeom>
              <a:avLst/>
              <a:gdLst/>
              <a:ahLst/>
              <a:cxnLst/>
              <a:rect l="l" t="t" r="r" b="b"/>
              <a:pathLst>
                <a:path w="647" h="656" extrusionOk="0">
                  <a:moveTo>
                    <a:pt x="27" y="656"/>
                  </a:moveTo>
                  <a:cubicBezTo>
                    <a:pt x="22" y="656"/>
                    <a:pt x="22" y="656"/>
                    <a:pt x="18" y="651"/>
                  </a:cubicBezTo>
                  <a:cubicBezTo>
                    <a:pt x="5" y="647"/>
                    <a:pt x="1" y="634"/>
                    <a:pt x="5" y="621"/>
                  </a:cubicBezTo>
                  <a:cubicBezTo>
                    <a:pt x="9" y="617"/>
                    <a:pt x="57" y="513"/>
                    <a:pt x="114" y="456"/>
                  </a:cubicBezTo>
                  <a:cubicBezTo>
                    <a:pt x="166" y="404"/>
                    <a:pt x="590" y="27"/>
                    <a:pt x="608" y="10"/>
                  </a:cubicBezTo>
                  <a:cubicBezTo>
                    <a:pt x="616" y="1"/>
                    <a:pt x="629" y="1"/>
                    <a:pt x="638" y="10"/>
                  </a:cubicBezTo>
                  <a:cubicBezTo>
                    <a:pt x="647" y="18"/>
                    <a:pt x="647" y="36"/>
                    <a:pt x="638" y="44"/>
                  </a:cubicBezTo>
                  <a:cubicBezTo>
                    <a:pt x="634" y="49"/>
                    <a:pt x="196" y="439"/>
                    <a:pt x="144" y="491"/>
                  </a:cubicBezTo>
                  <a:cubicBezTo>
                    <a:pt x="96" y="539"/>
                    <a:pt x="48" y="643"/>
                    <a:pt x="48" y="643"/>
                  </a:cubicBezTo>
                  <a:cubicBezTo>
                    <a:pt x="44" y="651"/>
                    <a:pt x="35" y="656"/>
                    <a:pt x="27" y="65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36"/>
            <p:cNvSpPr/>
            <p:nvPr/>
          </p:nvSpPr>
          <p:spPr>
            <a:xfrm>
              <a:off x="7709004" y="2686849"/>
              <a:ext cx="45626" cy="90634"/>
            </a:xfrm>
            <a:custGeom>
              <a:avLst/>
              <a:gdLst/>
              <a:ahLst/>
              <a:cxnLst/>
              <a:rect l="l" t="t" r="r" b="b"/>
              <a:pathLst>
                <a:path w="295" h="586" extrusionOk="0">
                  <a:moveTo>
                    <a:pt x="26" y="586"/>
                  </a:moveTo>
                  <a:cubicBezTo>
                    <a:pt x="22" y="586"/>
                    <a:pt x="18" y="581"/>
                    <a:pt x="13" y="581"/>
                  </a:cubicBezTo>
                  <a:cubicBezTo>
                    <a:pt x="5" y="573"/>
                    <a:pt x="0" y="560"/>
                    <a:pt x="5" y="551"/>
                  </a:cubicBezTo>
                  <a:cubicBezTo>
                    <a:pt x="5" y="551"/>
                    <a:pt x="52" y="464"/>
                    <a:pt x="91" y="339"/>
                  </a:cubicBezTo>
                  <a:cubicBezTo>
                    <a:pt x="126" y="208"/>
                    <a:pt x="247" y="22"/>
                    <a:pt x="252" y="13"/>
                  </a:cubicBezTo>
                  <a:cubicBezTo>
                    <a:pt x="256" y="5"/>
                    <a:pt x="269" y="0"/>
                    <a:pt x="282" y="9"/>
                  </a:cubicBezTo>
                  <a:cubicBezTo>
                    <a:pt x="291" y="13"/>
                    <a:pt x="295" y="26"/>
                    <a:pt x="291" y="39"/>
                  </a:cubicBezTo>
                  <a:cubicBezTo>
                    <a:pt x="286" y="39"/>
                    <a:pt x="169" y="230"/>
                    <a:pt x="135" y="352"/>
                  </a:cubicBezTo>
                  <a:cubicBezTo>
                    <a:pt x="96" y="482"/>
                    <a:pt x="48" y="568"/>
                    <a:pt x="44" y="573"/>
                  </a:cubicBezTo>
                  <a:cubicBezTo>
                    <a:pt x="39" y="581"/>
                    <a:pt x="31" y="586"/>
                    <a:pt x="26" y="58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36"/>
            <p:cNvSpPr/>
            <p:nvPr/>
          </p:nvSpPr>
          <p:spPr>
            <a:xfrm>
              <a:off x="7597644" y="2553992"/>
              <a:ext cx="39749" cy="38357"/>
            </a:xfrm>
            <a:custGeom>
              <a:avLst/>
              <a:gdLst/>
              <a:ahLst/>
              <a:cxnLst/>
              <a:rect l="l" t="t" r="r" b="b"/>
              <a:pathLst>
                <a:path w="257" h="248" extrusionOk="0">
                  <a:moveTo>
                    <a:pt x="26" y="248"/>
                  </a:moveTo>
                  <a:cubicBezTo>
                    <a:pt x="22" y="248"/>
                    <a:pt x="13" y="248"/>
                    <a:pt x="9" y="239"/>
                  </a:cubicBezTo>
                  <a:cubicBezTo>
                    <a:pt x="0" y="231"/>
                    <a:pt x="5" y="218"/>
                    <a:pt x="13" y="209"/>
                  </a:cubicBezTo>
                  <a:cubicBezTo>
                    <a:pt x="61" y="179"/>
                    <a:pt x="183" y="79"/>
                    <a:pt x="209" y="18"/>
                  </a:cubicBezTo>
                  <a:cubicBezTo>
                    <a:pt x="213" y="5"/>
                    <a:pt x="226" y="1"/>
                    <a:pt x="239" y="5"/>
                  </a:cubicBezTo>
                  <a:cubicBezTo>
                    <a:pt x="248" y="10"/>
                    <a:pt x="256" y="23"/>
                    <a:pt x="248" y="36"/>
                  </a:cubicBezTo>
                  <a:cubicBezTo>
                    <a:pt x="213" y="122"/>
                    <a:pt x="48" y="239"/>
                    <a:pt x="39" y="244"/>
                  </a:cubicBezTo>
                  <a:cubicBezTo>
                    <a:pt x="35" y="248"/>
                    <a:pt x="31" y="248"/>
                    <a:pt x="26" y="24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36"/>
            <p:cNvSpPr/>
            <p:nvPr/>
          </p:nvSpPr>
          <p:spPr>
            <a:xfrm>
              <a:off x="6484517" y="3181003"/>
              <a:ext cx="285821" cy="200755"/>
            </a:xfrm>
            <a:custGeom>
              <a:avLst/>
              <a:gdLst/>
              <a:ahLst/>
              <a:cxnLst/>
              <a:rect l="l" t="t" r="r" b="b"/>
              <a:pathLst>
                <a:path w="1848" h="1298" extrusionOk="0">
                  <a:moveTo>
                    <a:pt x="26" y="1297"/>
                  </a:moveTo>
                  <a:cubicBezTo>
                    <a:pt x="22" y="1297"/>
                    <a:pt x="13" y="1293"/>
                    <a:pt x="9" y="1288"/>
                  </a:cubicBezTo>
                  <a:cubicBezTo>
                    <a:pt x="0" y="1280"/>
                    <a:pt x="0" y="1267"/>
                    <a:pt x="13" y="1258"/>
                  </a:cubicBezTo>
                  <a:cubicBezTo>
                    <a:pt x="18" y="1249"/>
                    <a:pt x="733" y="573"/>
                    <a:pt x="1730" y="157"/>
                  </a:cubicBezTo>
                  <a:cubicBezTo>
                    <a:pt x="1505" y="139"/>
                    <a:pt x="889" y="131"/>
                    <a:pt x="390" y="465"/>
                  </a:cubicBezTo>
                  <a:cubicBezTo>
                    <a:pt x="382" y="473"/>
                    <a:pt x="364" y="469"/>
                    <a:pt x="360" y="460"/>
                  </a:cubicBezTo>
                  <a:cubicBezTo>
                    <a:pt x="351" y="452"/>
                    <a:pt x="356" y="434"/>
                    <a:pt x="364" y="430"/>
                  </a:cubicBezTo>
                  <a:cubicBezTo>
                    <a:pt x="997" y="1"/>
                    <a:pt x="1817" y="118"/>
                    <a:pt x="1826" y="122"/>
                  </a:cubicBezTo>
                  <a:cubicBezTo>
                    <a:pt x="1839" y="122"/>
                    <a:pt x="1847" y="131"/>
                    <a:pt x="1847" y="139"/>
                  </a:cubicBezTo>
                  <a:cubicBezTo>
                    <a:pt x="1847" y="148"/>
                    <a:pt x="1843" y="161"/>
                    <a:pt x="1834" y="165"/>
                  </a:cubicBezTo>
                  <a:cubicBezTo>
                    <a:pt x="798" y="573"/>
                    <a:pt x="48" y="1280"/>
                    <a:pt x="44" y="1288"/>
                  </a:cubicBezTo>
                  <a:cubicBezTo>
                    <a:pt x="39" y="1293"/>
                    <a:pt x="31" y="1297"/>
                    <a:pt x="26" y="1297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36"/>
            <p:cNvSpPr/>
            <p:nvPr/>
          </p:nvSpPr>
          <p:spPr>
            <a:xfrm>
              <a:off x="7164426" y="1726536"/>
              <a:ext cx="293863" cy="513178"/>
            </a:xfrm>
            <a:custGeom>
              <a:avLst/>
              <a:gdLst/>
              <a:ahLst/>
              <a:cxnLst/>
              <a:rect l="l" t="t" r="r" b="b"/>
              <a:pathLst>
                <a:path w="1900" h="3318" extrusionOk="0">
                  <a:moveTo>
                    <a:pt x="1869" y="1457"/>
                  </a:moveTo>
                  <a:lnTo>
                    <a:pt x="1657" y="412"/>
                  </a:lnTo>
                  <a:lnTo>
                    <a:pt x="274" y="70"/>
                  </a:lnTo>
                  <a:lnTo>
                    <a:pt x="1" y="1"/>
                  </a:lnTo>
                  <a:lnTo>
                    <a:pt x="40" y="178"/>
                  </a:lnTo>
                  <a:lnTo>
                    <a:pt x="139" y="647"/>
                  </a:lnTo>
                  <a:lnTo>
                    <a:pt x="313" y="1453"/>
                  </a:lnTo>
                  <a:lnTo>
                    <a:pt x="1206" y="2121"/>
                  </a:lnTo>
                  <a:lnTo>
                    <a:pt x="1635" y="3317"/>
                  </a:lnTo>
                  <a:lnTo>
                    <a:pt x="1653" y="2073"/>
                  </a:lnTo>
                  <a:lnTo>
                    <a:pt x="1900" y="1600"/>
                  </a:ln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36"/>
            <p:cNvSpPr/>
            <p:nvPr/>
          </p:nvSpPr>
          <p:spPr>
            <a:xfrm>
              <a:off x="7170458" y="1737208"/>
              <a:ext cx="283192" cy="238339"/>
            </a:xfrm>
            <a:custGeom>
              <a:avLst/>
              <a:gdLst/>
              <a:ahLst/>
              <a:cxnLst/>
              <a:rect l="l" t="t" r="r" b="b"/>
              <a:pathLst>
                <a:path w="1831" h="1541" extrusionOk="0">
                  <a:moveTo>
                    <a:pt x="1" y="109"/>
                  </a:moveTo>
                  <a:lnTo>
                    <a:pt x="235" y="1"/>
                  </a:lnTo>
                  <a:lnTo>
                    <a:pt x="1618" y="343"/>
                  </a:lnTo>
                  <a:lnTo>
                    <a:pt x="1830" y="1388"/>
                  </a:lnTo>
                  <a:cubicBezTo>
                    <a:pt x="920" y="1540"/>
                    <a:pt x="373" y="989"/>
                    <a:pt x="100" y="578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36"/>
            <p:cNvSpPr/>
            <p:nvPr/>
          </p:nvSpPr>
          <p:spPr>
            <a:xfrm>
              <a:off x="7049819" y="1678281"/>
              <a:ext cx="142292" cy="116153"/>
            </a:xfrm>
            <a:custGeom>
              <a:avLst/>
              <a:gdLst/>
              <a:ahLst/>
              <a:cxnLst/>
              <a:rect l="l" t="t" r="r" b="b"/>
              <a:pathLst>
                <a:path w="920" h="751" extrusionOk="0">
                  <a:moveTo>
                    <a:pt x="625" y="716"/>
                  </a:moveTo>
                  <a:cubicBezTo>
                    <a:pt x="716" y="742"/>
                    <a:pt x="815" y="750"/>
                    <a:pt x="919" y="729"/>
                  </a:cubicBezTo>
                  <a:lnTo>
                    <a:pt x="572" y="139"/>
                  </a:lnTo>
                  <a:cubicBezTo>
                    <a:pt x="572" y="139"/>
                    <a:pt x="412" y="13"/>
                    <a:pt x="269" y="5"/>
                  </a:cubicBezTo>
                  <a:cubicBezTo>
                    <a:pt x="213" y="0"/>
                    <a:pt x="156" y="18"/>
                    <a:pt x="113" y="65"/>
                  </a:cubicBezTo>
                  <a:cubicBezTo>
                    <a:pt x="0" y="204"/>
                    <a:pt x="243" y="616"/>
                    <a:pt x="625" y="716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36"/>
            <p:cNvSpPr/>
            <p:nvPr/>
          </p:nvSpPr>
          <p:spPr>
            <a:xfrm>
              <a:off x="7091270" y="1678899"/>
              <a:ext cx="100842" cy="115535"/>
            </a:xfrm>
            <a:custGeom>
              <a:avLst/>
              <a:gdLst/>
              <a:ahLst/>
              <a:cxnLst/>
              <a:rect l="l" t="t" r="r" b="b"/>
              <a:pathLst>
                <a:path w="652" h="747" extrusionOk="0">
                  <a:moveTo>
                    <a:pt x="1" y="1"/>
                  </a:moveTo>
                  <a:cubicBezTo>
                    <a:pt x="57" y="192"/>
                    <a:pt x="170" y="512"/>
                    <a:pt x="357" y="712"/>
                  </a:cubicBezTo>
                  <a:cubicBezTo>
                    <a:pt x="448" y="738"/>
                    <a:pt x="547" y="746"/>
                    <a:pt x="651" y="725"/>
                  </a:cubicBezTo>
                  <a:lnTo>
                    <a:pt x="304" y="135"/>
                  </a:lnTo>
                  <a:cubicBezTo>
                    <a:pt x="304" y="135"/>
                    <a:pt x="144" y="9"/>
                    <a:pt x="1" y="1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36"/>
            <p:cNvSpPr/>
            <p:nvPr/>
          </p:nvSpPr>
          <p:spPr>
            <a:xfrm>
              <a:off x="7103488" y="1358434"/>
              <a:ext cx="461366" cy="549370"/>
            </a:xfrm>
            <a:custGeom>
              <a:avLst/>
              <a:gdLst/>
              <a:ahLst/>
              <a:cxnLst/>
              <a:rect l="l" t="t" r="r" b="b"/>
              <a:pathLst>
                <a:path w="2983" h="3552" extrusionOk="0">
                  <a:moveTo>
                    <a:pt x="2198" y="3334"/>
                  </a:moveTo>
                  <a:cubicBezTo>
                    <a:pt x="2086" y="3408"/>
                    <a:pt x="1964" y="3465"/>
                    <a:pt x="1830" y="3495"/>
                  </a:cubicBezTo>
                  <a:cubicBezTo>
                    <a:pt x="1583" y="3551"/>
                    <a:pt x="1335" y="3525"/>
                    <a:pt x="1101" y="3430"/>
                  </a:cubicBezTo>
                  <a:cubicBezTo>
                    <a:pt x="815" y="3317"/>
                    <a:pt x="555" y="3096"/>
                    <a:pt x="356" y="2801"/>
                  </a:cubicBezTo>
                  <a:cubicBezTo>
                    <a:pt x="225" y="2606"/>
                    <a:pt x="121" y="2376"/>
                    <a:pt x="61" y="2125"/>
                  </a:cubicBezTo>
                  <a:cubicBezTo>
                    <a:pt x="61" y="2120"/>
                    <a:pt x="61" y="2116"/>
                    <a:pt x="56" y="2107"/>
                  </a:cubicBezTo>
                  <a:cubicBezTo>
                    <a:pt x="56" y="2107"/>
                    <a:pt x="56" y="2107"/>
                    <a:pt x="56" y="2103"/>
                  </a:cubicBezTo>
                  <a:cubicBezTo>
                    <a:pt x="17" y="1938"/>
                    <a:pt x="0" y="1774"/>
                    <a:pt x="0" y="1609"/>
                  </a:cubicBezTo>
                  <a:cubicBezTo>
                    <a:pt x="0" y="1596"/>
                    <a:pt x="0" y="1583"/>
                    <a:pt x="0" y="1570"/>
                  </a:cubicBezTo>
                  <a:cubicBezTo>
                    <a:pt x="0" y="1513"/>
                    <a:pt x="4" y="1461"/>
                    <a:pt x="9" y="1405"/>
                  </a:cubicBezTo>
                  <a:cubicBezTo>
                    <a:pt x="39" y="1106"/>
                    <a:pt x="134" y="833"/>
                    <a:pt x="286" y="607"/>
                  </a:cubicBezTo>
                  <a:cubicBezTo>
                    <a:pt x="438" y="382"/>
                    <a:pt x="642" y="208"/>
                    <a:pt x="889" y="117"/>
                  </a:cubicBezTo>
                  <a:cubicBezTo>
                    <a:pt x="932" y="100"/>
                    <a:pt x="980" y="87"/>
                    <a:pt x="1028" y="74"/>
                  </a:cubicBezTo>
                  <a:cubicBezTo>
                    <a:pt x="1348" y="0"/>
                    <a:pt x="1674" y="65"/>
                    <a:pt x="1960" y="239"/>
                  </a:cubicBezTo>
                  <a:cubicBezTo>
                    <a:pt x="2229" y="404"/>
                    <a:pt x="2467" y="664"/>
                    <a:pt x="2627" y="989"/>
                  </a:cubicBezTo>
                  <a:cubicBezTo>
                    <a:pt x="2632" y="993"/>
                    <a:pt x="2636" y="997"/>
                    <a:pt x="2636" y="1002"/>
                  </a:cubicBezTo>
                  <a:cubicBezTo>
                    <a:pt x="2658" y="1050"/>
                    <a:pt x="2680" y="1093"/>
                    <a:pt x="2701" y="1145"/>
                  </a:cubicBezTo>
                  <a:cubicBezTo>
                    <a:pt x="2740" y="1245"/>
                    <a:pt x="2775" y="1353"/>
                    <a:pt x="2801" y="1461"/>
                  </a:cubicBezTo>
                  <a:cubicBezTo>
                    <a:pt x="2983" y="2238"/>
                    <a:pt x="2719" y="2992"/>
                    <a:pt x="2198" y="333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36"/>
            <p:cNvSpPr/>
            <p:nvPr/>
          </p:nvSpPr>
          <p:spPr>
            <a:xfrm>
              <a:off x="7104725" y="1358434"/>
              <a:ext cx="301906" cy="243597"/>
            </a:xfrm>
            <a:custGeom>
              <a:avLst/>
              <a:gdLst/>
              <a:ahLst/>
              <a:cxnLst/>
              <a:rect l="l" t="t" r="r" b="b"/>
              <a:pathLst>
                <a:path w="1952" h="1575" extrusionOk="0">
                  <a:moveTo>
                    <a:pt x="204" y="1574"/>
                  </a:moveTo>
                  <a:lnTo>
                    <a:pt x="1" y="1405"/>
                  </a:lnTo>
                  <a:cubicBezTo>
                    <a:pt x="31" y="1106"/>
                    <a:pt x="126" y="833"/>
                    <a:pt x="278" y="607"/>
                  </a:cubicBezTo>
                  <a:cubicBezTo>
                    <a:pt x="430" y="382"/>
                    <a:pt x="634" y="208"/>
                    <a:pt x="881" y="117"/>
                  </a:cubicBezTo>
                  <a:cubicBezTo>
                    <a:pt x="924" y="100"/>
                    <a:pt x="972" y="87"/>
                    <a:pt x="1020" y="74"/>
                  </a:cubicBezTo>
                  <a:cubicBezTo>
                    <a:pt x="1340" y="0"/>
                    <a:pt x="1666" y="65"/>
                    <a:pt x="1952" y="239"/>
                  </a:cubicBezTo>
                  <a:cubicBezTo>
                    <a:pt x="157" y="299"/>
                    <a:pt x="204" y="1561"/>
                    <a:pt x="204" y="1574"/>
                  </a:cubicBezTo>
                  <a:close/>
                </a:path>
              </a:pathLst>
            </a:custGeom>
            <a:solidFill>
              <a:srgbClr val="DB9C9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36"/>
            <p:cNvSpPr/>
            <p:nvPr/>
          </p:nvSpPr>
          <p:spPr>
            <a:xfrm>
              <a:off x="7119573" y="1951264"/>
              <a:ext cx="297885" cy="322631"/>
            </a:xfrm>
            <a:custGeom>
              <a:avLst/>
              <a:gdLst/>
              <a:ahLst/>
              <a:cxnLst/>
              <a:rect l="l" t="t" r="r" b="b"/>
              <a:pathLst>
                <a:path w="1926" h="2086" extrusionOk="0">
                  <a:moveTo>
                    <a:pt x="603" y="0"/>
                  </a:moveTo>
                  <a:lnTo>
                    <a:pt x="0" y="603"/>
                  </a:lnTo>
                  <a:lnTo>
                    <a:pt x="802" y="2086"/>
                  </a:lnTo>
                  <a:lnTo>
                    <a:pt x="1153" y="1041"/>
                  </a:lnTo>
                  <a:lnTo>
                    <a:pt x="1327" y="850"/>
                  </a:lnTo>
                  <a:lnTo>
                    <a:pt x="1925" y="1864"/>
                  </a:lnTo>
                  <a:lnTo>
                    <a:pt x="1496" y="668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36"/>
            <p:cNvSpPr/>
            <p:nvPr/>
          </p:nvSpPr>
          <p:spPr>
            <a:xfrm>
              <a:off x="7417304" y="1974000"/>
              <a:ext cx="148324" cy="265714"/>
            </a:xfrm>
            <a:custGeom>
              <a:avLst/>
              <a:gdLst/>
              <a:ahLst/>
              <a:cxnLst/>
              <a:rect l="l" t="t" r="r" b="b"/>
              <a:pathLst>
                <a:path w="959" h="1718" extrusionOk="0">
                  <a:moveTo>
                    <a:pt x="0" y="1717"/>
                  </a:moveTo>
                  <a:lnTo>
                    <a:pt x="18" y="473"/>
                  </a:lnTo>
                  <a:lnTo>
                    <a:pt x="265" y="0"/>
                  </a:lnTo>
                  <a:lnTo>
                    <a:pt x="811" y="352"/>
                  </a:lnTo>
                  <a:lnTo>
                    <a:pt x="958" y="1470"/>
                  </a:lnTo>
                  <a:lnTo>
                    <a:pt x="265" y="633"/>
                  </a:lnTo>
                  <a:close/>
                </a:path>
              </a:pathLst>
            </a:custGeom>
            <a:solidFill>
              <a:srgbClr val="FFD47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36"/>
            <p:cNvSpPr/>
            <p:nvPr/>
          </p:nvSpPr>
          <p:spPr>
            <a:xfrm>
              <a:off x="7055851" y="1334306"/>
              <a:ext cx="325415" cy="534522"/>
            </a:xfrm>
            <a:custGeom>
              <a:avLst/>
              <a:gdLst/>
              <a:ahLst/>
              <a:cxnLst/>
              <a:rect l="l" t="t" r="r" b="b"/>
              <a:pathLst>
                <a:path w="2104" h="3456" extrusionOk="0">
                  <a:moveTo>
                    <a:pt x="2103" y="226"/>
                  </a:moveTo>
                  <a:cubicBezTo>
                    <a:pt x="2103" y="226"/>
                    <a:pt x="902" y="451"/>
                    <a:pt x="677" y="1093"/>
                  </a:cubicBezTo>
                  <a:cubicBezTo>
                    <a:pt x="547" y="1474"/>
                    <a:pt x="677" y="1604"/>
                    <a:pt x="720" y="1791"/>
                  </a:cubicBezTo>
                  <a:cubicBezTo>
                    <a:pt x="768" y="1973"/>
                    <a:pt x="555" y="2133"/>
                    <a:pt x="555" y="2133"/>
                  </a:cubicBezTo>
                  <a:cubicBezTo>
                    <a:pt x="555" y="2133"/>
                    <a:pt x="724" y="2740"/>
                    <a:pt x="963" y="2914"/>
                  </a:cubicBezTo>
                  <a:cubicBezTo>
                    <a:pt x="984" y="2931"/>
                    <a:pt x="1010" y="2948"/>
                    <a:pt x="1032" y="2961"/>
                  </a:cubicBezTo>
                  <a:cubicBezTo>
                    <a:pt x="1197" y="3070"/>
                    <a:pt x="1253" y="3282"/>
                    <a:pt x="1162" y="3456"/>
                  </a:cubicBezTo>
                  <a:cubicBezTo>
                    <a:pt x="1162" y="3456"/>
                    <a:pt x="486" y="3113"/>
                    <a:pt x="243" y="2047"/>
                  </a:cubicBezTo>
                  <a:cubicBezTo>
                    <a:pt x="0" y="980"/>
                    <a:pt x="599" y="347"/>
                    <a:pt x="599" y="347"/>
                  </a:cubicBezTo>
                  <a:lnTo>
                    <a:pt x="1461" y="0"/>
                  </a:lnTo>
                  <a:close/>
                </a:path>
              </a:pathLst>
            </a:custGeom>
            <a:solidFill>
              <a:srgbClr val="8D4C2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88" name="Google Shape;988;p36"/>
          <p:cNvSpPr txBox="1">
            <a:spLocks noGrp="1"/>
          </p:cNvSpPr>
          <p:nvPr>
            <p:ph type="title"/>
          </p:nvPr>
        </p:nvSpPr>
        <p:spPr>
          <a:xfrm>
            <a:off x="457200" y="410400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200" i="1" dirty="0" smtClean="0"/>
              <a:t>2.5- </a:t>
            </a:r>
            <a:r>
              <a:rPr lang="en" sz="3200" i="1" dirty="0"/>
              <a:t>Forum</a:t>
            </a:r>
            <a:endParaRPr sz="3200" i="1" dirty="0"/>
          </a:p>
        </p:txBody>
      </p:sp>
      <p:grpSp>
        <p:nvGrpSpPr>
          <p:cNvPr id="989" name="Google Shape;989;p36"/>
          <p:cNvGrpSpPr/>
          <p:nvPr/>
        </p:nvGrpSpPr>
        <p:grpSpPr>
          <a:xfrm>
            <a:off x="298174" y="3943275"/>
            <a:ext cx="5442428" cy="572700"/>
            <a:chOff x="457200" y="3943275"/>
            <a:chExt cx="5283402" cy="572700"/>
          </a:xfrm>
        </p:grpSpPr>
        <p:cxnSp>
          <p:nvCxnSpPr>
            <p:cNvPr id="990" name="Google Shape;990;p36"/>
            <p:cNvCxnSpPr>
              <a:stCxn id="991" idx="3"/>
              <a:endCxn id="992" idx="1"/>
            </p:cNvCxnSpPr>
            <p:nvPr/>
          </p:nvCxnSpPr>
          <p:spPr>
            <a:xfrm>
              <a:off x="3117600" y="4229625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2" name="Google Shape;992;p36"/>
            <p:cNvSpPr/>
            <p:nvPr/>
          </p:nvSpPr>
          <p:spPr>
            <a:xfrm>
              <a:off x="3235002" y="3943275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Like</a:t>
              </a:r>
              <a:endParaRPr sz="14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1" name="Google Shape;991;p36"/>
            <p:cNvSpPr/>
            <p:nvPr/>
          </p:nvSpPr>
          <p:spPr>
            <a:xfrm>
              <a:off x="457200" y="3943275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r>
                <a:rPr lang="en-US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L</a:t>
              </a:r>
              <a:r>
                <a:rPr lang="en" sz="1200" dirty="0" smtClean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ike the posts</a:t>
              </a:r>
              <a:endParaRPr sz="1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3" name="Google Shape;993;p36"/>
            <p:cNvCxnSpPr>
              <a:stCxn id="992" idx="3"/>
              <a:endCxn id="900" idx="1"/>
            </p:cNvCxnSpPr>
            <p:nvPr/>
          </p:nvCxnSpPr>
          <p:spPr>
            <a:xfrm rot="10800000" flipH="1">
              <a:off x="4993302" y="4205025"/>
              <a:ext cx="747300" cy="2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94" name="Google Shape;994;p36"/>
          <p:cNvGrpSpPr/>
          <p:nvPr/>
        </p:nvGrpSpPr>
        <p:grpSpPr>
          <a:xfrm>
            <a:off x="298174" y="3183488"/>
            <a:ext cx="5442428" cy="572700"/>
            <a:chOff x="298174" y="3183488"/>
            <a:chExt cx="5442428" cy="572700"/>
          </a:xfrm>
        </p:grpSpPr>
        <p:cxnSp>
          <p:nvCxnSpPr>
            <p:cNvPr id="995" name="Google Shape;995;p36"/>
            <p:cNvCxnSpPr>
              <a:stCxn id="996" idx="3"/>
              <a:endCxn id="997" idx="1"/>
            </p:cNvCxnSpPr>
            <p:nvPr/>
          </p:nvCxnSpPr>
          <p:spPr>
            <a:xfrm>
              <a:off x="3117600" y="3469838"/>
              <a:ext cx="117402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97" name="Google Shape;997;p36"/>
            <p:cNvSpPr/>
            <p:nvPr/>
          </p:nvSpPr>
          <p:spPr>
            <a:xfrm>
              <a:off x="3235002" y="3183488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b="1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Facilité</a:t>
              </a:r>
              <a:endParaRPr sz="1400" b="1" i="0" u="none" strike="noStrike" cap="none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996" name="Google Shape;996;p36"/>
            <p:cNvSpPr/>
            <p:nvPr/>
          </p:nvSpPr>
          <p:spPr>
            <a:xfrm>
              <a:off x="298174" y="3183488"/>
              <a:ext cx="2819426" cy="572700"/>
            </a:xfrm>
            <a:prstGeom prst="roundRect">
              <a:avLst>
                <a:gd name="adj" fmla="val 0"/>
              </a:avLst>
            </a:prstGeom>
            <a:solidFill>
              <a:srgbClr val="F1C2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View publications by date or subject</a:t>
              </a:r>
              <a:endParaRPr sz="1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998" name="Google Shape;998;p36"/>
            <p:cNvCxnSpPr>
              <a:stCxn id="997" idx="3"/>
              <a:endCxn id="899" idx="1"/>
            </p:cNvCxnSpPr>
            <p:nvPr/>
          </p:nvCxnSpPr>
          <p:spPr>
            <a:xfrm rot="10800000" flipH="1">
              <a:off x="4993302" y="3444938"/>
              <a:ext cx="747300" cy="2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999" name="Google Shape;999;p36"/>
          <p:cNvGrpSpPr/>
          <p:nvPr/>
        </p:nvGrpSpPr>
        <p:grpSpPr>
          <a:xfrm>
            <a:off x="298174" y="2423700"/>
            <a:ext cx="5442427" cy="572700"/>
            <a:chOff x="457200" y="2423700"/>
            <a:chExt cx="5283401" cy="572700"/>
          </a:xfrm>
        </p:grpSpPr>
        <p:cxnSp>
          <p:nvCxnSpPr>
            <p:cNvPr id="1000" name="Google Shape;1000;p36"/>
            <p:cNvCxnSpPr>
              <a:stCxn id="1001" idx="3"/>
              <a:endCxn id="1002" idx="1"/>
            </p:cNvCxnSpPr>
            <p:nvPr/>
          </p:nvCxnSpPr>
          <p:spPr>
            <a:xfrm>
              <a:off x="3117600" y="2710050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2" name="Google Shape;1002;p36"/>
            <p:cNvSpPr/>
            <p:nvPr/>
          </p:nvSpPr>
          <p:spPr>
            <a:xfrm>
              <a:off x="3235001" y="2423700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rgbClr val="F9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Favorite</a:t>
              </a:r>
              <a:endParaRPr sz="14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1" name="Google Shape;1001;p36"/>
            <p:cNvSpPr/>
            <p:nvPr/>
          </p:nvSpPr>
          <p:spPr>
            <a:xfrm>
              <a:off x="457200" y="2423700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rgbClr val="F9A7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SzPts val="1200"/>
              </a:pPr>
              <a:r>
                <a:rPr lang="en-US" sz="1200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Show posts that are most popular</a:t>
              </a:r>
              <a:endParaRPr sz="1200" b="0" i="0" u="none" strike="noStrike" cap="non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03" name="Google Shape;1003;p36"/>
            <p:cNvCxnSpPr>
              <a:stCxn id="1002" idx="3"/>
              <a:endCxn id="898" idx="1"/>
            </p:cNvCxnSpPr>
            <p:nvPr/>
          </p:nvCxnSpPr>
          <p:spPr>
            <a:xfrm rot="10800000" flipH="1">
              <a:off x="4993301" y="2685150"/>
              <a:ext cx="747300" cy="24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04" name="Google Shape;1004;p36"/>
          <p:cNvGrpSpPr/>
          <p:nvPr/>
        </p:nvGrpSpPr>
        <p:grpSpPr>
          <a:xfrm>
            <a:off x="298174" y="1663913"/>
            <a:ext cx="5384228" cy="572700"/>
            <a:chOff x="457200" y="1663913"/>
            <a:chExt cx="5225202" cy="572700"/>
          </a:xfrm>
        </p:grpSpPr>
        <p:cxnSp>
          <p:nvCxnSpPr>
            <p:cNvPr id="1005" name="Google Shape;1005;p36"/>
            <p:cNvCxnSpPr>
              <a:stCxn id="1006" idx="3"/>
              <a:endCxn id="1007" idx="1"/>
            </p:cNvCxnSpPr>
            <p:nvPr/>
          </p:nvCxnSpPr>
          <p:spPr>
            <a:xfrm>
              <a:off x="3117600" y="1950263"/>
              <a:ext cx="117300" cy="0"/>
            </a:xfrm>
            <a:prstGeom prst="straightConnector1">
              <a:avLst/>
            </a:prstGeom>
            <a:noFill/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1007" name="Google Shape;1007;p36"/>
            <p:cNvSpPr/>
            <p:nvPr/>
          </p:nvSpPr>
          <p:spPr>
            <a:xfrm>
              <a:off x="3235002" y="1663913"/>
              <a:ext cx="1758300" cy="572700"/>
            </a:xfrm>
            <a:prstGeom prst="roundRect">
              <a:avLst>
                <a:gd name="adj" fmla="val 0"/>
              </a:avLst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" sz="1800" b="1" dirty="0">
                  <a:solidFill>
                    <a:schemeClr val="lt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Interaction</a:t>
              </a:r>
              <a:endParaRPr sz="1400" b="1" i="0" u="none" strike="noStrike" cap="none" dirty="0">
                <a:solidFill>
                  <a:schemeClr val="l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1006" name="Google Shape;1006;p36"/>
            <p:cNvSpPr/>
            <p:nvPr/>
          </p:nvSpPr>
          <p:spPr>
            <a:xfrm>
              <a:off x="457200" y="1663913"/>
              <a:ext cx="2660400" cy="572700"/>
            </a:xfrm>
            <a:prstGeom prst="roundRect">
              <a:avLst>
                <a:gd name="adj" fmla="val 0"/>
              </a:avLst>
            </a:prstGeom>
            <a:solidFill>
              <a:srgbClr val="1717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>
                <a:buSzPts val="1200"/>
              </a:pP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Customers interact </a:t>
              </a:r>
              <a:r>
                <a:rPr lang="en-US" sz="1200" dirty="0" smtClean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and communicate </a:t>
              </a:r>
              <a:r>
                <a:rPr lang="en-US" sz="1200" dirty="0">
                  <a:solidFill>
                    <a:schemeClr val="lt1"/>
                  </a:solidFill>
                  <a:latin typeface="Roboto"/>
                  <a:ea typeface="Roboto"/>
                  <a:cs typeface="Roboto"/>
                  <a:sym typeface="Roboto"/>
                </a:rPr>
                <a:t>with each other</a:t>
              </a:r>
              <a:endParaRPr sz="12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cxnSp>
          <p:nvCxnSpPr>
            <p:cNvPr id="1008" name="Google Shape;1008;p36"/>
            <p:cNvCxnSpPr>
              <a:stCxn id="1007" idx="3"/>
              <a:endCxn id="897" idx="1"/>
            </p:cNvCxnSpPr>
            <p:nvPr/>
          </p:nvCxnSpPr>
          <p:spPr>
            <a:xfrm rot="10800000" flipH="1">
              <a:off x="4993302" y="1944563"/>
              <a:ext cx="689100" cy="57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009" name="Google Shape;1009;p36"/>
          <p:cNvGrpSpPr/>
          <p:nvPr/>
        </p:nvGrpSpPr>
        <p:grpSpPr>
          <a:xfrm>
            <a:off x="5768553" y="1754394"/>
            <a:ext cx="477779" cy="423236"/>
            <a:chOff x="2836746" y="2719951"/>
            <a:chExt cx="537418" cy="464463"/>
          </a:xfrm>
        </p:grpSpPr>
        <p:sp>
          <p:nvSpPr>
            <p:cNvPr id="1010" name="Google Shape;1010;p36"/>
            <p:cNvSpPr/>
            <p:nvPr/>
          </p:nvSpPr>
          <p:spPr>
            <a:xfrm>
              <a:off x="2836746" y="2807148"/>
              <a:ext cx="450221" cy="377266"/>
            </a:xfrm>
            <a:custGeom>
              <a:avLst/>
              <a:gdLst/>
              <a:ahLst/>
              <a:cxnLst/>
              <a:rect l="l" t="t" r="r" b="b"/>
              <a:pathLst>
                <a:path w="3604" h="3020" extrusionOk="0">
                  <a:moveTo>
                    <a:pt x="539" y="1"/>
                  </a:moveTo>
                  <a:cubicBezTo>
                    <a:pt x="244" y="1"/>
                    <a:pt x="1" y="239"/>
                    <a:pt x="1" y="534"/>
                  </a:cubicBezTo>
                  <a:lnTo>
                    <a:pt x="1" y="1986"/>
                  </a:lnTo>
                  <a:cubicBezTo>
                    <a:pt x="1" y="2285"/>
                    <a:pt x="244" y="2524"/>
                    <a:pt x="539" y="2524"/>
                  </a:cubicBezTo>
                  <a:cubicBezTo>
                    <a:pt x="721" y="2524"/>
                    <a:pt x="894" y="2580"/>
                    <a:pt x="1041" y="2684"/>
                  </a:cubicBezTo>
                  <a:lnTo>
                    <a:pt x="1497" y="3005"/>
                  </a:lnTo>
                  <a:cubicBezTo>
                    <a:pt x="1511" y="3015"/>
                    <a:pt x="1527" y="3019"/>
                    <a:pt x="1541" y="3019"/>
                  </a:cubicBezTo>
                  <a:cubicBezTo>
                    <a:pt x="1593" y="3019"/>
                    <a:pt x="1638" y="2967"/>
                    <a:pt x="1618" y="2910"/>
                  </a:cubicBezTo>
                  <a:lnTo>
                    <a:pt x="1588" y="2823"/>
                  </a:lnTo>
                  <a:cubicBezTo>
                    <a:pt x="1536" y="2676"/>
                    <a:pt x="1644" y="2524"/>
                    <a:pt x="1796" y="2524"/>
                  </a:cubicBezTo>
                  <a:lnTo>
                    <a:pt x="3066" y="2524"/>
                  </a:lnTo>
                  <a:cubicBezTo>
                    <a:pt x="3365" y="2524"/>
                    <a:pt x="3604" y="2285"/>
                    <a:pt x="3604" y="1986"/>
                  </a:cubicBezTo>
                  <a:lnTo>
                    <a:pt x="3604" y="534"/>
                  </a:lnTo>
                  <a:cubicBezTo>
                    <a:pt x="3604" y="239"/>
                    <a:pt x="3365" y="1"/>
                    <a:pt x="306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36"/>
            <p:cNvSpPr/>
            <p:nvPr/>
          </p:nvSpPr>
          <p:spPr>
            <a:xfrm>
              <a:off x="2900707" y="2807148"/>
              <a:ext cx="386260" cy="310682"/>
            </a:xfrm>
            <a:custGeom>
              <a:avLst/>
              <a:gdLst/>
              <a:ahLst/>
              <a:cxnLst/>
              <a:rect l="l" t="t" r="r" b="b"/>
              <a:pathLst>
                <a:path w="3092" h="2487" extrusionOk="0">
                  <a:moveTo>
                    <a:pt x="1" y="1"/>
                  </a:moveTo>
                  <a:cubicBezTo>
                    <a:pt x="1" y="1"/>
                    <a:pt x="1" y="5"/>
                    <a:pt x="1" y="5"/>
                  </a:cubicBezTo>
                  <a:lnTo>
                    <a:pt x="1" y="1457"/>
                  </a:lnTo>
                  <a:cubicBezTo>
                    <a:pt x="1" y="1752"/>
                    <a:pt x="243" y="1995"/>
                    <a:pt x="538" y="1995"/>
                  </a:cubicBezTo>
                  <a:lnTo>
                    <a:pt x="1808" y="1995"/>
                  </a:lnTo>
                  <a:cubicBezTo>
                    <a:pt x="1960" y="1995"/>
                    <a:pt x="2069" y="2147"/>
                    <a:pt x="2017" y="2290"/>
                  </a:cubicBezTo>
                  <a:lnTo>
                    <a:pt x="1986" y="2381"/>
                  </a:lnTo>
                  <a:cubicBezTo>
                    <a:pt x="1966" y="2437"/>
                    <a:pt x="2013" y="2486"/>
                    <a:pt x="2063" y="2486"/>
                  </a:cubicBezTo>
                  <a:cubicBezTo>
                    <a:pt x="2078" y="2486"/>
                    <a:pt x="2094" y="2482"/>
                    <a:pt x="2108" y="2472"/>
                  </a:cubicBezTo>
                  <a:lnTo>
                    <a:pt x="2567" y="2151"/>
                  </a:lnTo>
                  <a:cubicBezTo>
                    <a:pt x="2710" y="2047"/>
                    <a:pt x="2888" y="1995"/>
                    <a:pt x="3066" y="1995"/>
                  </a:cubicBezTo>
                  <a:cubicBezTo>
                    <a:pt x="3075" y="1995"/>
                    <a:pt x="3083" y="1991"/>
                    <a:pt x="3092" y="1991"/>
                  </a:cubicBezTo>
                  <a:cubicBezTo>
                    <a:pt x="3092" y="1991"/>
                    <a:pt x="3092" y="1991"/>
                    <a:pt x="3092" y="1986"/>
                  </a:cubicBezTo>
                  <a:lnTo>
                    <a:pt x="3092" y="534"/>
                  </a:lnTo>
                  <a:cubicBezTo>
                    <a:pt x="3092" y="239"/>
                    <a:pt x="2853" y="1"/>
                    <a:pt x="2554" y="1"/>
                  </a:cubicBezTo>
                  <a:close/>
                </a:path>
              </a:pathLst>
            </a:custGeom>
            <a:solidFill>
              <a:srgbClr val="940A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36"/>
            <p:cNvSpPr/>
            <p:nvPr/>
          </p:nvSpPr>
          <p:spPr>
            <a:xfrm>
              <a:off x="2923943" y="2719951"/>
              <a:ext cx="450221" cy="377266"/>
            </a:xfrm>
            <a:custGeom>
              <a:avLst/>
              <a:gdLst/>
              <a:ahLst/>
              <a:cxnLst/>
              <a:rect l="l" t="t" r="r" b="b"/>
              <a:pathLst>
                <a:path w="3604" h="3020" extrusionOk="0">
                  <a:moveTo>
                    <a:pt x="539" y="0"/>
                  </a:moveTo>
                  <a:cubicBezTo>
                    <a:pt x="244" y="0"/>
                    <a:pt x="1" y="239"/>
                    <a:pt x="1" y="538"/>
                  </a:cubicBezTo>
                  <a:lnTo>
                    <a:pt x="1" y="1991"/>
                  </a:lnTo>
                  <a:cubicBezTo>
                    <a:pt x="1" y="2285"/>
                    <a:pt x="244" y="2524"/>
                    <a:pt x="539" y="2524"/>
                  </a:cubicBezTo>
                  <a:lnTo>
                    <a:pt x="1809" y="2524"/>
                  </a:lnTo>
                  <a:cubicBezTo>
                    <a:pt x="1961" y="2524"/>
                    <a:pt x="2069" y="2680"/>
                    <a:pt x="2017" y="2823"/>
                  </a:cubicBezTo>
                  <a:lnTo>
                    <a:pt x="1987" y="2914"/>
                  </a:lnTo>
                  <a:cubicBezTo>
                    <a:pt x="1967" y="2968"/>
                    <a:pt x="2014" y="3019"/>
                    <a:pt x="2065" y="3019"/>
                  </a:cubicBezTo>
                  <a:cubicBezTo>
                    <a:pt x="2080" y="3019"/>
                    <a:pt x="2094" y="3015"/>
                    <a:pt x="2108" y="3005"/>
                  </a:cubicBezTo>
                  <a:lnTo>
                    <a:pt x="2568" y="2684"/>
                  </a:lnTo>
                  <a:cubicBezTo>
                    <a:pt x="2711" y="2580"/>
                    <a:pt x="2889" y="2524"/>
                    <a:pt x="3066" y="2524"/>
                  </a:cubicBezTo>
                  <a:cubicBezTo>
                    <a:pt x="3361" y="2524"/>
                    <a:pt x="3604" y="2285"/>
                    <a:pt x="3604" y="1991"/>
                  </a:cubicBezTo>
                  <a:lnTo>
                    <a:pt x="3604" y="538"/>
                  </a:lnTo>
                  <a:cubicBezTo>
                    <a:pt x="3604" y="239"/>
                    <a:pt x="3361" y="0"/>
                    <a:pt x="306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36"/>
            <p:cNvSpPr/>
            <p:nvPr/>
          </p:nvSpPr>
          <p:spPr>
            <a:xfrm>
              <a:off x="2985156" y="2786036"/>
              <a:ext cx="327797" cy="15241"/>
            </a:xfrm>
            <a:custGeom>
              <a:avLst/>
              <a:gdLst/>
              <a:ahLst/>
              <a:cxnLst/>
              <a:rect l="l" t="t" r="r" b="b"/>
              <a:pathLst>
                <a:path w="2624" h="122" extrusionOk="0">
                  <a:moveTo>
                    <a:pt x="66" y="0"/>
                  </a:moveTo>
                  <a:cubicBezTo>
                    <a:pt x="31" y="0"/>
                    <a:pt x="1" y="26"/>
                    <a:pt x="1" y="61"/>
                  </a:cubicBezTo>
                  <a:cubicBezTo>
                    <a:pt x="1" y="96"/>
                    <a:pt x="31" y="122"/>
                    <a:pt x="66" y="122"/>
                  </a:cubicBezTo>
                  <a:lnTo>
                    <a:pt x="2559" y="122"/>
                  </a:lnTo>
                  <a:cubicBezTo>
                    <a:pt x="2594" y="122"/>
                    <a:pt x="2624" y="96"/>
                    <a:pt x="2624" y="61"/>
                  </a:cubicBezTo>
                  <a:cubicBezTo>
                    <a:pt x="2624" y="26"/>
                    <a:pt x="2594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36"/>
            <p:cNvSpPr/>
            <p:nvPr/>
          </p:nvSpPr>
          <p:spPr>
            <a:xfrm>
              <a:off x="2985156" y="2826137"/>
              <a:ext cx="327797" cy="15241"/>
            </a:xfrm>
            <a:custGeom>
              <a:avLst/>
              <a:gdLst/>
              <a:ahLst/>
              <a:cxnLst/>
              <a:rect l="l" t="t" r="r" b="b"/>
              <a:pathLst>
                <a:path w="2624" h="122" extrusionOk="0">
                  <a:moveTo>
                    <a:pt x="66" y="0"/>
                  </a:moveTo>
                  <a:cubicBezTo>
                    <a:pt x="31" y="0"/>
                    <a:pt x="1" y="26"/>
                    <a:pt x="1" y="61"/>
                  </a:cubicBezTo>
                  <a:cubicBezTo>
                    <a:pt x="1" y="96"/>
                    <a:pt x="31" y="122"/>
                    <a:pt x="66" y="122"/>
                  </a:cubicBezTo>
                  <a:lnTo>
                    <a:pt x="2559" y="122"/>
                  </a:lnTo>
                  <a:cubicBezTo>
                    <a:pt x="2594" y="122"/>
                    <a:pt x="2624" y="96"/>
                    <a:pt x="2624" y="61"/>
                  </a:cubicBezTo>
                  <a:cubicBezTo>
                    <a:pt x="2624" y="26"/>
                    <a:pt x="2594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36"/>
            <p:cNvSpPr/>
            <p:nvPr/>
          </p:nvSpPr>
          <p:spPr>
            <a:xfrm>
              <a:off x="2985156" y="2866238"/>
              <a:ext cx="327797" cy="15241"/>
            </a:xfrm>
            <a:custGeom>
              <a:avLst/>
              <a:gdLst/>
              <a:ahLst/>
              <a:cxnLst/>
              <a:rect l="l" t="t" r="r" b="b"/>
              <a:pathLst>
                <a:path w="2624" h="122" extrusionOk="0">
                  <a:moveTo>
                    <a:pt x="66" y="0"/>
                  </a:moveTo>
                  <a:cubicBezTo>
                    <a:pt x="31" y="0"/>
                    <a:pt x="1" y="26"/>
                    <a:pt x="1" y="61"/>
                  </a:cubicBezTo>
                  <a:cubicBezTo>
                    <a:pt x="1" y="96"/>
                    <a:pt x="31" y="122"/>
                    <a:pt x="66" y="122"/>
                  </a:cubicBezTo>
                  <a:lnTo>
                    <a:pt x="2559" y="122"/>
                  </a:lnTo>
                  <a:cubicBezTo>
                    <a:pt x="2594" y="122"/>
                    <a:pt x="2624" y="96"/>
                    <a:pt x="2624" y="61"/>
                  </a:cubicBezTo>
                  <a:cubicBezTo>
                    <a:pt x="2624" y="26"/>
                    <a:pt x="2594" y="0"/>
                    <a:pt x="25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36"/>
            <p:cNvSpPr/>
            <p:nvPr/>
          </p:nvSpPr>
          <p:spPr>
            <a:xfrm>
              <a:off x="2985156" y="2906213"/>
              <a:ext cx="327797" cy="15365"/>
            </a:xfrm>
            <a:custGeom>
              <a:avLst/>
              <a:gdLst/>
              <a:ahLst/>
              <a:cxnLst/>
              <a:rect l="l" t="t" r="r" b="b"/>
              <a:pathLst>
                <a:path w="2624" h="123" extrusionOk="0">
                  <a:moveTo>
                    <a:pt x="66" y="1"/>
                  </a:moveTo>
                  <a:cubicBezTo>
                    <a:pt x="31" y="1"/>
                    <a:pt x="1" y="27"/>
                    <a:pt x="1" y="62"/>
                  </a:cubicBezTo>
                  <a:cubicBezTo>
                    <a:pt x="1" y="96"/>
                    <a:pt x="31" y="122"/>
                    <a:pt x="66" y="122"/>
                  </a:cubicBezTo>
                  <a:lnTo>
                    <a:pt x="2559" y="122"/>
                  </a:lnTo>
                  <a:cubicBezTo>
                    <a:pt x="2594" y="122"/>
                    <a:pt x="2624" y="96"/>
                    <a:pt x="2624" y="62"/>
                  </a:cubicBezTo>
                  <a:cubicBezTo>
                    <a:pt x="2624" y="27"/>
                    <a:pt x="2594" y="1"/>
                    <a:pt x="2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36"/>
            <p:cNvSpPr/>
            <p:nvPr/>
          </p:nvSpPr>
          <p:spPr>
            <a:xfrm>
              <a:off x="2985156" y="2946314"/>
              <a:ext cx="327797" cy="15365"/>
            </a:xfrm>
            <a:custGeom>
              <a:avLst/>
              <a:gdLst/>
              <a:ahLst/>
              <a:cxnLst/>
              <a:rect l="l" t="t" r="r" b="b"/>
              <a:pathLst>
                <a:path w="2624" h="123" extrusionOk="0">
                  <a:moveTo>
                    <a:pt x="66" y="1"/>
                  </a:moveTo>
                  <a:cubicBezTo>
                    <a:pt x="31" y="1"/>
                    <a:pt x="1" y="27"/>
                    <a:pt x="1" y="62"/>
                  </a:cubicBezTo>
                  <a:cubicBezTo>
                    <a:pt x="1" y="96"/>
                    <a:pt x="31" y="122"/>
                    <a:pt x="66" y="122"/>
                  </a:cubicBezTo>
                  <a:lnTo>
                    <a:pt x="2559" y="122"/>
                  </a:lnTo>
                  <a:cubicBezTo>
                    <a:pt x="2594" y="122"/>
                    <a:pt x="2624" y="96"/>
                    <a:pt x="2624" y="62"/>
                  </a:cubicBezTo>
                  <a:cubicBezTo>
                    <a:pt x="2624" y="27"/>
                    <a:pt x="2594" y="1"/>
                    <a:pt x="255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8" name="Google Shape;1018;p36"/>
          <p:cNvSpPr/>
          <p:nvPr/>
        </p:nvSpPr>
        <p:spPr>
          <a:xfrm>
            <a:off x="7278853" y="1566452"/>
            <a:ext cx="17091" cy="34895"/>
          </a:xfrm>
          <a:custGeom>
            <a:avLst/>
            <a:gdLst/>
            <a:ahLst/>
            <a:cxnLst/>
            <a:rect l="l" t="t" r="r" b="b"/>
            <a:pathLst>
              <a:path w="96" h="196" extrusionOk="0">
                <a:moveTo>
                  <a:pt x="0" y="100"/>
                </a:moveTo>
                <a:cubicBezTo>
                  <a:pt x="0" y="152"/>
                  <a:pt x="22" y="195"/>
                  <a:pt x="48" y="195"/>
                </a:cubicBezTo>
                <a:cubicBezTo>
                  <a:pt x="74" y="195"/>
                  <a:pt x="96" y="152"/>
                  <a:pt x="96" y="100"/>
                </a:cubicBezTo>
                <a:cubicBezTo>
                  <a:pt x="96" y="43"/>
                  <a:pt x="74" y="0"/>
                  <a:pt x="48" y="0"/>
                </a:cubicBezTo>
                <a:cubicBezTo>
                  <a:pt x="22" y="0"/>
                  <a:pt x="0" y="43"/>
                  <a:pt x="0" y="100"/>
                </a:cubicBezTo>
                <a:close/>
              </a:path>
            </a:pathLst>
          </a:custGeom>
          <a:solidFill>
            <a:srgbClr val="6C34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9" name="Google Shape;1019;p36"/>
          <p:cNvSpPr/>
          <p:nvPr/>
        </p:nvSpPr>
        <p:spPr>
          <a:xfrm>
            <a:off x="7413480" y="1549423"/>
            <a:ext cx="17091" cy="34895"/>
          </a:xfrm>
          <a:custGeom>
            <a:avLst/>
            <a:gdLst/>
            <a:ahLst/>
            <a:cxnLst/>
            <a:rect l="l" t="t" r="r" b="b"/>
            <a:pathLst>
              <a:path w="96" h="196" extrusionOk="0">
                <a:moveTo>
                  <a:pt x="0" y="100"/>
                </a:moveTo>
                <a:cubicBezTo>
                  <a:pt x="0" y="152"/>
                  <a:pt x="22" y="195"/>
                  <a:pt x="48" y="195"/>
                </a:cubicBezTo>
                <a:cubicBezTo>
                  <a:pt x="74" y="195"/>
                  <a:pt x="96" y="152"/>
                  <a:pt x="96" y="100"/>
                </a:cubicBezTo>
                <a:cubicBezTo>
                  <a:pt x="96" y="43"/>
                  <a:pt x="74" y="0"/>
                  <a:pt x="48" y="0"/>
                </a:cubicBezTo>
                <a:cubicBezTo>
                  <a:pt x="22" y="0"/>
                  <a:pt x="0" y="43"/>
                  <a:pt x="0" y="100"/>
                </a:cubicBezTo>
                <a:close/>
              </a:path>
            </a:pathLst>
          </a:custGeom>
          <a:solidFill>
            <a:srgbClr val="6C34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0" name="Google Shape;1020;p36"/>
          <p:cNvSpPr/>
          <p:nvPr/>
        </p:nvSpPr>
        <p:spPr>
          <a:xfrm>
            <a:off x="7406778" y="1501658"/>
            <a:ext cx="51095" cy="37209"/>
          </a:xfrm>
          <a:custGeom>
            <a:avLst/>
            <a:gdLst/>
            <a:ahLst/>
            <a:cxnLst/>
            <a:rect l="l" t="t" r="r" b="b"/>
            <a:pathLst>
              <a:path w="287" h="209" extrusionOk="0">
                <a:moveTo>
                  <a:pt x="235" y="209"/>
                </a:moveTo>
                <a:cubicBezTo>
                  <a:pt x="218" y="209"/>
                  <a:pt x="200" y="196"/>
                  <a:pt x="196" y="178"/>
                </a:cubicBezTo>
                <a:cubicBezTo>
                  <a:pt x="192" y="170"/>
                  <a:pt x="157" y="92"/>
                  <a:pt x="57" y="113"/>
                </a:cubicBezTo>
                <a:cubicBezTo>
                  <a:pt x="31" y="118"/>
                  <a:pt x="9" y="100"/>
                  <a:pt x="5" y="74"/>
                </a:cubicBezTo>
                <a:cubicBezTo>
                  <a:pt x="1" y="53"/>
                  <a:pt x="18" y="31"/>
                  <a:pt x="40" y="27"/>
                </a:cubicBezTo>
                <a:cubicBezTo>
                  <a:pt x="183" y="1"/>
                  <a:pt x="257" y="96"/>
                  <a:pt x="278" y="152"/>
                </a:cubicBezTo>
                <a:cubicBezTo>
                  <a:pt x="287" y="174"/>
                  <a:pt x="274" y="200"/>
                  <a:pt x="248" y="209"/>
                </a:cubicBezTo>
                <a:cubicBezTo>
                  <a:pt x="244" y="209"/>
                  <a:pt x="239" y="209"/>
                  <a:pt x="235" y="209"/>
                </a:cubicBezTo>
                <a:close/>
              </a:path>
            </a:pathLst>
          </a:custGeom>
          <a:solidFill>
            <a:srgbClr val="6C34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1" name="Google Shape;1021;p36"/>
          <p:cNvSpPr/>
          <p:nvPr/>
        </p:nvSpPr>
        <p:spPr>
          <a:xfrm>
            <a:off x="7237400" y="1519644"/>
            <a:ext cx="51095" cy="37921"/>
          </a:xfrm>
          <a:custGeom>
            <a:avLst/>
            <a:gdLst/>
            <a:ahLst/>
            <a:cxnLst/>
            <a:rect l="l" t="t" r="r" b="b"/>
            <a:pathLst>
              <a:path w="287" h="213" extrusionOk="0">
                <a:moveTo>
                  <a:pt x="48" y="213"/>
                </a:moveTo>
                <a:cubicBezTo>
                  <a:pt x="44" y="213"/>
                  <a:pt x="40" y="208"/>
                  <a:pt x="35" y="208"/>
                </a:cubicBezTo>
                <a:cubicBezTo>
                  <a:pt x="14" y="200"/>
                  <a:pt x="1" y="178"/>
                  <a:pt x="9" y="152"/>
                </a:cubicBezTo>
                <a:cubicBezTo>
                  <a:pt x="27" y="100"/>
                  <a:pt x="101" y="0"/>
                  <a:pt x="244" y="26"/>
                </a:cubicBezTo>
                <a:cubicBezTo>
                  <a:pt x="270" y="31"/>
                  <a:pt x="287" y="52"/>
                  <a:pt x="283" y="78"/>
                </a:cubicBezTo>
                <a:cubicBezTo>
                  <a:pt x="278" y="100"/>
                  <a:pt x="252" y="117"/>
                  <a:pt x="231" y="113"/>
                </a:cubicBezTo>
                <a:cubicBezTo>
                  <a:pt x="122" y="96"/>
                  <a:pt x="92" y="178"/>
                  <a:pt x="92" y="182"/>
                </a:cubicBezTo>
                <a:cubicBezTo>
                  <a:pt x="88" y="200"/>
                  <a:pt x="70" y="213"/>
                  <a:pt x="48" y="213"/>
                </a:cubicBezTo>
                <a:close/>
              </a:path>
            </a:pathLst>
          </a:custGeom>
          <a:solidFill>
            <a:srgbClr val="6C341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36"/>
          <p:cNvSpPr/>
          <p:nvPr/>
        </p:nvSpPr>
        <p:spPr>
          <a:xfrm>
            <a:off x="8369147" y="2980475"/>
            <a:ext cx="78868" cy="39524"/>
          </a:xfrm>
          <a:custGeom>
            <a:avLst/>
            <a:gdLst/>
            <a:ahLst/>
            <a:cxnLst/>
            <a:rect l="l" t="t" r="r" b="b"/>
            <a:pathLst>
              <a:path w="443" h="222" extrusionOk="0">
                <a:moveTo>
                  <a:pt x="438" y="48"/>
                </a:moveTo>
                <a:cubicBezTo>
                  <a:pt x="430" y="78"/>
                  <a:pt x="412" y="130"/>
                  <a:pt x="369" y="169"/>
                </a:cubicBezTo>
                <a:cubicBezTo>
                  <a:pt x="338" y="200"/>
                  <a:pt x="291" y="221"/>
                  <a:pt x="226" y="217"/>
                </a:cubicBezTo>
                <a:cubicBezTo>
                  <a:pt x="152" y="213"/>
                  <a:pt x="100" y="186"/>
                  <a:pt x="65" y="156"/>
                </a:cubicBezTo>
                <a:cubicBezTo>
                  <a:pt x="22" y="113"/>
                  <a:pt x="5" y="56"/>
                  <a:pt x="0" y="26"/>
                </a:cubicBezTo>
                <a:cubicBezTo>
                  <a:pt x="0" y="13"/>
                  <a:pt x="9" y="0"/>
                  <a:pt x="22" y="0"/>
                </a:cubicBezTo>
                <a:lnTo>
                  <a:pt x="421" y="22"/>
                </a:lnTo>
                <a:cubicBezTo>
                  <a:pt x="434" y="22"/>
                  <a:pt x="443" y="35"/>
                  <a:pt x="438" y="48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36"/>
          <p:cNvSpPr/>
          <p:nvPr/>
        </p:nvSpPr>
        <p:spPr>
          <a:xfrm>
            <a:off x="5740740" y="2446280"/>
            <a:ext cx="503834" cy="501466"/>
          </a:xfrm>
          <a:custGeom>
            <a:avLst/>
            <a:gdLst/>
            <a:ahLst/>
            <a:cxnLst/>
            <a:rect l="l" t="t" r="r" b="b"/>
            <a:pathLst>
              <a:path w="1935" h="1957" extrusionOk="0">
                <a:moveTo>
                  <a:pt x="0" y="1956"/>
                </a:moveTo>
                <a:lnTo>
                  <a:pt x="269" y="1470"/>
                </a:lnTo>
                <a:cubicBezTo>
                  <a:pt x="269" y="1462"/>
                  <a:pt x="269" y="1449"/>
                  <a:pt x="269" y="1440"/>
                </a:cubicBezTo>
                <a:lnTo>
                  <a:pt x="269" y="226"/>
                </a:lnTo>
                <a:cubicBezTo>
                  <a:pt x="269" y="105"/>
                  <a:pt x="369" y="1"/>
                  <a:pt x="490" y="1"/>
                </a:cubicBezTo>
                <a:lnTo>
                  <a:pt x="1713" y="1"/>
                </a:lnTo>
                <a:cubicBezTo>
                  <a:pt x="1834" y="1"/>
                  <a:pt x="1934" y="105"/>
                  <a:pt x="1934" y="226"/>
                </a:cubicBezTo>
                <a:lnTo>
                  <a:pt x="1934" y="1440"/>
                </a:lnTo>
                <a:cubicBezTo>
                  <a:pt x="1934" y="1566"/>
                  <a:pt x="1834" y="1666"/>
                  <a:pt x="1713" y="1666"/>
                </a:cubicBezTo>
                <a:lnTo>
                  <a:pt x="616" y="1666"/>
                </a:lnTo>
                <a:close/>
              </a:path>
            </a:pathLst>
          </a:custGeom>
          <a:solidFill>
            <a:srgbClr val="D8D8D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4" name="Google Shape;1024;p36"/>
          <p:cNvSpPr/>
          <p:nvPr/>
        </p:nvSpPr>
        <p:spPr>
          <a:xfrm>
            <a:off x="5835582" y="2531894"/>
            <a:ext cx="391282" cy="281683"/>
          </a:xfrm>
          <a:custGeom>
            <a:avLst/>
            <a:gdLst/>
            <a:ahLst/>
            <a:cxnLst/>
            <a:rect l="l" t="t" r="r" b="b"/>
            <a:pathLst>
              <a:path w="2399" h="1775" extrusionOk="0">
                <a:moveTo>
                  <a:pt x="1805" y="1"/>
                </a:moveTo>
                <a:cubicBezTo>
                  <a:pt x="1193" y="14"/>
                  <a:pt x="1198" y="582"/>
                  <a:pt x="1198" y="582"/>
                </a:cubicBezTo>
                <a:lnTo>
                  <a:pt x="1198" y="582"/>
                </a:lnTo>
                <a:lnTo>
                  <a:pt x="1193" y="564"/>
                </a:lnTo>
                <a:cubicBezTo>
                  <a:pt x="1193" y="564"/>
                  <a:pt x="1041" y="14"/>
                  <a:pt x="447" y="166"/>
                </a:cubicBezTo>
                <a:lnTo>
                  <a:pt x="447" y="166"/>
                </a:lnTo>
                <a:cubicBezTo>
                  <a:pt x="92" y="257"/>
                  <a:pt x="1" y="768"/>
                  <a:pt x="248" y="1119"/>
                </a:cubicBezTo>
                <a:lnTo>
                  <a:pt x="248" y="1119"/>
                </a:lnTo>
                <a:cubicBezTo>
                  <a:pt x="426" y="1380"/>
                  <a:pt x="829" y="1666"/>
                  <a:pt x="1362" y="1774"/>
                </a:cubicBezTo>
                <a:lnTo>
                  <a:pt x="1362" y="1774"/>
                </a:lnTo>
                <a:cubicBezTo>
                  <a:pt x="1852" y="1527"/>
                  <a:pt x="2160" y="1141"/>
                  <a:pt x="2260" y="851"/>
                </a:cubicBezTo>
                <a:lnTo>
                  <a:pt x="2260" y="851"/>
                </a:lnTo>
                <a:cubicBezTo>
                  <a:pt x="2399" y="452"/>
                  <a:pt x="2182" y="1"/>
                  <a:pt x="1818" y="1"/>
                </a:cubicBezTo>
                <a:lnTo>
                  <a:pt x="1818" y="1"/>
                </a:lnTo>
                <a:cubicBezTo>
                  <a:pt x="1813" y="1"/>
                  <a:pt x="1809" y="1"/>
                  <a:pt x="1805" y="1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25" name="Google Shape;1025;p36"/>
          <p:cNvGrpSpPr/>
          <p:nvPr/>
        </p:nvGrpSpPr>
        <p:grpSpPr>
          <a:xfrm>
            <a:off x="5787644" y="3992859"/>
            <a:ext cx="467429" cy="420047"/>
            <a:chOff x="6628692" y="2507459"/>
            <a:chExt cx="467429" cy="420047"/>
          </a:xfrm>
        </p:grpSpPr>
        <p:sp>
          <p:nvSpPr>
            <p:cNvPr id="1026" name="Google Shape;1026;p36"/>
            <p:cNvSpPr/>
            <p:nvPr/>
          </p:nvSpPr>
          <p:spPr>
            <a:xfrm>
              <a:off x="6628692" y="2507459"/>
              <a:ext cx="467429" cy="420047"/>
            </a:xfrm>
            <a:custGeom>
              <a:avLst/>
              <a:gdLst/>
              <a:ahLst/>
              <a:cxnLst/>
              <a:rect l="l" t="t" r="r" b="b"/>
              <a:pathLst>
                <a:path w="7093" h="6374" extrusionOk="0">
                  <a:moveTo>
                    <a:pt x="3555" y="1"/>
                  </a:moveTo>
                  <a:cubicBezTo>
                    <a:pt x="3268" y="1"/>
                    <a:pt x="2976" y="40"/>
                    <a:pt x="2685" y="122"/>
                  </a:cubicBezTo>
                  <a:cubicBezTo>
                    <a:pt x="990" y="595"/>
                    <a:pt x="0" y="2353"/>
                    <a:pt x="482" y="4048"/>
                  </a:cubicBezTo>
                  <a:cubicBezTo>
                    <a:pt x="874" y="5452"/>
                    <a:pt x="2154" y="6373"/>
                    <a:pt x="3541" y="6373"/>
                  </a:cubicBezTo>
                  <a:cubicBezTo>
                    <a:pt x="3827" y="6373"/>
                    <a:pt x="4118" y="6334"/>
                    <a:pt x="4407" y="6251"/>
                  </a:cubicBezTo>
                  <a:cubicBezTo>
                    <a:pt x="6102" y="5778"/>
                    <a:pt x="7092" y="4021"/>
                    <a:pt x="6619" y="2326"/>
                  </a:cubicBezTo>
                  <a:cubicBezTo>
                    <a:pt x="6220" y="921"/>
                    <a:pt x="4945" y="1"/>
                    <a:pt x="35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7" name="Google Shape;1027;p36"/>
            <p:cNvSpPr/>
            <p:nvPr/>
          </p:nvSpPr>
          <p:spPr>
            <a:xfrm>
              <a:off x="6748098" y="2702138"/>
              <a:ext cx="88833" cy="139906"/>
            </a:xfrm>
            <a:custGeom>
              <a:avLst/>
              <a:gdLst/>
              <a:ahLst/>
              <a:cxnLst/>
              <a:rect l="l" t="t" r="r" b="b"/>
              <a:pathLst>
                <a:path w="1348" h="2123" extrusionOk="0">
                  <a:moveTo>
                    <a:pt x="512" y="1"/>
                  </a:moveTo>
                  <a:cubicBezTo>
                    <a:pt x="468" y="1"/>
                    <a:pt x="422" y="6"/>
                    <a:pt x="375" y="18"/>
                  </a:cubicBezTo>
                  <a:cubicBezTo>
                    <a:pt x="144" y="90"/>
                    <a:pt x="1" y="304"/>
                    <a:pt x="54" y="509"/>
                  </a:cubicBezTo>
                  <a:lnTo>
                    <a:pt x="429" y="1847"/>
                  </a:lnTo>
                  <a:cubicBezTo>
                    <a:pt x="480" y="2015"/>
                    <a:pt x="650" y="2123"/>
                    <a:pt x="837" y="2123"/>
                  </a:cubicBezTo>
                  <a:cubicBezTo>
                    <a:pt x="879" y="2123"/>
                    <a:pt x="922" y="2117"/>
                    <a:pt x="964" y="2106"/>
                  </a:cubicBezTo>
                  <a:cubicBezTo>
                    <a:pt x="1196" y="2035"/>
                    <a:pt x="1348" y="1812"/>
                    <a:pt x="1285" y="1615"/>
                  </a:cubicBezTo>
                  <a:lnTo>
                    <a:pt x="911" y="268"/>
                  </a:lnTo>
                  <a:cubicBezTo>
                    <a:pt x="860" y="102"/>
                    <a:pt x="699" y="1"/>
                    <a:pt x="5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8" name="Google Shape;1028;p36"/>
            <p:cNvSpPr/>
            <p:nvPr/>
          </p:nvSpPr>
          <p:spPr>
            <a:xfrm>
              <a:off x="6816654" y="2584737"/>
              <a:ext cx="181686" cy="234802"/>
            </a:xfrm>
            <a:custGeom>
              <a:avLst/>
              <a:gdLst/>
              <a:ahLst/>
              <a:cxnLst/>
              <a:rect l="l" t="t" r="r" b="b"/>
              <a:pathLst>
                <a:path w="2757" h="3563" extrusionOk="0">
                  <a:moveTo>
                    <a:pt x="803" y="1"/>
                  </a:moveTo>
                  <a:cubicBezTo>
                    <a:pt x="616" y="10"/>
                    <a:pt x="473" y="162"/>
                    <a:pt x="455" y="349"/>
                  </a:cubicBezTo>
                  <a:cubicBezTo>
                    <a:pt x="411" y="795"/>
                    <a:pt x="339" y="1018"/>
                    <a:pt x="116" y="1410"/>
                  </a:cubicBezTo>
                  <a:cubicBezTo>
                    <a:pt x="63" y="1509"/>
                    <a:pt x="36" y="1598"/>
                    <a:pt x="18" y="1705"/>
                  </a:cubicBezTo>
                  <a:cubicBezTo>
                    <a:pt x="0" y="1821"/>
                    <a:pt x="54" y="1955"/>
                    <a:pt x="89" y="2080"/>
                  </a:cubicBezTo>
                  <a:lnTo>
                    <a:pt x="348" y="3016"/>
                  </a:lnTo>
                  <a:cubicBezTo>
                    <a:pt x="444" y="3342"/>
                    <a:pt x="749" y="3563"/>
                    <a:pt x="1074" y="3563"/>
                  </a:cubicBezTo>
                  <a:cubicBezTo>
                    <a:pt x="1141" y="3563"/>
                    <a:pt x="1209" y="3554"/>
                    <a:pt x="1276" y="3534"/>
                  </a:cubicBezTo>
                  <a:lnTo>
                    <a:pt x="2123" y="3248"/>
                  </a:lnTo>
                  <a:cubicBezTo>
                    <a:pt x="2516" y="3132"/>
                    <a:pt x="2757" y="2713"/>
                    <a:pt x="2641" y="2320"/>
                  </a:cubicBezTo>
                  <a:lnTo>
                    <a:pt x="2561" y="1384"/>
                  </a:lnTo>
                  <a:cubicBezTo>
                    <a:pt x="2464" y="1048"/>
                    <a:pt x="2155" y="831"/>
                    <a:pt x="1827" y="831"/>
                  </a:cubicBezTo>
                  <a:cubicBezTo>
                    <a:pt x="1763" y="831"/>
                    <a:pt x="1697" y="840"/>
                    <a:pt x="1633" y="857"/>
                  </a:cubicBezTo>
                  <a:lnTo>
                    <a:pt x="1008" y="1036"/>
                  </a:lnTo>
                  <a:cubicBezTo>
                    <a:pt x="1053" y="857"/>
                    <a:pt x="1089" y="661"/>
                    <a:pt x="1115" y="420"/>
                  </a:cubicBezTo>
                  <a:cubicBezTo>
                    <a:pt x="1142" y="188"/>
                    <a:pt x="982" y="1"/>
                    <a:pt x="80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29" name="Google Shape;102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55000" y="3231750"/>
            <a:ext cx="352425" cy="49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nline Shopping Sales Infographics by Slidesgo">
  <a:themeElements>
    <a:clrScheme name="Simple Light">
      <a:dk1>
        <a:srgbClr val="000000"/>
      </a:dk1>
      <a:lt1>
        <a:srgbClr val="FFFFFF"/>
      </a:lt1>
      <a:dk2>
        <a:srgbClr val="818181"/>
      </a:dk2>
      <a:lt2>
        <a:srgbClr val="E6E6E6"/>
      </a:lt2>
      <a:accent1>
        <a:srgbClr val="00C0F3"/>
      </a:accent1>
      <a:accent2>
        <a:srgbClr val="FF6D2F"/>
      </a:accent2>
      <a:accent3>
        <a:srgbClr val="FBBF10"/>
      </a:accent3>
      <a:accent4>
        <a:srgbClr val="00CC74"/>
      </a:accent4>
      <a:accent5>
        <a:srgbClr val="EF2929"/>
      </a:accent5>
      <a:accent6>
        <a:srgbClr val="165C7F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127</Words>
  <Application>Microsoft Office PowerPoint</Application>
  <PresentationFormat>Affichage à l'écran (16:9)</PresentationFormat>
  <Paragraphs>55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Fira Sans Extra Condensed</vt:lpstr>
      <vt:lpstr>Roboto</vt:lpstr>
      <vt:lpstr>Arial</vt:lpstr>
      <vt:lpstr>Online Shopping Sales Infographics by Slidesgo</vt:lpstr>
      <vt:lpstr>Online Shopping Sales Infographics by Slidesgo</vt:lpstr>
      <vt:lpstr>www.Tchangi.tn</vt:lpstr>
      <vt:lpstr>Tchangi</vt:lpstr>
      <vt:lpstr>table of Content</vt:lpstr>
      <vt:lpstr>Trocer</vt:lpstr>
      <vt:lpstr>2.1 - Admin</vt:lpstr>
      <vt:lpstr>2.2- Product</vt:lpstr>
      <vt:lpstr>2.3- Order</vt:lpstr>
      <vt:lpstr>2.4 -Delivery</vt:lpstr>
      <vt:lpstr>2.5- Forum</vt:lpstr>
      <vt:lpstr>Thanks for you attention^^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Tchangi</dc:title>
  <cp:lastModifiedBy>Compte Microsoft</cp:lastModifiedBy>
  <cp:revision>9</cp:revision>
  <dcterms:modified xsi:type="dcterms:W3CDTF">2025-10-25T16:13:03Z</dcterms:modified>
</cp:coreProperties>
</file>