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 id="2147483916" r:id="rId8"/>
  </p:sldMasterIdLst>
  <p:notesMasterIdLst>
    <p:notesMasterId r:id="rId40"/>
  </p:notesMasterIdLst>
  <p:handoutMasterIdLst>
    <p:handoutMasterId r:id="rId41"/>
  </p:handoutMasterIdLst>
  <p:sldIdLst>
    <p:sldId id="330" r:id="rId9"/>
    <p:sldId id="768" r:id="rId10"/>
    <p:sldId id="769" r:id="rId11"/>
    <p:sldId id="770" r:id="rId12"/>
    <p:sldId id="771" r:id="rId13"/>
    <p:sldId id="772" r:id="rId14"/>
    <p:sldId id="773" r:id="rId15"/>
    <p:sldId id="766" r:id="rId16"/>
    <p:sldId id="509" r:id="rId17"/>
    <p:sldId id="774" r:id="rId18"/>
    <p:sldId id="776" r:id="rId19"/>
    <p:sldId id="777" r:id="rId20"/>
    <p:sldId id="778" r:id="rId21"/>
    <p:sldId id="779" r:id="rId22"/>
    <p:sldId id="780" r:id="rId23"/>
    <p:sldId id="684" r:id="rId24"/>
    <p:sldId id="479" r:id="rId25"/>
    <p:sldId id="507" r:id="rId26"/>
    <p:sldId id="657" r:id="rId27"/>
    <p:sldId id="653" r:id="rId28"/>
    <p:sldId id="654" r:id="rId29"/>
    <p:sldId id="745" r:id="rId30"/>
    <p:sldId id="470" r:id="rId31"/>
    <p:sldId id="514" r:id="rId32"/>
    <p:sldId id="747" r:id="rId33"/>
    <p:sldId id="730" r:id="rId34"/>
    <p:sldId id="753" r:id="rId35"/>
    <p:sldId id="754" r:id="rId36"/>
    <p:sldId id="714" r:id="rId37"/>
    <p:sldId id="767" r:id="rId38"/>
    <p:sldId id="614" r:id="rId39"/>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8"/>
            <p14:sldId id="769"/>
            <p14:sldId id="770"/>
            <p14:sldId id="771"/>
            <p14:sldId id="772"/>
            <p14:sldId id="773"/>
            <p14:sldId id="766"/>
            <p14:sldId id="509"/>
            <p14:sldId id="774"/>
            <p14:sldId id="776"/>
            <p14:sldId id="777"/>
            <p14:sldId id="778"/>
            <p14:sldId id="779"/>
            <p14:sldId id="780"/>
            <p14:sldId id="684"/>
            <p14:sldId id="479"/>
            <p14:sldId id="507"/>
            <p14:sldId id="657"/>
            <p14:sldId id="653"/>
            <p14:sldId id="654"/>
            <p14:sldId id="745"/>
            <p14:sldId id="470"/>
            <p14:sldId id="514"/>
            <p14:sldId id="747"/>
            <p14:sldId id="730"/>
            <p14:sldId id="753"/>
            <p14:sldId id="754"/>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82529" autoAdjust="0"/>
  </p:normalViewPr>
  <p:slideViewPr>
    <p:cSldViewPr snapToGrid="0">
      <p:cViewPr varScale="1">
        <p:scale>
          <a:sx n="61" d="100"/>
          <a:sy n="61" d="100"/>
        </p:scale>
        <p:origin x="948" y="6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5441F-A68F-401A-AF6E-44BB001DDBD6}" type="doc">
      <dgm:prSet loTypeId="urn:microsoft.com/office/officeart/2005/8/layout/vList3" loCatId="list" qsTypeId="urn:microsoft.com/office/officeart/2005/8/quickstyle/simple1" qsCatId="simple" csTypeId="urn:microsoft.com/office/officeart/2005/8/colors/accent6_2" csCatId="accent6" phldr="1"/>
      <dgm:spPr/>
    </dgm:pt>
    <dgm:pt modelId="{ACFA5898-7B2A-4053-8FCF-458BD3528504}">
      <dgm:prSet phldrT="[Texto]"/>
      <dgm:spPr>
        <a:solidFill>
          <a:schemeClr val="accent1"/>
        </a:solidFill>
      </dgm:spPr>
      <dgm:t>
        <a:bodyPr/>
        <a:lstStyle/>
        <a:p>
          <a:r>
            <a:rPr lang="pt-BR" dirty="0"/>
            <a:t>Apps</a:t>
          </a:r>
        </a:p>
      </dgm:t>
    </dgm:pt>
    <dgm:pt modelId="{3237605B-D7A7-4DE1-96B2-DCEE06DD736C}" type="parTrans" cxnId="{96A87BFA-9077-4068-AF78-64FB78F2DB0F}">
      <dgm:prSet/>
      <dgm:spPr/>
      <dgm:t>
        <a:bodyPr/>
        <a:lstStyle/>
        <a:p>
          <a:endParaRPr lang="pt-BR"/>
        </a:p>
      </dgm:t>
    </dgm:pt>
    <dgm:pt modelId="{ACBB8B21-EE20-48A6-B44E-4FC0A3FB3D64}" type="sibTrans" cxnId="{96A87BFA-9077-4068-AF78-64FB78F2DB0F}">
      <dgm:prSet/>
      <dgm:spPr/>
      <dgm:t>
        <a:bodyPr/>
        <a:lstStyle/>
        <a:p>
          <a:endParaRPr lang="pt-BR"/>
        </a:p>
      </dgm:t>
    </dgm:pt>
    <dgm:pt modelId="{BD704C3B-584A-4739-BC97-7B99C24ED6BE}">
      <dgm:prSet phldrT="[Texto]"/>
      <dgm:spPr>
        <a:solidFill>
          <a:schemeClr val="accent1"/>
        </a:solidFill>
      </dgm:spPr>
      <dgm:t>
        <a:bodyPr/>
        <a:lstStyle/>
        <a:p>
          <a:r>
            <a:rPr lang="pt-BR" dirty="0"/>
            <a:t>Dados</a:t>
          </a:r>
        </a:p>
      </dgm:t>
    </dgm:pt>
    <dgm:pt modelId="{1D36E978-DBCE-4870-B199-9DC696EFCEE7}" type="parTrans" cxnId="{145AA869-E00F-4451-A49C-0E60F216F7D6}">
      <dgm:prSet/>
      <dgm:spPr/>
      <dgm:t>
        <a:bodyPr/>
        <a:lstStyle/>
        <a:p>
          <a:endParaRPr lang="pt-BR"/>
        </a:p>
      </dgm:t>
    </dgm:pt>
    <dgm:pt modelId="{89E89CA2-00F4-4C4A-A4B1-F6C8A656EA91}" type="sibTrans" cxnId="{145AA869-E00F-4451-A49C-0E60F216F7D6}">
      <dgm:prSet/>
      <dgm:spPr/>
      <dgm:t>
        <a:bodyPr/>
        <a:lstStyle/>
        <a:p>
          <a:endParaRPr lang="pt-BR"/>
        </a:p>
      </dgm:t>
    </dgm:pt>
    <dgm:pt modelId="{EDABDA15-9467-447B-A138-4BB7D14E500F}">
      <dgm:prSet phldrT="[Texto]"/>
      <dgm:spPr>
        <a:solidFill>
          <a:srgbClr val="00B050"/>
        </a:solidFill>
      </dgm:spPr>
      <dgm:t>
        <a:bodyPr/>
        <a:lstStyle/>
        <a:p>
          <a:r>
            <a:rPr lang="pt-BR" dirty="0"/>
            <a:t>Tempo de Execução</a:t>
          </a:r>
        </a:p>
      </dgm:t>
    </dgm:pt>
    <dgm:pt modelId="{9F876EBF-4709-4067-BA99-C6A41174A69B}" type="parTrans" cxnId="{B4B2566B-7021-4D79-8038-C0A6AD9CEB6C}">
      <dgm:prSet/>
      <dgm:spPr/>
      <dgm:t>
        <a:bodyPr/>
        <a:lstStyle/>
        <a:p>
          <a:endParaRPr lang="pt-BR"/>
        </a:p>
      </dgm:t>
    </dgm:pt>
    <dgm:pt modelId="{F49E5025-C565-4A65-BBD0-67CCDCEC361D}" type="sibTrans" cxnId="{B4B2566B-7021-4D79-8038-C0A6AD9CEB6C}">
      <dgm:prSet/>
      <dgm:spPr/>
      <dgm:t>
        <a:bodyPr/>
        <a:lstStyle/>
        <a:p>
          <a:endParaRPr lang="pt-BR"/>
        </a:p>
      </dgm:t>
    </dgm:pt>
    <dgm:pt modelId="{933D9399-2FC2-4458-8ECC-80C1B14B1955}">
      <dgm:prSet phldrT="[Texto]"/>
      <dgm:spPr>
        <a:solidFill>
          <a:srgbClr val="00B050"/>
        </a:solidFill>
      </dgm:spPr>
      <dgm:t>
        <a:bodyPr/>
        <a:lstStyle/>
        <a:p>
          <a:r>
            <a:rPr lang="pt-BR" dirty="0"/>
            <a:t>Middleware</a:t>
          </a:r>
        </a:p>
      </dgm:t>
    </dgm:pt>
    <dgm:pt modelId="{8601001C-2668-4B7B-B452-DDAD8028498B}" type="parTrans" cxnId="{5788DDA8-A925-4D08-930C-EFAFF896568F}">
      <dgm:prSet/>
      <dgm:spPr/>
      <dgm:t>
        <a:bodyPr/>
        <a:lstStyle/>
        <a:p>
          <a:endParaRPr lang="pt-BR"/>
        </a:p>
      </dgm:t>
    </dgm:pt>
    <dgm:pt modelId="{23ED7E65-04D9-4962-87B5-6EF52CBD73BE}" type="sibTrans" cxnId="{5788DDA8-A925-4D08-930C-EFAFF896568F}">
      <dgm:prSet/>
      <dgm:spPr/>
      <dgm:t>
        <a:bodyPr/>
        <a:lstStyle/>
        <a:p>
          <a:endParaRPr lang="pt-BR"/>
        </a:p>
      </dgm:t>
    </dgm:pt>
    <dgm:pt modelId="{FD2F0CB6-CF28-4941-B37A-A483CBAF4898}">
      <dgm:prSet phldrT="[Texto]"/>
      <dgm:spPr>
        <a:solidFill>
          <a:srgbClr val="00B050"/>
        </a:solidFill>
      </dgm:spPr>
      <dgm:t>
        <a:bodyPr/>
        <a:lstStyle/>
        <a:p>
          <a:r>
            <a:rPr lang="pt-BR" dirty="0"/>
            <a:t>O/S</a:t>
          </a:r>
        </a:p>
      </dgm:t>
    </dgm:pt>
    <dgm:pt modelId="{9219B590-A297-4C1D-83BA-FD1FEA5657DF}" type="parTrans" cxnId="{C3F512F2-8371-4550-8FB2-883EC2A23BAB}">
      <dgm:prSet/>
      <dgm:spPr/>
      <dgm:t>
        <a:bodyPr/>
        <a:lstStyle/>
        <a:p>
          <a:endParaRPr lang="pt-BR"/>
        </a:p>
      </dgm:t>
    </dgm:pt>
    <dgm:pt modelId="{12D20181-DDBA-4CEE-9A19-FA90392BEB58}" type="sibTrans" cxnId="{C3F512F2-8371-4550-8FB2-883EC2A23BAB}">
      <dgm:prSet/>
      <dgm:spPr/>
      <dgm:t>
        <a:bodyPr/>
        <a:lstStyle/>
        <a:p>
          <a:endParaRPr lang="pt-BR"/>
        </a:p>
      </dgm:t>
    </dgm:pt>
    <dgm:pt modelId="{7922448F-13B7-4373-B0BC-665C6853C8C3}">
      <dgm:prSet phldrT="[Texto]"/>
      <dgm:spPr/>
      <dgm:t>
        <a:bodyPr/>
        <a:lstStyle/>
        <a:p>
          <a:r>
            <a:rPr lang="pt-BR" dirty="0"/>
            <a:t>Virtualização</a:t>
          </a:r>
        </a:p>
      </dgm:t>
    </dgm:pt>
    <dgm:pt modelId="{5E5848F7-D1FC-4CB2-9DDF-11E5C4FE35AD}" type="parTrans" cxnId="{AB611616-64A1-423E-8A5A-B94CB4F7FEBC}">
      <dgm:prSet/>
      <dgm:spPr/>
      <dgm:t>
        <a:bodyPr/>
        <a:lstStyle/>
        <a:p>
          <a:endParaRPr lang="pt-BR"/>
        </a:p>
      </dgm:t>
    </dgm:pt>
    <dgm:pt modelId="{981E1B53-1BDF-4715-ACE0-7F9D78AADE12}" type="sibTrans" cxnId="{AB611616-64A1-423E-8A5A-B94CB4F7FEBC}">
      <dgm:prSet/>
      <dgm:spPr/>
      <dgm:t>
        <a:bodyPr/>
        <a:lstStyle/>
        <a:p>
          <a:endParaRPr lang="pt-BR"/>
        </a:p>
      </dgm:t>
    </dgm:pt>
    <dgm:pt modelId="{5527CFFF-77CE-4908-94CC-40C1D235CD23}">
      <dgm:prSet phldrT="[Texto]"/>
      <dgm:spPr/>
      <dgm:t>
        <a:bodyPr/>
        <a:lstStyle/>
        <a:p>
          <a:r>
            <a:rPr lang="pt-BR" dirty="0"/>
            <a:t>Servidores</a:t>
          </a:r>
        </a:p>
      </dgm:t>
    </dgm:pt>
    <dgm:pt modelId="{4BA0E0CE-2A87-4849-872A-A50C69CD37B8}" type="parTrans" cxnId="{E9CE7530-E0D9-4199-8B00-0448FD539964}">
      <dgm:prSet/>
      <dgm:spPr/>
      <dgm:t>
        <a:bodyPr/>
        <a:lstStyle/>
        <a:p>
          <a:endParaRPr lang="pt-BR"/>
        </a:p>
      </dgm:t>
    </dgm:pt>
    <dgm:pt modelId="{38D7C782-7E3C-477B-8E20-32F78E578CE3}" type="sibTrans" cxnId="{E9CE7530-E0D9-4199-8B00-0448FD539964}">
      <dgm:prSet/>
      <dgm:spPr/>
      <dgm:t>
        <a:bodyPr/>
        <a:lstStyle/>
        <a:p>
          <a:endParaRPr lang="pt-BR"/>
        </a:p>
      </dgm:t>
    </dgm:pt>
    <dgm:pt modelId="{3A4FA08F-5DEA-463F-86FA-2C063F90E8D1}">
      <dgm:prSet phldrT="[Texto]"/>
      <dgm:spPr/>
      <dgm:t>
        <a:bodyPr/>
        <a:lstStyle/>
        <a:p>
          <a:r>
            <a:rPr lang="pt-BR" dirty="0"/>
            <a:t>Armazenamento</a:t>
          </a:r>
        </a:p>
      </dgm:t>
    </dgm:pt>
    <dgm:pt modelId="{6384838D-5421-4429-A581-C2CA15FFE1DF}" type="parTrans" cxnId="{B928398F-DEA3-4962-9C90-3FB1F4811887}">
      <dgm:prSet/>
      <dgm:spPr/>
      <dgm:t>
        <a:bodyPr/>
        <a:lstStyle/>
        <a:p>
          <a:endParaRPr lang="pt-BR"/>
        </a:p>
      </dgm:t>
    </dgm:pt>
    <dgm:pt modelId="{60BBF02B-FA00-4BD3-B18E-6D7AFF0519EF}" type="sibTrans" cxnId="{B928398F-DEA3-4962-9C90-3FB1F4811887}">
      <dgm:prSet/>
      <dgm:spPr/>
      <dgm:t>
        <a:bodyPr/>
        <a:lstStyle/>
        <a:p>
          <a:endParaRPr lang="pt-BR"/>
        </a:p>
      </dgm:t>
    </dgm:pt>
    <dgm:pt modelId="{091783B2-122C-41DF-A444-CC0313B87695}">
      <dgm:prSet phldrT="[Texto]"/>
      <dgm:spPr/>
      <dgm:t>
        <a:bodyPr/>
        <a:lstStyle/>
        <a:p>
          <a:r>
            <a:rPr lang="pt-BR" dirty="0"/>
            <a:t>Rede</a:t>
          </a:r>
        </a:p>
      </dgm:t>
    </dgm:pt>
    <dgm:pt modelId="{B0AE4FF1-525B-4A56-B1C0-E545E4218F6B}" type="parTrans" cxnId="{7E5CA7F1-CBE3-4C87-A691-2F0028DA060C}">
      <dgm:prSet/>
      <dgm:spPr/>
      <dgm:t>
        <a:bodyPr/>
        <a:lstStyle/>
        <a:p>
          <a:endParaRPr lang="pt-BR"/>
        </a:p>
      </dgm:t>
    </dgm:pt>
    <dgm:pt modelId="{6675D99E-47EF-43B8-8AF5-DB46C74FCCF2}" type="sibTrans" cxnId="{7E5CA7F1-CBE3-4C87-A691-2F0028DA060C}">
      <dgm:prSet/>
      <dgm:spPr/>
      <dgm:t>
        <a:bodyPr/>
        <a:lstStyle/>
        <a:p>
          <a:endParaRPr lang="pt-BR"/>
        </a:p>
      </dgm:t>
    </dgm:pt>
    <dgm:pt modelId="{05B77C97-45C4-41A7-BBEC-DF5A2759DA11}" type="pres">
      <dgm:prSet presAssocID="{8825441F-A68F-401A-AF6E-44BB001DDBD6}" presName="linearFlow" presStyleCnt="0">
        <dgm:presLayoutVars>
          <dgm:dir/>
          <dgm:resizeHandles val="exact"/>
        </dgm:presLayoutVars>
      </dgm:prSet>
      <dgm:spPr/>
    </dgm:pt>
    <dgm:pt modelId="{2AB3DB58-EB3F-4BCA-8359-F77CF9A55168}" type="pres">
      <dgm:prSet presAssocID="{ACFA5898-7B2A-4053-8FCF-458BD3528504}" presName="composite" presStyleCnt="0"/>
      <dgm:spPr/>
    </dgm:pt>
    <dgm:pt modelId="{CBB87A2C-90B4-4640-A349-A216E0E661BB}" type="pres">
      <dgm:prSet presAssocID="{ACFA5898-7B2A-4053-8FCF-458BD3528504}" presName="imgShp" presStyleLbl="fgImgPlace1" presStyleIdx="0" presStyleCnt="9"/>
      <dgm:spPr/>
    </dgm:pt>
    <dgm:pt modelId="{DCD99B51-B747-40ED-8DE3-F514DD30FDAD}" type="pres">
      <dgm:prSet presAssocID="{ACFA5898-7B2A-4053-8FCF-458BD3528504}" presName="txShp" presStyleLbl="node1" presStyleIdx="0" presStyleCnt="9">
        <dgm:presLayoutVars>
          <dgm:bulletEnabled val="1"/>
        </dgm:presLayoutVars>
      </dgm:prSet>
      <dgm:spPr/>
    </dgm:pt>
    <dgm:pt modelId="{BEFE12A8-E052-4754-ACBB-05B94F44CB01}" type="pres">
      <dgm:prSet presAssocID="{ACBB8B21-EE20-48A6-B44E-4FC0A3FB3D64}" presName="spacing" presStyleCnt="0"/>
      <dgm:spPr/>
    </dgm:pt>
    <dgm:pt modelId="{A5B53CDB-291F-4CFB-BF51-D96F90060994}" type="pres">
      <dgm:prSet presAssocID="{BD704C3B-584A-4739-BC97-7B99C24ED6BE}" presName="composite" presStyleCnt="0"/>
      <dgm:spPr/>
    </dgm:pt>
    <dgm:pt modelId="{80DF08F8-617F-4198-AB52-686C2AF20ADB}" type="pres">
      <dgm:prSet presAssocID="{BD704C3B-584A-4739-BC97-7B99C24ED6BE}" presName="imgShp" presStyleLbl="fgImgPlace1" presStyleIdx="1" presStyleCnt="9"/>
      <dgm:spPr/>
    </dgm:pt>
    <dgm:pt modelId="{7C3A4BD4-E154-49B4-B7D2-93584FC9A6FD}" type="pres">
      <dgm:prSet presAssocID="{BD704C3B-584A-4739-BC97-7B99C24ED6BE}" presName="txShp" presStyleLbl="node1" presStyleIdx="1" presStyleCnt="9">
        <dgm:presLayoutVars>
          <dgm:bulletEnabled val="1"/>
        </dgm:presLayoutVars>
      </dgm:prSet>
      <dgm:spPr/>
    </dgm:pt>
    <dgm:pt modelId="{0CFB9C62-90A0-4198-9520-3D77934EEE10}" type="pres">
      <dgm:prSet presAssocID="{89E89CA2-00F4-4C4A-A4B1-F6C8A656EA91}" presName="spacing" presStyleCnt="0"/>
      <dgm:spPr/>
    </dgm:pt>
    <dgm:pt modelId="{A94E62FF-1670-4921-BB67-17C2F51C5AB1}" type="pres">
      <dgm:prSet presAssocID="{EDABDA15-9467-447B-A138-4BB7D14E500F}" presName="composite" presStyleCnt="0"/>
      <dgm:spPr/>
    </dgm:pt>
    <dgm:pt modelId="{4ED174F4-EA03-4A5D-85A2-47605D2242A2}" type="pres">
      <dgm:prSet presAssocID="{EDABDA15-9467-447B-A138-4BB7D14E500F}" presName="imgShp" presStyleLbl="fgImgPlace1" presStyleIdx="2" presStyleCnt="9"/>
      <dgm:spPr/>
    </dgm:pt>
    <dgm:pt modelId="{0296ED4E-835F-4973-AE04-C15658DDCEFA}" type="pres">
      <dgm:prSet presAssocID="{EDABDA15-9467-447B-A138-4BB7D14E500F}" presName="txShp" presStyleLbl="node1" presStyleIdx="2" presStyleCnt="9">
        <dgm:presLayoutVars>
          <dgm:bulletEnabled val="1"/>
        </dgm:presLayoutVars>
      </dgm:prSet>
      <dgm:spPr/>
    </dgm:pt>
    <dgm:pt modelId="{F016FBED-BB84-4790-ACDE-FE65C137E61F}" type="pres">
      <dgm:prSet presAssocID="{F49E5025-C565-4A65-BBD0-67CCDCEC361D}" presName="spacing" presStyleCnt="0"/>
      <dgm:spPr/>
    </dgm:pt>
    <dgm:pt modelId="{39B8421D-6D1F-4C42-B69C-CB6060004405}" type="pres">
      <dgm:prSet presAssocID="{933D9399-2FC2-4458-8ECC-80C1B14B1955}" presName="composite" presStyleCnt="0"/>
      <dgm:spPr/>
    </dgm:pt>
    <dgm:pt modelId="{5C191C69-C538-4623-B3D8-F25AE6613365}" type="pres">
      <dgm:prSet presAssocID="{933D9399-2FC2-4458-8ECC-80C1B14B1955}" presName="imgShp" presStyleLbl="fgImgPlace1" presStyleIdx="3" presStyleCnt="9"/>
      <dgm:spPr/>
    </dgm:pt>
    <dgm:pt modelId="{E5B0A164-04C3-4046-A6BD-DCBD3B1F963E}" type="pres">
      <dgm:prSet presAssocID="{933D9399-2FC2-4458-8ECC-80C1B14B1955}" presName="txShp" presStyleLbl="node1" presStyleIdx="3" presStyleCnt="9">
        <dgm:presLayoutVars>
          <dgm:bulletEnabled val="1"/>
        </dgm:presLayoutVars>
      </dgm:prSet>
      <dgm:spPr/>
    </dgm:pt>
    <dgm:pt modelId="{E816A8AE-8976-4E22-8F7D-E3A8EE33FED8}" type="pres">
      <dgm:prSet presAssocID="{23ED7E65-04D9-4962-87B5-6EF52CBD73BE}" presName="spacing" presStyleCnt="0"/>
      <dgm:spPr/>
    </dgm:pt>
    <dgm:pt modelId="{F8C9141E-FD98-4233-9DBE-C62F7E620B3E}" type="pres">
      <dgm:prSet presAssocID="{FD2F0CB6-CF28-4941-B37A-A483CBAF4898}" presName="composite" presStyleCnt="0"/>
      <dgm:spPr/>
    </dgm:pt>
    <dgm:pt modelId="{18DE9DAF-5660-4DE8-B3F3-C77B0BEDA633}" type="pres">
      <dgm:prSet presAssocID="{FD2F0CB6-CF28-4941-B37A-A483CBAF4898}" presName="imgShp" presStyleLbl="fgImgPlace1" presStyleIdx="4" presStyleCnt="9"/>
      <dgm:spPr/>
    </dgm:pt>
    <dgm:pt modelId="{03685BED-394A-4BA7-AA4D-11EE100AAC1F}" type="pres">
      <dgm:prSet presAssocID="{FD2F0CB6-CF28-4941-B37A-A483CBAF4898}" presName="txShp" presStyleLbl="node1" presStyleIdx="4" presStyleCnt="9">
        <dgm:presLayoutVars>
          <dgm:bulletEnabled val="1"/>
        </dgm:presLayoutVars>
      </dgm:prSet>
      <dgm:spPr/>
    </dgm:pt>
    <dgm:pt modelId="{429A65B3-75F0-4BF2-892D-0D1936706A48}" type="pres">
      <dgm:prSet presAssocID="{12D20181-DDBA-4CEE-9A19-FA90392BEB58}" presName="spacing" presStyleCnt="0"/>
      <dgm:spPr/>
    </dgm:pt>
    <dgm:pt modelId="{2AF610B3-0C64-42D7-8FE3-86967795742D}" type="pres">
      <dgm:prSet presAssocID="{7922448F-13B7-4373-B0BC-665C6853C8C3}" presName="composite" presStyleCnt="0"/>
      <dgm:spPr/>
    </dgm:pt>
    <dgm:pt modelId="{75B04038-90C9-417B-86B0-593F72D22FE2}" type="pres">
      <dgm:prSet presAssocID="{7922448F-13B7-4373-B0BC-665C6853C8C3}" presName="imgShp" presStyleLbl="fgImgPlace1" presStyleIdx="5" presStyleCnt="9"/>
      <dgm:spPr/>
    </dgm:pt>
    <dgm:pt modelId="{3C9BFA0E-E6AC-4B83-8E5C-8BA22205DCE2}" type="pres">
      <dgm:prSet presAssocID="{7922448F-13B7-4373-B0BC-665C6853C8C3}" presName="txShp" presStyleLbl="node1" presStyleIdx="5" presStyleCnt="9">
        <dgm:presLayoutVars>
          <dgm:bulletEnabled val="1"/>
        </dgm:presLayoutVars>
      </dgm:prSet>
      <dgm:spPr/>
    </dgm:pt>
    <dgm:pt modelId="{BA3B6B0A-59F1-4AD0-8FCB-97843CEB490F}" type="pres">
      <dgm:prSet presAssocID="{981E1B53-1BDF-4715-ACE0-7F9D78AADE12}" presName="spacing" presStyleCnt="0"/>
      <dgm:spPr/>
    </dgm:pt>
    <dgm:pt modelId="{FAA87B93-47A7-45F3-B33F-0FECB1E85FC3}" type="pres">
      <dgm:prSet presAssocID="{5527CFFF-77CE-4908-94CC-40C1D235CD23}" presName="composite" presStyleCnt="0"/>
      <dgm:spPr/>
    </dgm:pt>
    <dgm:pt modelId="{D3B5D899-6259-4E4B-9592-438B9D13A943}" type="pres">
      <dgm:prSet presAssocID="{5527CFFF-77CE-4908-94CC-40C1D235CD23}" presName="imgShp" presStyleLbl="fgImgPlace1" presStyleIdx="6" presStyleCnt="9"/>
      <dgm:spPr/>
    </dgm:pt>
    <dgm:pt modelId="{A4B43CB1-37B9-4CAB-8007-53CB3E5EEC49}" type="pres">
      <dgm:prSet presAssocID="{5527CFFF-77CE-4908-94CC-40C1D235CD23}" presName="txShp" presStyleLbl="node1" presStyleIdx="6" presStyleCnt="9">
        <dgm:presLayoutVars>
          <dgm:bulletEnabled val="1"/>
        </dgm:presLayoutVars>
      </dgm:prSet>
      <dgm:spPr/>
    </dgm:pt>
    <dgm:pt modelId="{9FF2CB02-E439-49F2-B14F-8565C58F341C}" type="pres">
      <dgm:prSet presAssocID="{38D7C782-7E3C-477B-8E20-32F78E578CE3}" presName="spacing" presStyleCnt="0"/>
      <dgm:spPr/>
    </dgm:pt>
    <dgm:pt modelId="{F27676B2-D5FC-4447-844A-1A0C13DBEF53}" type="pres">
      <dgm:prSet presAssocID="{3A4FA08F-5DEA-463F-86FA-2C063F90E8D1}" presName="composite" presStyleCnt="0"/>
      <dgm:spPr/>
    </dgm:pt>
    <dgm:pt modelId="{7F7E758F-94BE-4DFD-90D7-C3C287BFD9FD}" type="pres">
      <dgm:prSet presAssocID="{3A4FA08F-5DEA-463F-86FA-2C063F90E8D1}" presName="imgShp" presStyleLbl="fgImgPlace1" presStyleIdx="7" presStyleCnt="9"/>
      <dgm:spPr/>
    </dgm:pt>
    <dgm:pt modelId="{E89FA9B4-FF32-480D-B7DC-02C43D55BAB5}" type="pres">
      <dgm:prSet presAssocID="{3A4FA08F-5DEA-463F-86FA-2C063F90E8D1}" presName="txShp" presStyleLbl="node1" presStyleIdx="7" presStyleCnt="9">
        <dgm:presLayoutVars>
          <dgm:bulletEnabled val="1"/>
        </dgm:presLayoutVars>
      </dgm:prSet>
      <dgm:spPr/>
    </dgm:pt>
    <dgm:pt modelId="{C2573D57-5A8F-4C33-9E08-340A8905B6D0}" type="pres">
      <dgm:prSet presAssocID="{60BBF02B-FA00-4BD3-B18E-6D7AFF0519EF}" presName="spacing" presStyleCnt="0"/>
      <dgm:spPr/>
    </dgm:pt>
    <dgm:pt modelId="{BD3E30DB-FDAD-430F-93D3-1DF65F886A17}" type="pres">
      <dgm:prSet presAssocID="{091783B2-122C-41DF-A444-CC0313B87695}" presName="composite" presStyleCnt="0"/>
      <dgm:spPr/>
    </dgm:pt>
    <dgm:pt modelId="{166DDE80-E1DD-4539-AC9B-84EDA151D8AF}" type="pres">
      <dgm:prSet presAssocID="{091783B2-122C-41DF-A444-CC0313B87695}" presName="imgShp" presStyleLbl="fgImgPlace1" presStyleIdx="8" presStyleCnt="9"/>
      <dgm:spPr/>
    </dgm:pt>
    <dgm:pt modelId="{CC2739CB-4AE8-45A9-B354-953A1F027599}" type="pres">
      <dgm:prSet presAssocID="{091783B2-122C-41DF-A444-CC0313B87695}" presName="txShp" presStyleLbl="node1" presStyleIdx="8" presStyleCnt="9">
        <dgm:presLayoutVars>
          <dgm:bulletEnabled val="1"/>
        </dgm:presLayoutVars>
      </dgm:prSet>
      <dgm:spPr/>
    </dgm:pt>
  </dgm:ptLst>
  <dgm:cxnLst>
    <dgm:cxn modelId="{AB611616-64A1-423E-8A5A-B94CB4F7FEBC}" srcId="{8825441F-A68F-401A-AF6E-44BB001DDBD6}" destId="{7922448F-13B7-4373-B0BC-665C6853C8C3}" srcOrd="5" destOrd="0" parTransId="{5E5848F7-D1FC-4CB2-9DDF-11E5C4FE35AD}" sibTransId="{981E1B53-1BDF-4715-ACE0-7F9D78AADE12}"/>
    <dgm:cxn modelId="{CD825D1B-75EB-435E-81B3-CFF0F2EB4896}" type="presOf" srcId="{7922448F-13B7-4373-B0BC-665C6853C8C3}" destId="{3C9BFA0E-E6AC-4B83-8E5C-8BA22205DCE2}" srcOrd="0" destOrd="0" presId="urn:microsoft.com/office/officeart/2005/8/layout/vList3"/>
    <dgm:cxn modelId="{3B38C41B-B086-46B3-B144-F3B0AEBADD46}" type="presOf" srcId="{933D9399-2FC2-4458-8ECC-80C1B14B1955}" destId="{E5B0A164-04C3-4046-A6BD-DCBD3B1F963E}" srcOrd="0" destOrd="0" presId="urn:microsoft.com/office/officeart/2005/8/layout/vList3"/>
    <dgm:cxn modelId="{E9CE7530-E0D9-4199-8B00-0448FD539964}" srcId="{8825441F-A68F-401A-AF6E-44BB001DDBD6}" destId="{5527CFFF-77CE-4908-94CC-40C1D235CD23}" srcOrd="6" destOrd="0" parTransId="{4BA0E0CE-2A87-4849-872A-A50C69CD37B8}" sibTransId="{38D7C782-7E3C-477B-8E20-32F78E578CE3}"/>
    <dgm:cxn modelId="{3E0A6266-3E83-42D9-8D2A-F8C70B08A024}" type="presOf" srcId="{8825441F-A68F-401A-AF6E-44BB001DDBD6}" destId="{05B77C97-45C4-41A7-BBEC-DF5A2759DA11}" srcOrd="0" destOrd="0" presId="urn:microsoft.com/office/officeart/2005/8/layout/vList3"/>
    <dgm:cxn modelId="{145AA869-E00F-4451-A49C-0E60F216F7D6}" srcId="{8825441F-A68F-401A-AF6E-44BB001DDBD6}" destId="{BD704C3B-584A-4739-BC97-7B99C24ED6BE}" srcOrd="1" destOrd="0" parTransId="{1D36E978-DBCE-4870-B199-9DC696EFCEE7}" sibTransId="{89E89CA2-00F4-4C4A-A4B1-F6C8A656EA91}"/>
    <dgm:cxn modelId="{B4B2566B-7021-4D79-8038-C0A6AD9CEB6C}" srcId="{8825441F-A68F-401A-AF6E-44BB001DDBD6}" destId="{EDABDA15-9467-447B-A138-4BB7D14E500F}" srcOrd="2" destOrd="0" parTransId="{9F876EBF-4709-4067-BA99-C6A41174A69B}" sibTransId="{F49E5025-C565-4A65-BBD0-67CCDCEC361D}"/>
    <dgm:cxn modelId="{2C7B7A73-52F6-4D6E-9741-93E3D264FEBA}" type="presOf" srcId="{3A4FA08F-5DEA-463F-86FA-2C063F90E8D1}" destId="{E89FA9B4-FF32-480D-B7DC-02C43D55BAB5}" srcOrd="0" destOrd="0" presId="urn:microsoft.com/office/officeart/2005/8/layout/vList3"/>
    <dgm:cxn modelId="{B928398F-DEA3-4962-9C90-3FB1F4811887}" srcId="{8825441F-A68F-401A-AF6E-44BB001DDBD6}" destId="{3A4FA08F-5DEA-463F-86FA-2C063F90E8D1}" srcOrd="7" destOrd="0" parTransId="{6384838D-5421-4429-A581-C2CA15FFE1DF}" sibTransId="{60BBF02B-FA00-4BD3-B18E-6D7AFF0519EF}"/>
    <dgm:cxn modelId="{5788DDA8-A925-4D08-930C-EFAFF896568F}" srcId="{8825441F-A68F-401A-AF6E-44BB001DDBD6}" destId="{933D9399-2FC2-4458-8ECC-80C1B14B1955}" srcOrd="3" destOrd="0" parTransId="{8601001C-2668-4B7B-B452-DDAD8028498B}" sibTransId="{23ED7E65-04D9-4962-87B5-6EF52CBD73BE}"/>
    <dgm:cxn modelId="{EF253CAD-C6A0-482A-A4BE-1C28A141DE65}" type="presOf" srcId="{5527CFFF-77CE-4908-94CC-40C1D235CD23}" destId="{A4B43CB1-37B9-4CAB-8007-53CB3E5EEC49}" srcOrd="0" destOrd="0" presId="urn:microsoft.com/office/officeart/2005/8/layout/vList3"/>
    <dgm:cxn modelId="{7B37EBAF-21FB-4EEC-ACE6-175E56F38712}" type="presOf" srcId="{BD704C3B-584A-4739-BC97-7B99C24ED6BE}" destId="{7C3A4BD4-E154-49B4-B7D2-93584FC9A6FD}" srcOrd="0" destOrd="0" presId="urn:microsoft.com/office/officeart/2005/8/layout/vList3"/>
    <dgm:cxn modelId="{B05D6BB9-C510-4290-A378-B6101D403403}" type="presOf" srcId="{EDABDA15-9467-447B-A138-4BB7D14E500F}" destId="{0296ED4E-835F-4973-AE04-C15658DDCEFA}" srcOrd="0" destOrd="0" presId="urn:microsoft.com/office/officeart/2005/8/layout/vList3"/>
    <dgm:cxn modelId="{1F86B1E1-6A36-480F-B8F3-BDC18EDD2EAF}" type="presOf" srcId="{FD2F0CB6-CF28-4941-B37A-A483CBAF4898}" destId="{03685BED-394A-4BA7-AA4D-11EE100AAC1F}" srcOrd="0" destOrd="0" presId="urn:microsoft.com/office/officeart/2005/8/layout/vList3"/>
    <dgm:cxn modelId="{C8E502E3-F4A1-49DB-B65E-1AFD0E2E43BB}" type="presOf" srcId="{091783B2-122C-41DF-A444-CC0313B87695}" destId="{CC2739CB-4AE8-45A9-B354-953A1F027599}" srcOrd="0" destOrd="0" presId="urn:microsoft.com/office/officeart/2005/8/layout/vList3"/>
    <dgm:cxn modelId="{6C515DED-46BE-4494-AFD4-70F6C2DF9049}" type="presOf" srcId="{ACFA5898-7B2A-4053-8FCF-458BD3528504}" destId="{DCD99B51-B747-40ED-8DE3-F514DD30FDAD}" srcOrd="0" destOrd="0" presId="urn:microsoft.com/office/officeart/2005/8/layout/vList3"/>
    <dgm:cxn modelId="{7E5CA7F1-CBE3-4C87-A691-2F0028DA060C}" srcId="{8825441F-A68F-401A-AF6E-44BB001DDBD6}" destId="{091783B2-122C-41DF-A444-CC0313B87695}" srcOrd="8" destOrd="0" parTransId="{B0AE4FF1-525B-4A56-B1C0-E545E4218F6B}" sibTransId="{6675D99E-47EF-43B8-8AF5-DB46C74FCCF2}"/>
    <dgm:cxn modelId="{C3F512F2-8371-4550-8FB2-883EC2A23BAB}" srcId="{8825441F-A68F-401A-AF6E-44BB001DDBD6}" destId="{FD2F0CB6-CF28-4941-B37A-A483CBAF4898}" srcOrd="4" destOrd="0" parTransId="{9219B590-A297-4C1D-83BA-FD1FEA5657DF}" sibTransId="{12D20181-DDBA-4CEE-9A19-FA90392BEB58}"/>
    <dgm:cxn modelId="{96A87BFA-9077-4068-AF78-64FB78F2DB0F}" srcId="{8825441F-A68F-401A-AF6E-44BB001DDBD6}" destId="{ACFA5898-7B2A-4053-8FCF-458BD3528504}" srcOrd="0" destOrd="0" parTransId="{3237605B-D7A7-4DE1-96B2-DCEE06DD736C}" sibTransId="{ACBB8B21-EE20-48A6-B44E-4FC0A3FB3D64}"/>
    <dgm:cxn modelId="{1C66D3AB-C8E1-481A-96E5-7B82EBF9BFD3}" type="presParOf" srcId="{05B77C97-45C4-41A7-BBEC-DF5A2759DA11}" destId="{2AB3DB58-EB3F-4BCA-8359-F77CF9A55168}" srcOrd="0" destOrd="0" presId="urn:microsoft.com/office/officeart/2005/8/layout/vList3"/>
    <dgm:cxn modelId="{6AA7CB61-0DCF-4B5E-A667-43DF97548498}" type="presParOf" srcId="{2AB3DB58-EB3F-4BCA-8359-F77CF9A55168}" destId="{CBB87A2C-90B4-4640-A349-A216E0E661BB}" srcOrd="0" destOrd="0" presId="urn:microsoft.com/office/officeart/2005/8/layout/vList3"/>
    <dgm:cxn modelId="{79D9EAAA-C7E0-4B22-A0C1-64749C1CDA26}" type="presParOf" srcId="{2AB3DB58-EB3F-4BCA-8359-F77CF9A55168}" destId="{DCD99B51-B747-40ED-8DE3-F514DD30FDAD}" srcOrd="1" destOrd="0" presId="urn:microsoft.com/office/officeart/2005/8/layout/vList3"/>
    <dgm:cxn modelId="{FB5E1397-7623-4CDB-BF6A-EA8A8C6B5BF5}" type="presParOf" srcId="{05B77C97-45C4-41A7-BBEC-DF5A2759DA11}" destId="{BEFE12A8-E052-4754-ACBB-05B94F44CB01}" srcOrd="1" destOrd="0" presId="urn:microsoft.com/office/officeart/2005/8/layout/vList3"/>
    <dgm:cxn modelId="{4BA3F46C-576E-452A-AA63-07F1DFBAFEF7}" type="presParOf" srcId="{05B77C97-45C4-41A7-BBEC-DF5A2759DA11}" destId="{A5B53CDB-291F-4CFB-BF51-D96F90060994}" srcOrd="2" destOrd="0" presId="urn:microsoft.com/office/officeart/2005/8/layout/vList3"/>
    <dgm:cxn modelId="{F368D746-54C6-4CA7-A1C8-9459F8E7851C}" type="presParOf" srcId="{A5B53CDB-291F-4CFB-BF51-D96F90060994}" destId="{80DF08F8-617F-4198-AB52-686C2AF20ADB}" srcOrd="0" destOrd="0" presId="urn:microsoft.com/office/officeart/2005/8/layout/vList3"/>
    <dgm:cxn modelId="{CB2AECD4-1CD1-4953-8EF2-3C6956192F2E}" type="presParOf" srcId="{A5B53CDB-291F-4CFB-BF51-D96F90060994}" destId="{7C3A4BD4-E154-49B4-B7D2-93584FC9A6FD}" srcOrd="1" destOrd="0" presId="urn:microsoft.com/office/officeart/2005/8/layout/vList3"/>
    <dgm:cxn modelId="{6154FA95-0DCF-425F-B0DE-894A3767AF4A}" type="presParOf" srcId="{05B77C97-45C4-41A7-BBEC-DF5A2759DA11}" destId="{0CFB9C62-90A0-4198-9520-3D77934EEE10}" srcOrd="3" destOrd="0" presId="urn:microsoft.com/office/officeart/2005/8/layout/vList3"/>
    <dgm:cxn modelId="{33B4768C-BE8C-4719-8991-2E5434E14CC8}" type="presParOf" srcId="{05B77C97-45C4-41A7-BBEC-DF5A2759DA11}" destId="{A94E62FF-1670-4921-BB67-17C2F51C5AB1}" srcOrd="4" destOrd="0" presId="urn:microsoft.com/office/officeart/2005/8/layout/vList3"/>
    <dgm:cxn modelId="{5BA98E4D-8C29-4BBA-A6A5-755A485E5C5C}" type="presParOf" srcId="{A94E62FF-1670-4921-BB67-17C2F51C5AB1}" destId="{4ED174F4-EA03-4A5D-85A2-47605D2242A2}" srcOrd="0" destOrd="0" presId="urn:microsoft.com/office/officeart/2005/8/layout/vList3"/>
    <dgm:cxn modelId="{64BD81CD-F5A4-4FF4-853E-7097927BE985}" type="presParOf" srcId="{A94E62FF-1670-4921-BB67-17C2F51C5AB1}" destId="{0296ED4E-835F-4973-AE04-C15658DDCEFA}" srcOrd="1" destOrd="0" presId="urn:microsoft.com/office/officeart/2005/8/layout/vList3"/>
    <dgm:cxn modelId="{54BB8037-5C32-454E-8FF6-9766E6A241F1}" type="presParOf" srcId="{05B77C97-45C4-41A7-BBEC-DF5A2759DA11}" destId="{F016FBED-BB84-4790-ACDE-FE65C137E61F}" srcOrd="5" destOrd="0" presId="urn:microsoft.com/office/officeart/2005/8/layout/vList3"/>
    <dgm:cxn modelId="{A308748F-0EA6-4324-B7D5-96335E0F8CA7}" type="presParOf" srcId="{05B77C97-45C4-41A7-BBEC-DF5A2759DA11}" destId="{39B8421D-6D1F-4C42-B69C-CB6060004405}" srcOrd="6" destOrd="0" presId="urn:microsoft.com/office/officeart/2005/8/layout/vList3"/>
    <dgm:cxn modelId="{BC898209-F09F-436B-811F-34A51E8178ED}" type="presParOf" srcId="{39B8421D-6D1F-4C42-B69C-CB6060004405}" destId="{5C191C69-C538-4623-B3D8-F25AE6613365}" srcOrd="0" destOrd="0" presId="urn:microsoft.com/office/officeart/2005/8/layout/vList3"/>
    <dgm:cxn modelId="{4DDAD02C-A168-45F2-A129-8CD11E09673A}" type="presParOf" srcId="{39B8421D-6D1F-4C42-B69C-CB6060004405}" destId="{E5B0A164-04C3-4046-A6BD-DCBD3B1F963E}" srcOrd="1" destOrd="0" presId="urn:microsoft.com/office/officeart/2005/8/layout/vList3"/>
    <dgm:cxn modelId="{D0779B2A-03FF-4E12-99E6-CBC0D7EEC87B}" type="presParOf" srcId="{05B77C97-45C4-41A7-BBEC-DF5A2759DA11}" destId="{E816A8AE-8976-4E22-8F7D-E3A8EE33FED8}" srcOrd="7" destOrd="0" presId="urn:microsoft.com/office/officeart/2005/8/layout/vList3"/>
    <dgm:cxn modelId="{9BB87202-9469-4D6E-9EA3-E5FA6BF7F5AA}" type="presParOf" srcId="{05B77C97-45C4-41A7-BBEC-DF5A2759DA11}" destId="{F8C9141E-FD98-4233-9DBE-C62F7E620B3E}" srcOrd="8" destOrd="0" presId="urn:microsoft.com/office/officeart/2005/8/layout/vList3"/>
    <dgm:cxn modelId="{8DCAB9E3-8166-4661-89EC-15D0083F5AD1}" type="presParOf" srcId="{F8C9141E-FD98-4233-9DBE-C62F7E620B3E}" destId="{18DE9DAF-5660-4DE8-B3F3-C77B0BEDA633}" srcOrd="0" destOrd="0" presId="urn:microsoft.com/office/officeart/2005/8/layout/vList3"/>
    <dgm:cxn modelId="{BBF92CFD-AA33-464D-B285-F3B970589B08}" type="presParOf" srcId="{F8C9141E-FD98-4233-9DBE-C62F7E620B3E}" destId="{03685BED-394A-4BA7-AA4D-11EE100AAC1F}" srcOrd="1" destOrd="0" presId="urn:microsoft.com/office/officeart/2005/8/layout/vList3"/>
    <dgm:cxn modelId="{639287F2-89A8-4F54-8C9D-84FC9A0178C7}" type="presParOf" srcId="{05B77C97-45C4-41A7-BBEC-DF5A2759DA11}" destId="{429A65B3-75F0-4BF2-892D-0D1936706A48}" srcOrd="9" destOrd="0" presId="urn:microsoft.com/office/officeart/2005/8/layout/vList3"/>
    <dgm:cxn modelId="{9304FCD2-FA4B-43B7-86A3-07B79A156A51}" type="presParOf" srcId="{05B77C97-45C4-41A7-BBEC-DF5A2759DA11}" destId="{2AF610B3-0C64-42D7-8FE3-86967795742D}" srcOrd="10" destOrd="0" presId="urn:microsoft.com/office/officeart/2005/8/layout/vList3"/>
    <dgm:cxn modelId="{5EC16923-8202-43C7-ADA2-3A2E59177E9E}" type="presParOf" srcId="{2AF610B3-0C64-42D7-8FE3-86967795742D}" destId="{75B04038-90C9-417B-86B0-593F72D22FE2}" srcOrd="0" destOrd="0" presId="urn:microsoft.com/office/officeart/2005/8/layout/vList3"/>
    <dgm:cxn modelId="{F6F93B56-02C3-40BC-8208-464850725C24}" type="presParOf" srcId="{2AF610B3-0C64-42D7-8FE3-86967795742D}" destId="{3C9BFA0E-E6AC-4B83-8E5C-8BA22205DCE2}" srcOrd="1" destOrd="0" presId="urn:microsoft.com/office/officeart/2005/8/layout/vList3"/>
    <dgm:cxn modelId="{C83BC95F-4F38-4A91-AC1E-6F25238791BC}" type="presParOf" srcId="{05B77C97-45C4-41A7-BBEC-DF5A2759DA11}" destId="{BA3B6B0A-59F1-4AD0-8FCB-97843CEB490F}" srcOrd="11" destOrd="0" presId="urn:microsoft.com/office/officeart/2005/8/layout/vList3"/>
    <dgm:cxn modelId="{89638408-DB2F-4AE1-BC53-9A5BE3A2A17F}" type="presParOf" srcId="{05B77C97-45C4-41A7-BBEC-DF5A2759DA11}" destId="{FAA87B93-47A7-45F3-B33F-0FECB1E85FC3}" srcOrd="12" destOrd="0" presId="urn:microsoft.com/office/officeart/2005/8/layout/vList3"/>
    <dgm:cxn modelId="{F4C17A23-BE7F-48DB-ADE0-1C8F7FFCA198}" type="presParOf" srcId="{FAA87B93-47A7-45F3-B33F-0FECB1E85FC3}" destId="{D3B5D899-6259-4E4B-9592-438B9D13A943}" srcOrd="0" destOrd="0" presId="urn:microsoft.com/office/officeart/2005/8/layout/vList3"/>
    <dgm:cxn modelId="{2EF0E5FA-49E9-4D5B-9EB2-04728C57816A}" type="presParOf" srcId="{FAA87B93-47A7-45F3-B33F-0FECB1E85FC3}" destId="{A4B43CB1-37B9-4CAB-8007-53CB3E5EEC49}" srcOrd="1" destOrd="0" presId="urn:microsoft.com/office/officeart/2005/8/layout/vList3"/>
    <dgm:cxn modelId="{F9A90841-EA3C-449F-BE9C-FAA1E403374D}" type="presParOf" srcId="{05B77C97-45C4-41A7-BBEC-DF5A2759DA11}" destId="{9FF2CB02-E439-49F2-B14F-8565C58F341C}" srcOrd="13" destOrd="0" presId="urn:microsoft.com/office/officeart/2005/8/layout/vList3"/>
    <dgm:cxn modelId="{30A16500-8738-48D2-9548-F863EAE0D6C0}" type="presParOf" srcId="{05B77C97-45C4-41A7-BBEC-DF5A2759DA11}" destId="{F27676B2-D5FC-4447-844A-1A0C13DBEF53}" srcOrd="14" destOrd="0" presId="urn:microsoft.com/office/officeart/2005/8/layout/vList3"/>
    <dgm:cxn modelId="{E05B116B-AF3E-4F2B-B7B0-8CC4E33FE63C}" type="presParOf" srcId="{F27676B2-D5FC-4447-844A-1A0C13DBEF53}" destId="{7F7E758F-94BE-4DFD-90D7-C3C287BFD9FD}" srcOrd="0" destOrd="0" presId="urn:microsoft.com/office/officeart/2005/8/layout/vList3"/>
    <dgm:cxn modelId="{9A1AC875-0194-4292-B686-8FFC9DE5F540}" type="presParOf" srcId="{F27676B2-D5FC-4447-844A-1A0C13DBEF53}" destId="{E89FA9B4-FF32-480D-B7DC-02C43D55BAB5}" srcOrd="1" destOrd="0" presId="urn:microsoft.com/office/officeart/2005/8/layout/vList3"/>
    <dgm:cxn modelId="{E558B5CB-275C-4DB1-BE5C-61CC60B12FE1}" type="presParOf" srcId="{05B77C97-45C4-41A7-BBEC-DF5A2759DA11}" destId="{C2573D57-5A8F-4C33-9E08-340A8905B6D0}" srcOrd="15" destOrd="0" presId="urn:microsoft.com/office/officeart/2005/8/layout/vList3"/>
    <dgm:cxn modelId="{436A3818-46A1-476C-9744-09BA1FC8C803}" type="presParOf" srcId="{05B77C97-45C4-41A7-BBEC-DF5A2759DA11}" destId="{BD3E30DB-FDAD-430F-93D3-1DF65F886A17}" srcOrd="16" destOrd="0" presId="urn:microsoft.com/office/officeart/2005/8/layout/vList3"/>
    <dgm:cxn modelId="{61A88A53-0CB6-4511-B6E7-7A36F4A8EE5A}" type="presParOf" srcId="{BD3E30DB-FDAD-430F-93D3-1DF65F886A17}" destId="{166DDE80-E1DD-4539-AC9B-84EDA151D8AF}" srcOrd="0" destOrd="0" presId="urn:microsoft.com/office/officeart/2005/8/layout/vList3"/>
    <dgm:cxn modelId="{E94838E1-E2AF-4C29-9EA9-CF149E6B8477}" type="presParOf" srcId="{BD3E30DB-FDAD-430F-93D3-1DF65F886A17}" destId="{CC2739CB-4AE8-45A9-B354-953A1F0275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D9F9F-10DB-4174-81B8-DF0D6ECFAAFD}" type="doc">
      <dgm:prSet loTypeId="urn:microsoft.com/office/officeart/2005/8/layout/hProcess3" loCatId="process" qsTypeId="urn:microsoft.com/office/officeart/2005/8/quickstyle/simple1" qsCatId="simple" csTypeId="urn:microsoft.com/office/officeart/2005/8/colors/colorful1" csCatId="colorful" phldr="1"/>
      <dgm:spPr/>
    </dgm:pt>
    <dgm:pt modelId="{4EC957CE-2EE2-4E42-B650-E5FBE4D00823}">
      <dgm:prSet phldrT="[Texto]" custT="1"/>
      <dgm:spPr/>
      <dgm:t>
        <a:bodyPr/>
        <a:lstStyle/>
        <a:p>
          <a:r>
            <a:rPr lang="en-US" sz="2800" b="1" dirty="0">
              <a:latin typeface="Segoe UI Light" panose="020B0502040204020203" pitchFamily="34" charset="0"/>
              <a:ea typeface="メイリオ" pitchFamily="50" charset="-128"/>
              <a:cs typeface="Segoe UI Light" panose="020B0502040204020203" pitchFamily="34" charset="0"/>
            </a:rPr>
            <a:t>PaaS</a:t>
          </a:r>
          <a:endParaRPr lang="pt-BR" sz="2800" b="1" dirty="0">
            <a:latin typeface="Segoe UI Light" panose="020B0502040204020203" pitchFamily="34" charset="0"/>
            <a:cs typeface="Segoe UI Light" panose="020B0502040204020203" pitchFamily="34" charset="0"/>
          </a:endParaRPr>
        </a:p>
      </dgm:t>
    </dgm:pt>
    <dgm:pt modelId="{52477998-032B-4373-9BDF-6F4515D52BDC}" type="parTrans" cxnId="{45486542-16F5-4FC4-B232-84C1ED53E9E5}">
      <dgm:prSet/>
      <dgm:spPr/>
      <dgm:t>
        <a:bodyPr/>
        <a:lstStyle/>
        <a:p>
          <a:endParaRPr lang="pt-BR"/>
        </a:p>
      </dgm:t>
    </dgm:pt>
    <dgm:pt modelId="{BCF2A5EF-4A87-48B9-8032-AEC437A43A32}" type="sibTrans" cxnId="{45486542-16F5-4FC4-B232-84C1ED53E9E5}">
      <dgm:prSet/>
      <dgm:spPr/>
      <dgm:t>
        <a:bodyPr/>
        <a:lstStyle/>
        <a:p>
          <a:endParaRPr lang="pt-BR"/>
        </a:p>
      </dgm:t>
    </dgm:pt>
    <dgm:pt modelId="{2E698069-FBD3-4DD9-884F-86A1E0455A6A}" type="pres">
      <dgm:prSet presAssocID="{CC3D9F9F-10DB-4174-81B8-DF0D6ECFAAFD}" presName="Name0" presStyleCnt="0">
        <dgm:presLayoutVars>
          <dgm:dir/>
          <dgm:animLvl val="lvl"/>
          <dgm:resizeHandles val="exact"/>
        </dgm:presLayoutVars>
      </dgm:prSet>
      <dgm:spPr/>
    </dgm:pt>
    <dgm:pt modelId="{E9556405-8C72-43E1-A5C6-3D5D4A6688B9}" type="pres">
      <dgm:prSet presAssocID="{CC3D9F9F-10DB-4174-81B8-DF0D6ECFAAFD}" presName="dummy" presStyleCnt="0"/>
      <dgm:spPr/>
    </dgm:pt>
    <dgm:pt modelId="{32229823-65DB-40F0-904C-F725D621FD40}" type="pres">
      <dgm:prSet presAssocID="{CC3D9F9F-10DB-4174-81B8-DF0D6ECFAAFD}" presName="linH" presStyleCnt="0"/>
      <dgm:spPr/>
    </dgm:pt>
    <dgm:pt modelId="{6B9BC6FC-B2B2-471C-ACA0-92FFF7EA207E}" type="pres">
      <dgm:prSet presAssocID="{CC3D9F9F-10DB-4174-81B8-DF0D6ECFAAFD}" presName="padding1" presStyleCnt="0"/>
      <dgm:spPr/>
    </dgm:pt>
    <dgm:pt modelId="{4A3DA7EE-9CE6-4761-A0A3-518A8D125BAA}" type="pres">
      <dgm:prSet presAssocID="{4EC957CE-2EE2-4E42-B650-E5FBE4D00823}" presName="linV" presStyleCnt="0"/>
      <dgm:spPr/>
    </dgm:pt>
    <dgm:pt modelId="{FD9916A7-D674-4C49-91A3-3319B1FD46AB}" type="pres">
      <dgm:prSet presAssocID="{4EC957CE-2EE2-4E42-B650-E5FBE4D00823}" presName="spVertical1" presStyleCnt="0"/>
      <dgm:spPr/>
    </dgm:pt>
    <dgm:pt modelId="{0A6C822B-E825-4E5C-8209-434D105C7A0A}" type="pres">
      <dgm:prSet presAssocID="{4EC957CE-2EE2-4E42-B650-E5FBE4D00823}" presName="parTx" presStyleLbl="revTx" presStyleIdx="0" presStyleCnt="1">
        <dgm:presLayoutVars>
          <dgm:chMax val="0"/>
          <dgm:chPref val="0"/>
          <dgm:bulletEnabled val="1"/>
        </dgm:presLayoutVars>
      </dgm:prSet>
      <dgm:spPr/>
    </dgm:pt>
    <dgm:pt modelId="{65EA31B0-B9DF-4DE1-B190-E1F80091BB86}" type="pres">
      <dgm:prSet presAssocID="{4EC957CE-2EE2-4E42-B650-E5FBE4D00823}" presName="spVertical2" presStyleCnt="0"/>
      <dgm:spPr/>
    </dgm:pt>
    <dgm:pt modelId="{B619A274-365F-462C-A0A5-9AFD68B8E65D}" type="pres">
      <dgm:prSet presAssocID="{4EC957CE-2EE2-4E42-B650-E5FBE4D00823}" presName="spVertical3" presStyleCnt="0"/>
      <dgm:spPr/>
    </dgm:pt>
    <dgm:pt modelId="{EE6EA7BC-172F-43FF-A629-C78E32C9E523}" type="pres">
      <dgm:prSet presAssocID="{CC3D9F9F-10DB-4174-81B8-DF0D6ECFAAFD}" presName="padding2" presStyleCnt="0"/>
      <dgm:spPr/>
    </dgm:pt>
    <dgm:pt modelId="{E4A61E2B-B6E3-4AF0-AFF2-C3B15B84CD7F}" type="pres">
      <dgm:prSet presAssocID="{CC3D9F9F-10DB-4174-81B8-DF0D6ECFAAFD}" presName="negArrow" presStyleCnt="0"/>
      <dgm:spPr/>
    </dgm:pt>
    <dgm:pt modelId="{D96DFDEC-E834-4B90-A011-D03586F47879}" type="pres">
      <dgm:prSet presAssocID="{CC3D9F9F-10DB-4174-81B8-DF0D6ECFAAFD}" presName="backgroundArrow" presStyleLbl="node1" presStyleIdx="0" presStyleCnt="1"/>
      <dgm:spPr/>
    </dgm:pt>
  </dgm:ptLst>
  <dgm:cxnLst>
    <dgm:cxn modelId="{D9384930-9EEC-4328-8ADF-832511699D68}" type="presOf" srcId="{4EC957CE-2EE2-4E42-B650-E5FBE4D00823}" destId="{0A6C822B-E825-4E5C-8209-434D105C7A0A}" srcOrd="0" destOrd="0" presId="urn:microsoft.com/office/officeart/2005/8/layout/hProcess3"/>
    <dgm:cxn modelId="{1BF23640-56D7-4B2B-9586-CACF55C918EB}" type="presOf" srcId="{CC3D9F9F-10DB-4174-81B8-DF0D6ECFAAFD}" destId="{2E698069-FBD3-4DD9-884F-86A1E0455A6A}" srcOrd="0" destOrd="0" presId="urn:microsoft.com/office/officeart/2005/8/layout/hProcess3"/>
    <dgm:cxn modelId="{45486542-16F5-4FC4-B232-84C1ED53E9E5}" srcId="{CC3D9F9F-10DB-4174-81B8-DF0D6ECFAAFD}" destId="{4EC957CE-2EE2-4E42-B650-E5FBE4D00823}" srcOrd="0" destOrd="0" parTransId="{52477998-032B-4373-9BDF-6F4515D52BDC}" sibTransId="{BCF2A5EF-4A87-48B9-8032-AEC437A43A32}"/>
    <dgm:cxn modelId="{E22C2024-F473-4D3F-974E-A7753D778810}" type="presParOf" srcId="{2E698069-FBD3-4DD9-884F-86A1E0455A6A}" destId="{E9556405-8C72-43E1-A5C6-3D5D4A6688B9}" srcOrd="0" destOrd="0" presId="urn:microsoft.com/office/officeart/2005/8/layout/hProcess3"/>
    <dgm:cxn modelId="{658EC0F8-BBC1-49A2-89E0-AD4C01F10ECE}" type="presParOf" srcId="{2E698069-FBD3-4DD9-884F-86A1E0455A6A}" destId="{32229823-65DB-40F0-904C-F725D621FD40}" srcOrd="1" destOrd="0" presId="urn:microsoft.com/office/officeart/2005/8/layout/hProcess3"/>
    <dgm:cxn modelId="{8BC0601C-BB1B-41B7-B2CA-1DB2EC39E681}" type="presParOf" srcId="{32229823-65DB-40F0-904C-F725D621FD40}" destId="{6B9BC6FC-B2B2-471C-ACA0-92FFF7EA207E}" srcOrd="0" destOrd="0" presId="urn:microsoft.com/office/officeart/2005/8/layout/hProcess3"/>
    <dgm:cxn modelId="{2BE31E19-8EC4-44D6-BB85-AFB791DBFB92}" type="presParOf" srcId="{32229823-65DB-40F0-904C-F725D621FD40}" destId="{4A3DA7EE-9CE6-4761-A0A3-518A8D125BAA}" srcOrd="1" destOrd="0" presId="urn:microsoft.com/office/officeart/2005/8/layout/hProcess3"/>
    <dgm:cxn modelId="{FCFBCD1C-2EE2-4C60-8A06-F29C16D8D8D3}" type="presParOf" srcId="{4A3DA7EE-9CE6-4761-A0A3-518A8D125BAA}" destId="{FD9916A7-D674-4C49-91A3-3319B1FD46AB}" srcOrd="0" destOrd="0" presId="urn:microsoft.com/office/officeart/2005/8/layout/hProcess3"/>
    <dgm:cxn modelId="{AF478B08-2155-4B31-ABE9-5E678DD70F13}" type="presParOf" srcId="{4A3DA7EE-9CE6-4761-A0A3-518A8D125BAA}" destId="{0A6C822B-E825-4E5C-8209-434D105C7A0A}" srcOrd="1" destOrd="0" presId="urn:microsoft.com/office/officeart/2005/8/layout/hProcess3"/>
    <dgm:cxn modelId="{B3DB04EC-26ED-4229-849E-8804C6CF7E68}" type="presParOf" srcId="{4A3DA7EE-9CE6-4761-A0A3-518A8D125BAA}" destId="{65EA31B0-B9DF-4DE1-B190-E1F80091BB86}" srcOrd="2" destOrd="0" presId="urn:microsoft.com/office/officeart/2005/8/layout/hProcess3"/>
    <dgm:cxn modelId="{EF7742D8-1A8F-41EE-98B5-EAE5834E39B5}" type="presParOf" srcId="{4A3DA7EE-9CE6-4761-A0A3-518A8D125BAA}" destId="{B619A274-365F-462C-A0A5-9AFD68B8E65D}" srcOrd="3" destOrd="0" presId="urn:microsoft.com/office/officeart/2005/8/layout/hProcess3"/>
    <dgm:cxn modelId="{FC82AF4F-8BE4-4B4F-B4A7-2EB03692FBB9}" type="presParOf" srcId="{32229823-65DB-40F0-904C-F725D621FD40}" destId="{EE6EA7BC-172F-43FF-A629-C78E32C9E523}" srcOrd="2" destOrd="0" presId="urn:microsoft.com/office/officeart/2005/8/layout/hProcess3"/>
    <dgm:cxn modelId="{21DFE762-BA32-4FFF-B2B5-B1558A517E31}" type="presParOf" srcId="{32229823-65DB-40F0-904C-F725D621FD40}" destId="{E4A61E2B-B6E3-4AF0-AFF2-C3B15B84CD7F}" srcOrd="3" destOrd="0" presId="urn:microsoft.com/office/officeart/2005/8/layout/hProcess3"/>
    <dgm:cxn modelId="{7CA9C5B1-0F86-4C60-AA62-230DF7A17194}" type="presParOf" srcId="{32229823-65DB-40F0-904C-F725D621FD40}" destId="{D96DFDEC-E834-4B90-A011-D03586F47879}"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99B51-B747-40ED-8DE3-F514DD30FDAD}">
      <dsp:nvSpPr>
        <dsp:cNvPr id="0" name=""/>
        <dsp:cNvSpPr/>
      </dsp:nvSpPr>
      <dsp:spPr>
        <a:xfrm rot="10800000">
          <a:off x="1127152" y="523"/>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Apps</a:t>
          </a:r>
        </a:p>
      </dsp:txBody>
      <dsp:txXfrm rot="10800000">
        <a:off x="1216117" y="523"/>
        <a:ext cx="4032790" cy="355862"/>
      </dsp:txXfrm>
    </dsp:sp>
    <dsp:sp modelId="{CBB87A2C-90B4-4640-A349-A216E0E661BB}">
      <dsp:nvSpPr>
        <dsp:cNvPr id="0" name=""/>
        <dsp:cNvSpPr/>
      </dsp:nvSpPr>
      <dsp:spPr>
        <a:xfrm>
          <a:off x="949220" y="523"/>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A4BD4-E154-49B4-B7D2-93584FC9A6FD}">
      <dsp:nvSpPr>
        <dsp:cNvPr id="0" name=""/>
        <dsp:cNvSpPr/>
      </dsp:nvSpPr>
      <dsp:spPr>
        <a:xfrm rot="10800000">
          <a:off x="1127152" y="462614"/>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Dados</a:t>
          </a:r>
        </a:p>
      </dsp:txBody>
      <dsp:txXfrm rot="10800000">
        <a:off x="1216117" y="462614"/>
        <a:ext cx="4032790" cy="355862"/>
      </dsp:txXfrm>
    </dsp:sp>
    <dsp:sp modelId="{80DF08F8-617F-4198-AB52-686C2AF20ADB}">
      <dsp:nvSpPr>
        <dsp:cNvPr id="0" name=""/>
        <dsp:cNvSpPr/>
      </dsp:nvSpPr>
      <dsp:spPr>
        <a:xfrm>
          <a:off x="949220" y="46261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6ED4E-835F-4973-AE04-C15658DDCEFA}">
      <dsp:nvSpPr>
        <dsp:cNvPr id="0" name=""/>
        <dsp:cNvSpPr/>
      </dsp:nvSpPr>
      <dsp:spPr>
        <a:xfrm rot="10800000">
          <a:off x="1127152" y="924704"/>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Tempo de Execução</a:t>
          </a:r>
        </a:p>
      </dsp:txBody>
      <dsp:txXfrm rot="10800000">
        <a:off x="1216117" y="924704"/>
        <a:ext cx="4032790" cy="355862"/>
      </dsp:txXfrm>
    </dsp:sp>
    <dsp:sp modelId="{4ED174F4-EA03-4A5D-85A2-47605D2242A2}">
      <dsp:nvSpPr>
        <dsp:cNvPr id="0" name=""/>
        <dsp:cNvSpPr/>
      </dsp:nvSpPr>
      <dsp:spPr>
        <a:xfrm>
          <a:off x="949220" y="92470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0A164-04C3-4046-A6BD-DCBD3B1F963E}">
      <dsp:nvSpPr>
        <dsp:cNvPr id="0" name=""/>
        <dsp:cNvSpPr/>
      </dsp:nvSpPr>
      <dsp:spPr>
        <a:xfrm rot="10800000">
          <a:off x="1127152" y="138679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Middleware</a:t>
          </a:r>
        </a:p>
      </dsp:txBody>
      <dsp:txXfrm rot="10800000">
        <a:off x="1216117" y="1386795"/>
        <a:ext cx="4032790" cy="355862"/>
      </dsp:txXfrm>
    </dsp:sp>
    <dsp:sp modelId="{5C191C69-C538-4623-B3D8-F25AE6613365}">
      <dsp:nvSpPr>
        <dsp:cNvPr id="0" name=""/>
        <dsp:cNvSpPr/>
      </dsp:nvSpPr>
      <dsp:spPr>
        <a:xfrm>
          <a:off x="949220" y="138679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85BED-394A-4BA7-AA4D-11EE100AAC1F}">
      <dsp:nvSpPr>
        <dsp:cNvPr id="0" name=""/>
        <dsp:cNvSpPr/>
      </dsp:nvSpPr>
      <dsp:spPr>
        <a:xfrm rot="10800000">
          <a:off x="1127152" y="184888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O/S</a:t>
          </a:r>
        </a:p>
      </dsp:txBody>
      <dsp:txXfrm rot="10800000">
        <a:off x="1216117" y="1848885"/>
        <a:ext cx="4032790" cy="355862"/>
      </dsp:txXfrm>
    </dsp:sp>
    <dsp:sp modelId="{18DE9DAF-5660-4DE8-B3F3-C77B0BEDA633}">
      <dsp:nvSpPr>
        <dsp:cNvPr id="0" name=""/>
        <dsp:cNvSpPr/>
      </dsp:nvSpPr>
      <dsp:spPr>
        <a:xfrm>
          <a:off x="949220" y="184888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BFA0E-E6AC-4B83-8E5C-8BA22205DCE2}">
      <dsp:nvSpPr>
        <dsp:cNvPr id="0" name=""/>
        <dsp:cNvSpPr/>
      </dsp:nvSpPr>
      <dsp:spPr>
        <a:xfrm rot="10800000">
          <a:off x="1127152" y="231097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Virtualização</a:t>
          </a:r>
        </a:p>
      </dsp:txBody>
      <dsp:txXfrm rot="10800000">
        <a:off x="1216117" y="2310976"/>
        <a:ext cx="4032790" cy="355862"/>
      </dsp:txXfrm>
    </dsp:sp>
    <dsp:sp modelId="{75B04038-90C9-417B-86B0-593F72D22FE2}">
      <dsp:nvSpPr>
        <dsp:cNvPr id="0" name=""/>
        <dsp:cNvSpPr/>
      </dsp:nvSpPr>
      <dsp:spPr>
        <a:xfrm>
          <a:off x="949220" y="231097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B43CB1-37B9-4CAB-8007-53CB3E5EEC49}">
      <dsp:nvSpPr>
        <dsp:cNvPr id="0" name=""/>
        <dsp:cNvSpPr/>
      </dsp:nvSpPr>
      <dsp:spPr>
        <a:xfrm rot="10800000">
          <a:off x="1127152" y="277306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Servidores</a:t>
          </a:r>
        </a:p>
      </dsp:txBody>
      <dsp:txXfrm rot="10800000">
        <a:off x="1216117" y="2773066"/>
        <a:ext cx="4032790" cy="355862"/>
      </dsp:txXfrm>
    </dsp:sp>
    <dsp:sp modelId="{D3B5D899-6259-4E4B-9592-438B9D13A943}">
      <dsp:nvSpPr>
        <dsp:cNvPr id="0" name=""/>
        <dsp:cNvSpPr/>
      </dsp:nvSpPr>
      <dsp:spPr>
        <a:xfrm>
          <a:off x="949220" y="277306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9FA9B4-FF32-480D-B7DC-02C43D55BAB5}">
      <dsp:nvSpPr>
        <dsp:cNvPr id="0" name=""/>
        <dsp:cNvSpPr/>
      </dsp:nvSpPr>
      <dsp:spPr>
        <a:xfrm rot="10800000">
          <a:off x="1127152" y="323515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Armazenamento</a:t>
          </a:r>
        </a:p>
      </dsp:txBody>
      <dsp:txXfrm rot="10800000">
        <a:off x="1216117" y="3235157"/>
        <a:ext cx="4032790" cy="355862"/>
      </dsp:txXfrm>
    </dsp:sp>
    <dsp:sp modelId="{7F7E758F-94BE-4DFD-90D7-C3C287BFD9FD}">
      <dsp:nvSpPr>
        <dsp:cNvPr id="0" name=""/>
        <dsp:cNvSpPr/>
      </dsp:nvSpPr>
      <dsp:spPr>
        <a:xfrm>
          <a:off x="949220" y="323515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2739CB-4AE8-45A9-B354-953A1F027599}">
      <dsp:nvSpPr>
        <dsp:cNvPr id="0" name=""/>
        <dsp:cNvSpPr/>
      </dsp:nvSpPr>
      <dsp:spPr>
        <a:xfrm rot="10800000">
          <a:off x="1127152" y="369724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Rede</a:t>
          </a:r>
        </a:p>
      </dsp:txBody>
      <dsp:txXfrm rot="10800000">
        <a:off x="1216117" y="3697247"/>
        <a:ext cx="4032790" cy="355862"/>
      </dsp:txXfrm>
    </dsp:sp>
    <dsp:sp modelId="{166DDE80-E1DD-4539-AC9B-84EDA151D8AF}">
      <dsp:nvSpPr>
        <dsp:cNvPr id="0" name=""/>
        <dsp:cNvSpPr/>
      </dsp:nvSpPr>
      <dsp:spPr>
        <a:xfrm>
          <a:off x="949220" y="369724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FDEC-E834-4B90-A011-D03586F47879}">
      <dsp:nvSpPr>
        <dsp:cNvPr id="0" name=""/>
        <dsp:cNvSpPr/>
      </dsp:nvSpPr>
      <dsp:spPr>
        <a:xfrm>
          <a:off x="0" y="9011"/>
          <a:ext cx="1640518" cy="1512000"/>
        </a:xfrm>
        <a:prstGeom prst="right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C822B-E825-4E5C-8209-434D105C7A0A}">
      <dsp:nvSpPr>
        <dsp:cNvPr id="0" name=""/>
        <dsp:cNvSpPr/>
      </dsp:nvSpPr>
      <dsp:spPr>
        <a:xfrm>
          <a:off x="132330" y="387011"/>
          <a:ext cx="1344135"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Segoe UI Light" panose="020B0502040204020203" pitchFamily="34" charset="0"/>
              <a:ea typeface="メイリオ" pitchFamily="50" charset="-128"/>
              <a:cs typeface="Segoe UI Light" panose="020B0502040204020203" pitchFamily="34" charset="0"/>
            </a:rPr>
            <a:t>PaaS</a:t>
          </a:r>
          <a:endParaRPr lang="pt-BR" sz="2800" b="1" kern="1200" dirty="0">
            <a:latin typeface="Segoe UI Light" panose="020B0502040204020203" pitchFamily="34" charset="0"/>
            <a:cs typeface="Segoe UI Light" panose="020B0502040204020203" pitchFamily="34" charset="0"/>
          </a:endParaRPr>
        </a:p>
      </dsp:txBody>
      <dsp:txXfrm>
        <a:off x="132330" y="387011"/>
        <a:ext cx="1344135"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4/20/2018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4/20/2018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73932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4378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90143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1660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423261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79326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81316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8573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425405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82054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82942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4557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840804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17289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FEB60100-75EC-45CA-9870-489A3303D7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5" name="Picture 4">
            <a:extLst>
              <a:ext uri="{FF2B5EF4-FFF2-40B4-BE49-F238E27FC236}">
                <a16:creationId xmlns:a16="http://schemas.microsoft.com/office/drawing/2014/main" id="{203A1873-7420-4E82-BDC0-09B59C799B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9223967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30257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3332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730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21C408F-DF0D-4580-9F48-C473147CA8AF}" type="datetimeFigureOut">
              <a:rPr lang="en-US" smtClean="0"/>
              <a:t>4/20/2018</a:t>
            </a:fld>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09C7F138-B6DE-49F8-9AAB-9C26D2D7516F}" type="slidenum">
              <a:rPr lang="en-US" smtClean="0"/>
              <a:t>‹nº›</a:t>
            </a:fld>
            <a:endParaRPr lang="en-US"/>
          </a:p>
        </p:txBody>
      </p:sp>
    </p:spTree>
    <p:extLst>
      <p:ext uri="{BB962C8B-B14F-4D97-AF65-F5344CB8AC3E}">
        <p14:creationId xmlns:p14="http://schemas.microsoft.com/office/powerpoint/2010/main" val="22290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3.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image" Target="../media/image6.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theme" Target="../theme/theme5.xml"/><Relationship Id="rId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188825"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88825"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30939206"/>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Lst>
  <p:transition>
    <p:fade/>
  </p:transition>
  <p:txStyles>
    <p:titleStyle>
      <a:lvl1pPr algn="l" defTabSz="913918" rtl="0" eaLnBrk="1" latinLnBrk="0" hangingPunct="1">
        <a:lnSpc>
          <a:spcPct val="90000"/>
        </a:lnSpc>
        <a:spcBef>
          <a:spcPct val="0"/>
        </a:spcBef>
        <a:buNone/>
        <a:defRPr lang="en-US" sz="2799"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3918" rtl="0" eaLnBrk="1" fontAlgn="auto" latinLnBrk="0" hangingPunct="1">
        <a:lnSpc>
          <a:spcPct val="100000"/>
        </a:lnSpc>
        <a:spcBef>
          <a:spcPts val="0"/>
        </a:spcBef>
        <a:spcAft>
          <a:spcPts val="2399"/>
        </a:spcAft>
        <a:buClrTx/>
        <a:buSzPct val="90000"/>
        <a:buFont typeface="Arial" pitchFamily="34" charset="0"/>
        <a:buNone/>
        <a:tabLst/>
        <a:defRPr sz="3999" kern="1200" spc="0" baseline="0">
          <a:solidFill>
            <a:schemeClr val="tx1"/>
          </a:soli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34.png"/><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7.png"/><Relationship Id="rId11" Type="http://schemas.microsoft.com/office/2007/relationships/diagramDrawing" Target="../diagrams/drawing2.xml"/><Relationship Id="rId5" Type="http://schemas.openxmlformats.org/officeDocument/2006/relationships/image" Target="../media/image36.png"/><Relationship Id="rId10" Type="http://schemas.openxmlformats.org/officeDocument/2006/relationships/diagramColors" Target="../diagrams/colors2.xml"/><Relationship Id="rId4" Type="http://schemas.openxmlformats.org/officeDocument/2006/relationships/image" Target="../media/image35.png"/><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pt-br/azure/sql-database/sql-database-what-is-a-dtu"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microsoft.com/office/2007/relationships/hdphoto" Target="../media/hdphoto1.wdp"/><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6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3.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3.xml"/><Relationship Id="rId5"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2B11829-88B8-48BC-AD4F-AB92BA9AA6ED}"/>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Demo</a:t>
            </a:r>
            <a:endParaRPr lang="pt-BR" sz="4400" dirty="0">
              <a:solidFill>
                <a:schemeClr val="bg1"/>
              </a:solidFill>
              <a:latin typeface="Segoe UI Light" panose="020B0502040204020203" pitchFamily="34" charset="0"/>
              <a:cs typeface="Segoe UI Light" panose="020B0502040204020203" pitchFamily="34" charset="0"/>
            </a:endParaRPr>
          </a:p>
        </p:txBody>
      </p:sp>
      <p:grpSp>
        <p:nvGrpSpPr>
          <p:cNvPr id="17" name="Agrupar 16">
            <a:extLst>
              <a:ext uri="{FF2B5EF4-FFF2-40B4-BE49-F238E27FC236}">
                <a16:creationId xmlns:a16="http://schemas.microsoft.com/office/drawing/2014/main" id="{F1682DE1-AAEC-42C7-95C0-247F3CA961F5}"/>
              </a:ext>
            </a:extLst>
          </p:cNvPr>
          <p:cNvGrpSpPr/>
          <p:nvPr/>
        </p:nvGrpSpPr>
        <p:grpSpPr>
          <a:xfrm>
            <a:off x="7910385" y="1247278"/>
            <a:ext cx="3017942" cy="1991084"/>
            <a:chOff x="5823570" y="711520"/>
            <a:chExt cx="3017942" cy="1991084"/>
          </a:xfrm>
        </p:grpSpPr>
        <p:pic>
          <p:nvPicPr>
            <p:cNvPr id="18" name="Picture 2" descr="Resultado de imagem para app service azure">
              <a:extLst>
                <a:ext uri="{FF2B5EF4-FFF2-40B4-BE49-F238E27FC236}">
                  <a16:creationId xmlns:a16="http://schemas.microsoft.com/office/drawing/2014/main" id="{93890044-4767-4208-9A22-74F1E154CB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720" y="71152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19" name="Retângulo 18">
              <a:extLst>
                <a:ext uri="{FF2B5EF4-FFF2-40B4-BE49-F238E27FC236}">
                  <a16:creationId xmlns:a16="http://schemas.microsoft.com/office/drawing/2014/main" id="{AC49DC77-C09D-4746-964F-8A105D625FBB}"/>
                </a:ext>
              </a:extLst>
            </p:cNvPr>
            <p:cNvSpPr/>
            <p:nvPr/>
          </p:nvSpPr>
          <p:spPr>
            <a:xfrm>
              <a:off x="5823570" y="1933163"/>
              <a:ext cx="3017942" cy="769441"/>
            </a:xfrm>
            <a:prstGeom prst="rect">
              <a:avLst/>
            </a:prstGeom>
          </p:spPr>
          <p:txBody>
            <a:bodyPr wrap="none">
              <a:spAutoFit/>
            </a:bodyPr>
            <a:lstStyle/>
            <a:p>
              <a:r>
                <a:rPr lang="en-US" sz="4400" dirty="0">
                  <a:latin typeface="Segoe UI Light" panose="020B0502040204020203" pitchFamily="34" charset="0"/>
                  <a:ea typeface="メイリオ" pitchFamily="50" charset="-128"/>
                  <a:cs typeface="Segoe UI Light" panose="020B0502040204020203" pitchFamily="34" charset="0"/>
                </a:rPr>
                <a:t>App Service</a:t>
              </a:r>
              <a:endParaRPr lang="pt-BR" sz="4400" dirty="0">
                <a:latin typeface="Segoe UI Light" panose="020B0502040204020203" pitchFamily="34" charset="0"/>
                <a:cs typeface="Segoe UI Light" panose="020B0502040204020203" pitchFamily="34" charset="0"/>
              </a:endParaRPr>
            </a:p>
          </p:txBody>
        </p:sp>
      </p:grpSp>
      <p:grpSp>
        <p:nvGrpSpPr>
          <p:cNvPr id="20" name="Agrupar 19">
            <a:extLst>
              <a:ext uri="{FF2B5EF4-FFF2-40B4-BE49-F238E27FC236}">
                <a16:creationId xmlns:a16="http://schemas.microsoft.com/office/drawing/2014/main" id="{7EABCDEE-D206-4F03-A53D-8F1EBE17A776}"/>
              </a:ext>
            </a:extLst>
          </p:cNvPr>
          <p:cNvGrpSpPr/>
          <p:nvPr/>
        </p:nvGrpSpPr>
        <p:grpSpPr>
          <a:xfrm>
            <a:off x="6792370" y="3389311"/>
            <a:ext cx="5253973" cy="1857968"/>
            <a:chOff x="6792370" y="3389311"/>
            <a:chExt cx="5253973" cy="1857968"/>
          </a:xfrm>
        </p:grpSpPr>
        <p:grpSp>
          <p:nvGrpSpPr>
            <p:cNvPr id="21" name="Agrupar 20">
              <a:extLst>
                <a:ext uri="{FF2B5EF4-FFF2-40B4-BE49-F238E27FC236}">
                  <a16:creationId xmlns:a16="http://schemas.microsoft.com/office/drawing/2014/main" id="{C0004352-BFD4-4341-BFA9-02445B7ADA82}"/>
                </a:ext>
              </a:extLst>
            </p:cNvPr>
            <p:cNvGrpSpPr/>
            <p:nvPr/>
          </p:nvGrpSpPr>
          <p:grpSpPr>
            <a:xfrm>
              <a:off x="9480961" y="3389311"/>
              <a:ext cx="2565382" cy="1857968"/>
              <a:chOff x="8912338" y="2577198"/>
              <a:chExt cx="2565382" cy="1857968"/>
            </a:xfrm>
          </p:grpSpPr>
          <p:pic>
            <p:nvPicPr>
              <p:cNvPr id="25" name="Picture 4" descr="Resultado de imagem para sql azure">
                <a:extLst>
                  <a:ext uri="{FF2B5EF4-FFF2-40B4-BE49-F238E27FC236}">
                    <a16:creationId xmlns:a16="http://schemas.microsoft.com/office/drawing/2014/main" id="{C371A784-7276-4803-80AE-74118EEC08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332" y="2577198"/>
                <a:ext cx="2389394" cy="1254432"/>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27262AB1-3289-4418-90EB-37256BC11C3C}"/>
                  </a:ext>
                </a:extLst>
              </p:cNvPr>
              <p:cNvSpPr txBox="1"/>
              <p:nvPr/>
            </p:nvSpPr>
            <p:spPr>
              <a:xfrm>
                <a:off x="8912338" y="3825768"/>
                <a:ext cx="2565382"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SQL</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nvGrpSpPr>
            <p:cNvPr id="22" name="Agrupar 21">
              <a:extLst>
                <a:ext uri="{FF2B5EF4-FFF2-40B4-BE49-F238E27FC236}">
                  <a16:creationId xmlns:a16="http://schemas.microsoft.com/office/drawing/2014/main" id="{3A816F81-6930-4377-8481-9611F0C4DA21}"/>
                </a:ext>
              </a:extLst>
            </p:cNvPr>
            <p:cNvGrpSpPr/>
            <p:nvPr/>
          </p:nvGrpSpPr>
          <p:grpSpPr>
            <a:xfrm>
              <a:off x="6792370" y="3566732"/>
              <a:ext cx="1997787" cy="1658236"/>
              <a:chOff x="5722828" y="4672335"/>
              <a:chExt cx="1997787" cy="1658236"/>
            </a:xfrm>
          </p:grpSpPr>
          <p:pic>
            <p:nvPicPr>
              <p:cNvPr id="23" name="Picture 8" descr="Resultado de imagem para azure storage  image">
                <a:extLst>
                  <a:ext uri="{FF2B5EF4-FFF2-40B4-BE49-F238E27FC236}">
                    <a16:creationId xmlns:a16="http://schemas.microsoft.com/office/drawing/2014/main" id="{5E3662D2-C653-41F3-84C9-BEDF032E46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2828" y="4672335"/>
                <a:ext cx="1997787" cy="1048838"/>
              </a:xfrm>
              <a:prstGeom prst="rect">
                <a:avLst/>
              </a:prstGeom>
              <a:noFill/>
              <a:extLst>
                <a:ext uri="{909E8E84-426E-40DD-AFC4-6F175D3DCCD1}">
                  <a14:hiddenFill xmlns:a14="http://schemas.microsoft.com/office/drawing/2010/main">
                    <a:solidFill>
                      <a:srgbClr val="FFFFFF"/>
                    </a:solidFill>
                  </a14:hiddenFill>
                </a:ext>
              </a:extLst>
            </p:spPr>
          </p:pic>
          <p:sp>
            <p:nvSpPr>
              <p:cNvPr id="24" name="CaixaDeTexto 23">
                <a:extLst>
                  <a:ext uri="{FF2B5EF4-FFF2-40B4-BE49-F238E27FC236}">
                    <a16:creationId xmlns:a16="http://schemas.microsoft.com/office/drawing/2014/main" id="{A8EAE20F-97B8-4E30-A2A5-005CB6B7C054}"/>
                  </a:ext>
                </a:extLst>
              </p:cNvPr>
              <p:cNvSpPr txBox="1"/>
              <p:nvPr/>
            </p:nvSpPr>
            <p:spPr>
              <a:xfrm>
                <a:off x="5806405" y="5721173"/>
                <a:ext cx="1830629"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Storage</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grpSp>
        <p:nvGrpSpPr>
          <p:cNvPr id="27" name="Agrupar 26">
            <a:extLst>
              <a:ext uri="{FF2B5EF4-FFF2-40B4-BE49-F238E27FC236}">
                <a16:creationId xmlns:a16="http://schemas.microsoft.com/office/drawing/2014/main" id="{43AFD57A-8299-4DF9-991F-D176CE790255}"/>
              </a:ext>
            </a:extLst>
          </p:cNvPr>
          <p:cNvGrpSpPr/>
          <p:nvPr/>
        </p:nvGrpSpPr>
        <p:grpSpPr>
          <a:xfrm>
            <a:off x="1081032" y="2307430"/>
            <a:ext cx="2341923" cy="3219926"/>
            <a:chOff x="1556664" y="2498067"/>
            <a:chExt cx="2341923" cy="3219926"/>
          </a:xfrm>
        </p:grpSpPr>
        <p:pic>
          <p:nvPicPr>
            <p:cNvPr id="28" name="Picture 10" descr="Imagem relacionada">
              <a:extLst>
                <a:ext uri="{FF2B5EF4-FFF2-40B4-BE49-F238E27FC236}">
                  <a16:creationId xmlns:a16="http://schemas.microsoft.com/office/drawing/2014/main" id="{24C197EF-766B-4710-91AB-D331FA4C07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239" y="2498067"/>
              <a:ext cx="2198775" cy="1861866"/>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28">
              <a:extLst>
                <a:ext uri="{FF2B5EF4-FFF2-40B4-BE49-F238E27FC236}">
                  <a16:creationId xmlns:a16="http://schemas.microsoft.com/office/drawing/2014/main" id="{FAF4E3CA-8D34-4680-A8BB-327737C7776D}"/>
                </a:ext>
              </a:extLst>
            </p:cNvPr>
            <p:cNvSpPr txBox="1"/>
            <p:nvPr/>
          </p:nvSpPr>
          <p:spPr>
            <a:xfrm>
              <a:off x="1556664" y="4363776"/>
              <a:ext cx="2341923" cy="1354217"/>
            </a:xfrm>
            <a:prstGeom prst="rect">
              <a:avLst/>
            </a:prstGeom>
            <a:noFill/>
          </p:spPr>
          <p:txBody>
            <a:bodyPr wrap="none" lIns="0" tIns="0" rIns="0" bIns="0" rtlCol="0">
              <a:spAutoFit/>
            </a:bodyPr>
            <a:lstStyle/>
            <a:p>
              <a:pPr algn="ct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VM</a:t>
              </a:r>
            </a:p>
            <a:p>
              <a:pPr algn="ct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(IaaS)</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aphicFrame>
        <p:nvGraphicFramePr>
          <p:cNvPr id="30" name="Diagrama 29">
            <a:extLst>
              <a:ext uri="{FF2B5EF4-FFF2-40B4-BE49-F238E27FC236}">
                <a16:creationId xmlns:a16="http://schemas.microsoft.com/office/drawing/2014/main" id="{ADEB7359-1067-4177-99B3-000C503A2A26}"/>
              </a:ext>
            </a:extLst>
          </p:cNvPr>
          <p:cNvGraphicFramePr/>
          <p:nvPr>
            <p:extLst>
              <p:ext uri="{D42A27DB-BD31-4B8C-83A1-F6EECF244321}">
                <p14:modId xmlns:p14="http://schemas.microsoft.com/office/powerpoint/2010/main" val="2426438252"/>
              </p:ext>
            </p:extLst>
          </p:nvPr>
        </p:nvGraphicFramePr>
        <p:xfrm>
          <a:off x="4702777" y="2473351"/>
          <a:ext cx="1640518" cy="1530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872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Resultado de imagem para app service azure">
            <a:extLst>
              <a:ext uri="{FF2B5EF4-FFF2-40B4-BE49-F238E27FC236}">
                <a16:creationId xmlns:a16="http://schemas.microsoft.com/office/drawing/2014/main" id="{93890044-4767-4208-9A22-74F1E154CB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3217" y="13098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1A96F290-621A-4A0C-83F1-F072A51405D0}"/>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App Service </a:t>
            </a:r>
            <a:r>
              <a:rPr lang="pt-BR" sz="4400" dirty="0" err="1">
                <a:solidFill>
                  <a:schemeClr val="bg1"/>
                </a:solidFill>
                <a:latin typeface="Segoe UI Light" panose="020B0502040204020203" pitchFamily="34" charset="0"/>
                <a:ea typeface="メイリオ" pitchFamily="50" charset="-128"/>
                <a:cs typeface="Segoe UI Light" panose="020B0502040204020203" pitchFamily="34" charset="0"/>
              </a:rPr>
              <a:t>Plans</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32" name="CaixaDeTexto 31">
            <a:extLst>
              <a:ext uri="{FF2B5EF4-FFF2-40B4-BE49-F238E27FC236}">
                <a16:creationId xmlns:a16="http://schemas.microsoft.com/office/drawing/2014/main" id="{63D8ECDB-8656-4915-856F-6FFDC23E6F85}"/>
              </a:ext>
            </a:extLst>
          </p:cNvPr>
          <p:cNvSpPr txBox="1"/>
          <p:nvPr/>
        </p:nvSpPr>
        <p:spPr>
          <a:xfrm>
            <a:off x="914400" y="1748413"/>
            <a:ext cx="9133952" cy="246221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4000" dirty="0" err="1">
                <a:solidFill>
                  <a:schemeClr val="bg1"/>
                </a:solidFill>
                <a:latin typeface="Segoe UI Light" panose="020B0502040204020203" pitchFamily="34" charset="0"/>
                <a:cs typeface="Segoe UI Light" panose="020B0502040204020203" pitchFamily="34" charset="0"/>
              </a:rPr>
              <a:t>Tier</a:t>
            </a:r>
            <a:r>
              <a:rPr lang="pt-BR" sz="4000" dirty="0">
                <a:solidFill>
                  <a:schemeClr val="bg1"/>
                </a:solidFill>
                <a:latin typeface="Segoe UI Light" panose="020B0502040204020203" pitchFamily="34" charset="0"/>
                <a:cs typeface="Segoe UI Light" panose="020B0502040204020203" pitchFamily="34" charset="0"/>
              </a:rPr>
              <a:t> / Recursos (001)</a:t>
            </a:r>
          </a:p>
          <a:p>
            <a:pPr marL="285750" indent="-285750">
              <a:buFont typeface="Arial" panose="020B0604020202020204" pitchFamily="34" charset="0"/>
              <a:buChar char="•"/>
            </a:pPr>
            <a:r>
              <a:rPr lang="pt-BR" sz="4000" dirty="0">
                <a:solidFill>
                  <a:schemeClr val="bg1"/>
                </a:solidFill>
                <a:latin typeface="Segoe UI Light" panose="020B0502040204020203" pitchFamily="34" charset="0"/>
                <a:cs typeface="Segoe UI Light" panose="020B0502040204020203" pitchFamily="34" charset="0"/>
              </a:rPr>
              <a:t>Manual </a:t>
            </a:r>
            <a:r>
              <a:rPr lang="pt-BR" sz="4000" dirty="0" err="1">
                <a:solidFill>
                  <a:schemeClr val="bg1"/>
                </a:solidFill>
                <a:latin typeface="Segoe UI Light" panose="020B0502040204020203" pitchFamily="34" charset="0"/>
                <a:cs typeface="Segoe UI Light" panose="020B0502040204020203" pitchFamily="34" charset="0"/>
              </a:rPr>
              <a:t>Scale</a:t>
            </a:r>
            <a:r>
              <a:rPr lang="pt-BR" sz="4000" dirty="0">
                <a:solidFill>
                  <a:schemeClr val="bg1"/>
                </a:solidFill>
                <a:latin typeface="Segoe UI Light" panose="020B0502040204020203" pitchFamily="34" charset="0"/>
                <a:cs typeface="Segoe UI Light" panose="020B0502040204020203" pitchFamily="34" charset="0"/>
              </a:rPr>
              <a:t> e </a:t>
            </a:r>
            <a:r>
              <a:rPr lang="pt-BR" sz="4000" dirty="0" err="1">
                <a:solidFill>
                  <a:schemeClr val="bg1"/>
                </a:solidFill>
                <a:latin typeface="Segoe UI Light" panose="020B0502040204020203" pitchFamily="34" charset="0"/>
                <a:cs typeface="Segoe UI Light" panose="020B0502040204020203" pitchFamily="34" charset="0"/>
              </a:rPr>
              <a:t>AutoScale</a:t>
            </a:r>
            <a:r>
              <a:rPr lang="pt-BR" sz="4000" dirty="0">
                <a:solidFill>
                  <a:schemeClr val="bg1"/>
                </a:solidFill>
                <a:latin typeface="Segoe UI Light" panose="020B0502040204020203" pitchFamily="34" charset="0"/>
                <a:cs typeface="Segoe UI Light" panose="020B0502040204020203" pitchFamily="34" charset="0"/>
              </a:rPr>
              <a:t> (002) (003)</a:t>
            </a:r>
          </a:p>
          <a:p>
            <a:pPr marL="285750" indent="-285750">
              <a:buFont typeface="Arial" panose="020B0604020202020204" pitchFamily="34" charset="0"/>
              <a:buChar char="•"/>
            </a:pPr>
            <a:r>
              <a:rPr lang="pt-BR" sz="4000" dirty="0">
                <a:solidFill>
                  <a:schemeClr val="bg1"/>
                </a:solidFill>
                <a:latin typeface="Segoe UI Light" panose="020B0502040204020203" pitchFamily="34" charset="0"/>
                <a:cs typeface="Segoe UI Light" panose="020B0502040204020203" pitchFamily="34" charset="0"/>
              </a:rPr>
              <a:t>Alertas (004)</a:t>
            </a:r>
          </a:p>
          <a:p>
            <a:pPr marL="285750" indent="-285750">
              <a:buFont typeface="Arial" panose="020B0604020202020204" pitchFamily="34" charset="0"/>
              <a:buChar char="•"/>
            </a:pPr>
            <a:endParaRPr lang="pt-BR" sz="4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39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Resultado de imagem para app service azure">
            <a:extLst>
              <a:ext uri="{FF2B5EF4-FFF2-40B4-BE49-F238E27FC236}">
                <a16:creationId xmlns:a16="http://schemas.microsoft.com/office/drawing/2014/main" id="{93890044-4767-4208-9A22-74F1E154CB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3217" y="13098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1A96F290-621A-4A0C-83F1-F072A51405D0}"/>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App Service</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32" name="CaixaDeTexto 31">
            <a:extLst>
              <a:ext uri="{FF2B5EF4-FFF2-40B4-BE49-F238E27FC236}">
                <a16:creationId xmlns:a16="http://schemas.microsoft.com/office/drawing/2014/main" id="{63D8ECDB-8656-4915-856F-6FFDC23E6F85}"/>
              </a:ext>
            </a:extLst>
          </p:cNvPr>
          <p:cNvSpPr txBox="1"/>
          <p:nvPr/>
        </p:nvSpPr>
        <p:spPr>
          <a:xfrm>
            <a:off x="914400" y="1748413"/>
            <a:ext cx="9133952"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Backup (005)</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Credenciais de Implantação – FTP (006)</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Configuração (007)</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Slots (008)</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Domínios (009)</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SSL (010)</a:t>
            </a:r>
          </a:p>
          <a:p>
            <a:pPr marL="285750" indent="-285750">
              <a:buFont typeface="Arial" panose="020B0604020202020204" pitchFamily="34" charset="0"/>
              <a:buChar char="•"/>
            </a:pPr>
            <a:r>
              <a:rPr lang="pt-BR" sz="3600" dirty="0" err="1">
                <a:solidFill>
                  <a:schemeClr val="bg1"/>
                </a:solidFill>
                <a:latin typeface="Segoe UI Light" panose="020B0502040204020203" pitchFamily="34" charset="0"/>
                <a:cs typeface="Segoe UI Light" panose="020B0502040204020203" pitchFamily="34" charset="0"/>
              </a:rPr>
              <a:t>mySQL</a:t>
            </a:r>
            <a:r>
              <a:rPr lang="pt-BR" sz="3600" dirty="0">
                <a:solidFill>
                  <a:schemeClr val="bg1"/>
                </a:solidFill>
                <a:latin typeface="Segoe UI Light" panose="020B0502040204020203" pitchFamily="34" charset="0"/>
                <a:cs typeface="Segoe UI Light" panose="020B0502040204020203" pitchFamily="34" charset="0"/>
              </a:rPr>
              <a:t> in App (011)</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Console (012)</a:t>
            </a:r>
          </a:p>
        </p:txBody>
      </p:sp>
    </p:spTree>
    <p:extLst>
      <p:ext uri="{BB962C8B-B14F-4D97-AF65-F5344CB8AC3E}">
        <p14:creationId xmlns:p14="http://schemas.microsoft.com/office/powerpoint/2010/main" val="197763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a:extLst>
              <a:ext uri="{FF2B5EF4-FFF2-40B4-BE49-F238E27FC236}">
                <a16:creationId xmlns:a16="http://schemas.microsoft.com/office/drawing/2014/main" id="{1A96F290-621A-4A0C-83F1-F072A51405D0}"/>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err="1">
                <a:solidFill>
                  <a:schemeClr val="bg1"/>
                </a:solidFill>
                <a:latin typeface="Segoe UI Light" panose="020B0502040204020203" pitchFamily="34" charset="0"/>
                <a:ea typeface="メイリオ" pitchFamily="50" charset="-128"/>
                <a:cs typeface="Segoe UI Light" panose="020B0502040204020203" pitchFamily="34" charset="0"/>
              </a:rPr>
              <a:t>Storage</a:t>
            </a: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 </a:t>
            </a:r>
            <a:r>
              <a:rPr lang="pt-BR" sz="4400" dirty="0" err="1">
                <a:solidFill>
                  <a:schemeClr val="bg1"/>
                </a:solidFill>
                <a:latin typeface="Segoe UI Light" panose="020B0502040204020203" pitchFamily="34" charset="0"/>
                <a:ea typeface="メイリオ" pitchFamily="50" charset="-128"/>
                <a:cs typeface="Segoe UI Light" panose="020B0502040204020203" pitchFamily="34" charset="0"/>
              </a:rPr>
              <a:t>Account</a:t>
            </a:r>
            <a:endParaRPr lang="pt-BR" sz="4400" dirty="0">
              <a:solidFill>
                <a:schemeClr val="bg1"/>
              </a:solidFill>
              <a:latin typeface="Segoe UI Light" panose="020B0502040204020203" pitchFamily="34" charset="0"/>
              <a:cs typeface="Segoe UI Light" panose="020B0502040204020203" pitchFamily="34" charset="0"/>
            </a:endParaRPr>
          </a:p>
        </p:txBody>
      </p:sp>
      <p:pic>
        <p:nvPicPr>
          <p:cNvPr id="5" name="Picture 8" descr="Resultado de imagem para azure storage  image">
            <a:extLst>
              <a:ext uri="{FF2B5EF4-FFF2-40B4-BE49-F238E27FC236}">
                <a16:creationId xmlns:a16="http://schemas.microsoft.com/office/drawing/2014/main" id="{406A0D34-8731-4DDA-99D3-DCBBED4FF6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1038" y="217383"/>
            <a:ext cx="1997787" cy="1048838"/>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9B842442-2C12-4C16-9A2D-3808536110D2}"/>
              </a:ext>
            </a:extLst>
          </p:cNvPr>
          <p:cNvSpPr txBox="1"/>
          <p:nvPr/>
        </p:nvSpPr>
        <p:spPr>
          <a:xfrm>
            <a:off x="914400" y="1748413"/>
            <a:ext cx="9133952"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Standard / Premium</a:t>
            </a:r>
          </a:p>
          <a:p>
            <a:pPr marL="285750" indent="-285750">
              <a:buFont typeface="Arial" panose="020B0604020202020204" pitchFamily="34" charset="0"/>
              <a:buChar char="•"/>
            </a:pPr>
            <a:r>
              <a:rPr lang="pt-BR" sz="3600" dirty="0" err="1">
                <a:solidFill>
                  <a:schemeClr val="bg1"/>
                </a:solidFill>
                <a:latin typeface="Segoe UI Light" panose="020B0502040204020203" pitchFamily="34" charset="0"/>
                <a:cs typeface="Segoe UI Light" panose="020B0502040204020203" pitchFamily="34" charset="0"/>
              </a:rPr>
              <a:t>Blobs</a:t>
            </a:r>
            <a:r>
              <a:rPr lang="pt-BR" sz="3600" dirty="0">
                <a:solidFill>
                  <a:schemeClr val="bg1"/>
                </a:solidFill>
                <a:latin typeface="Segoe UI Light" panose="020B0502040204020203" pitchFamily="34" charset="0"/>
                <a:cs typeface="Segoe UI Light" panose="020B0502040204020203" pitchFamily="34" charset="0"/>
              </a:rPr>
              <a:t> (013)</a:t>
            </a:r>
          </a:p>
          <a:p>
            <a:pPr marL="895243" lvl="1"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Container (014)</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Files (015)</a:t>
            </a:r>
          </a:p>
          <a:p>
            <a:pPr marL="895243" lvl="1"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File </a:t>
            </a:r>
            <a:r>
              <a:rPr lang="pt-BR" sz="3600" dirty="0" err="1">
                <a:solidFill>
                  <a:schemeClr val="bg1"/>
                </a:solidFill>
                <a:latin typeface="Segoe UI Light" panose="020B0502040204020203" pitchFamily="34" charset="0"/>
                <a:cs typeface="Segoe UI Light" panose="020B0502040204020203" pitchFamily="34" charset="0"/>
              </a:rPr>
              <a:t>Shares</a:t>
            </a:r>
            <a:r>
              <a:rPr lang="pt-BR" sz="3600" dirty="0">
                <a:solidFill>
                  <a:schemeClr val="bg1"/>
                </a:solidFill>
                <a:latin typeface="Segoe UI Light" panose="020B0502040204020203" pitchFamily="34" charset="0"/>
                <a:cs typeface="Segoe UI Light" panose="020B0502040204020203" pitchFamily="34" charset="0"/>
              </a:rPr>
              <a:t> (016)</a:t>
            </a:r>
          </a:p>
          <a:p>
            <a:pPr marL="895243" lvl="1"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Azure </a:t>
            </a:r>
            <a:r>
              <a:rPr lang="pt-BR" sz="3600" dirty="0" err="1">
                <a:solidFill>
                  <a:schemeClr val="bg1"/>
                </a:solidFill>
                <a:latin typeface="Segoe UI Light" panose="020B0502040204020203" pitchFamily="34" charset="0"/>
                <a:cs typeface="Segoe UI Light" panose="020B0502040204020203" pitchFamily="34" charset="0"/>
              </a:rPr>
              <a:t>Storage</a:t>
            </a:r>
            <a:r>
              <a:rPr lang="pt-BR" sz="3600" dirty="0">
                <a:solidFill>
                  <a:schemeClr val="bg1"/>
                </a:solidFill>
                <a:latin typeface="Segoe UI Light" panose="020B0502040204020203" pitchFamily="34" charset="0"/>
                <a:cs typeface="Segoe UI Light" panose="020B0502040204020203" pitchFamily="34" charset="0"/>
              </a:rPr>
              <a:t> Explorer (017)</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Access Keys (018)</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Firewall (019)</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Backup (028)</a:t>
            </a:r>
          </a:p>
        </p:txBody>
      </p:sp>
    </p:spTree>
    <p:extLst>
      <p:ext uri="{BB962C8B-B14F-4D97-AF65-F5344CB8AC3E}">
        <p14:creationId xmlns:p14="http://schemas.microsoft.com/office/powerpoint/2010/main" val="26087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a:extLst>
              <a:ext uri="{FF2B5EF4-FFF2-40B4-BE49-F238E27FC236}">
                <a16:creationId xmlns:a16="http://schemas.microsoft.com/office/drawing/2014/main" id="{1A96F290-621A-4A0C-83F1-F072A51405D0}"/>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Azure SQL</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6" name="CaixaDeTexto 5">
            <a:extLst>
              <a:ext uri="{FF2B5EF4-FFF2-40B4-BE49-F238E27FC236}">
                <a16:creationId xmlns:a16="http://schemas.microsoft.com/office/drawing/2014/main" id="{9B842442-2C12-4C16-9A2D-3808536110D2}"/>
              </a:ext>
            </a:extLst>
          </p:cNvPr>
          <p:cNvSpPr txBox="1"/>
          <p:nvPr/>
        </p:nvSpPr>
        <p:spPr>
          <a:xfrm>
            <a:off x="914400" y="1748413"/>
            <a:ext cx="9601200" cy="541686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DTU x </a:t>
            </a:r>
            <a:r>
              <a:rPr lang="pt-BR" sz="3600" dirty="0" err="1">
                <a:solidFill>
                  <a:schemeClr val="bg1"/>
                </a:solidFill>
                <a:latin typeface="Segoe UI Light" panose="020B0502040204020203" pitchFamily="34" charset="0"/>
                <a:cs typeface="Segoe UI Light" panose="020B0502040204020203" pitchFamily="34" charset="0"/>
              </a:rPr>
              <a:t>eDTU</a:t>
            </a:r>
            <a:r>
              <a:rPr lang="pt-BR" sz="3600" dirty="0">
                <a:solidFill>
                  <a:schemeClr val="bg1"/>
                </a:solidFill>
                <a:latin typeface="Segoe UI Light" panose="020B0502040204020203" pitchFamily="34" charset="0"/>
                <a:cs typeface="Segoe UI Light" panose="020B0502040204020203" pitchFamily="34" charset="0"/>
              </a:rPr>
              <a:t> (020) (021)</a:t>
            </a:r>
          </a:p>
          <a:p>
            <a:pPr marL="895243" lvl="1" indent="-285750">
              <a:buFont typeface="Arial" panose="020B0604020202020204" pitchFamily="34" charset="0"/>
              <a:buChar char="•"/>
            </a:pPr>
            <a:r>
              <a:rPr lang="pt-BR" sz="1400" dirty="0">
                <a:solidFill>
                  <a:schemeClr val="bg1"/>
                </a:solidFill>
                <a:latin typeface="Segoe UI Light" panose="020B0502040204020203" pitchFamily="34" charset="0"/>
                <a:cs typeface="Segoe UI Light" panose="020B0502040204020203" pitchFamily="34" charset="0"/>
                <a:hlinkClick r:id="rId3"/>
              </a:rPr>
              <a:t>https://docs.microsoft.com/pt-br/azure/sql-database/sql-database-what-is-a-dtu</a:t>
            </a:r>
            <a:endParaRPr lang="pt-BR" sz="14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Camadas (Basic, Standard, Premium)</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Backup e Retenção de Período Prolongado (022)</a:t>
            </a:r>
          </a:p>
          <a:p>
            <a:pPr marL="895243" lvl="1" indent="-285750">
              <a:buFont typeface="Arial" panose="020B0604020202020204" pitchFamily="34" charset="0"/>
              <a:buChar char="•"/>
            </a:pPr>
            <a:r>
              <a:rPr lang="pt-BR" sz="1400" dirty="0">
                <a:solidFill>
                  <a:schemeClr val="bg1"/>
                </a:solidFill>
                <a:latin typeface="Segoe UI Light" panose="020B0502040204020203" pitchFamily="34" charset="0"/>
                <a:cs typeface="Segoe UI Light" panose="020B0502040204020203" pitchFamily="34" charset="0"/>
              </a:rPr>
              <a:t>https://docs.microsoft.com/pt-br/azure/sql-database/sql-database-automated-backups</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Recursos e Valores (023)</a:t>
            </a:r>
          </a:p>
          <a:p>
            <a:pPr marL="285750" indent="-285750">
              <a:buFont typeface="Arial" panose="020B0604020202020204" pitchFamily="34" charset="0"/>
              <a:buChar char="•"/>
            </a:pPr>
            <a:r>
              <a:rPr lang="pt-BR" sz="3600" dirty="0" err="1">
                <a:solidFill>
                  <a:schemeClr val="bg1"/>
                </a:solidFill>
                <a:latin typeface="Segoe UI Light" panose="020B0502040204020203" pitchFamily="34" charset="0"/>
                <a:cs typeface="Segoe UI Light" panose="020B0502040204020203" pitchFamily="34" charset="0"/>
              </a:rPr>
              <a:t>GeoReplication</a:t>
            </a:r>
            <a:r>
              <a:rPr lang="pt-BR" sz="3600" dirty="0">
                <a:solidFill>
                  <a:schemeClr val="bg1"/>
                </a:solidFill>
                <a:latin typeface="Segoe UI Light" panose="020B0502040204020203" pitchFamily="34" charset="0"/>
                <a:cs typeface="Segoe UI Light" panose="020B0502040204020203" pitchFamily="34" charset="0"/>
              </a:rPr>
              <a:t> (024)</a:t>
            </a:r>
          </a:p>
          <a:p>
            <a:pPr marL="285750" indent="-285750">
              <a:buFont typeface="Arial" panose="020B0604020202020204" pitchFamily="34" charset="0"/>
              <a:buChar char="•"/>
            </a:pPr>
            <a:r>
              <a:rPr lang="pt-BR" sz="3600" dirty="0">
                <a:solidFill>
                  <a:schemeClr val="bg1"/>
                </a:solidFill>
                <a:latin typeface="Segoe UI Light" panose="020B0502040204020203" pitchFamily="34" charset="0"/>
                <a:cs typeface="Segoe UI Light" panose="020B0502040204020203" pitchFamily="34" charset="0"/>
              </a:rPr>
              <a:t>Firewall (025)</a:t>
            </a:r>
          </a:p>
          <a:p>
            <a:pPr marL="285750" indent="-285750">
              <a:buFont typeface="Arial" panose="020B0604020202020204" pitchFamily="34" charset="0"/>
              <a:buChar char="•"/>
            </a:pPr>
            <a:r>
              <a:rPr lang="pt-BR" sz="3600" dirty="0" err="1">
                <a:solidFill>
                  <a:schemeClr val="bg1"/>
                </a:solidFill>
                <a:latin typeface="Segoe UI Light" panose="020B0502040204020203" pitchFamily="34" charset="0"/>
                <a:cs typeface="Segoe UI Light" panose="020B0502040204020203" pitchFamily="34" charset="0"/>
              </a:rPr>
              <a:t>Auditing</a:t>
            </a:r>
            <a:r>
              <a:rPr lang="pt-BR" sz="3600" dirty="0">
                <a:solidFill>
                  <a:schemeClr val="bg1"/>
                </a:solidFill>
                <a:latin typeface="Segoe UI Light" panose="020B0502040204020203" pitchFamily="34" charset="0"/>
                <a:cs typeface="Segoe UI Light" panose="020B0502040204020203" pitchFamily="34" charset="0"/>
              </a:rPr>
              <a:t> &amp; </a:t>
            </a:r>
            <a:r>
              <a:rPr lang="pt-BR" sz="3600" dirty="0" err="1">
                <a:solidFill>
                  <a:schemeClr val="bg1"/>
                </a:solidFill>
                <a:latin typeface="Segoe UI Light" panose="020B0502040204020203" pitchFamily="34" charset="0"/>
                <a:cs typeface="Segoe UI Light" panose="020B0502040204020203" pitchFamily="34" charset="0"/>
              </a:rPr>
              <a:t>Threat</a:t>
            </a:r>
            <a:r>
              <a:rPr lang="pt-BR" sz="3600" dirty="0">
                <a:solidFill>
                  <a:schemeClr val="bg1"/>
                </a:solidFill>
                <a:latin typeface="Segoe UI Light" panose="020B0502040204020203" pitchFamily="34" charset="0"/>
                <a:cs typeface="Segoe UI Light" panose="020B0502040204020203" pitchFamily="34" charset="0"/>
              </a:rPr>
              <a:t> </a:t>
            </a:r>
            <a:r>
              <a:rPr lang="pt-BR" sz="3600" dirty="0" err="1">
                <a:solidFill>
                  <a:schemeClr val="bg1"/>
                </a:solidFill>
                <a:latin typeface="Segoe UI Light" panose="020B0502040204020203" pitchFamily="34" charset="0"/>
                <a:cs typeface="Segoe UI Light" panose="020B0502040204020203" pitchFamily="34" charset="0"/>
              </a:rPr>
              <a:t>Detection</a:t>
            </a:r>
            <a:r>
              <a:rPr lang="pt-BR" sz="3600" dirty="0">
                <a:solidFill>
                  <a:schemeClr val="bg1"/>
                </a:solidFill>
                <a:latin typeface="Segoe UI Light" panose="020B0502040204020203" pitchFamily="34" charset="0"/>
                <a:cs typeface="Segoe UI Light" panose="020B0502040204020203" pitchFamily="34" charset="0"/>
              </a:rPr>
              <a:t> (026)</a:t>
            </a:r>
          </a:p>
          <a:p>
            <a:pPr marL="285750" indent="-285750">
              <a:buFont typeface="Arial" panose="020B0604020202020204" pitchFamily="34" charset="0"/>
              <a:buChar char="•"/>
            </a:pPr>
            <a:r>
              <a:rPr lang="pt-BR" sz="3600" dirty="0" err="1">
                <a:solidFill>
                  <a:schemeClr val="bg1"/>
                </a:solidFill>
                <a:latin typeface="Segoe UI Light" panose="020B0502040204020203" pitchFamily="34" charset="0"/>
                <a:cs typeface="Segoe UI Light" panose="020B0502040204020203" pitchFamily="34" charset="0"/>
              </a:rPr>
              <a:t>Automatic</a:t>
            </a:r>
            <a:r>
              <a:rPr lang="pt-BR" sz="3600" dirty="0">
                <a:solidFill>
                  <a:schemeClr val="bg1"/>
                </a:solidFill>
                <a:latin typeface="Segoe UI Light" panose="020B0502040204020203" pitchFamily="34" charset="0"/>
                <a:cs typeface="Segoe UI Light" panose="020B0502040204020203" pitchFamily="34" charset="0"/>
              </a:rPr>
              <a:t> </a:t>
            </a:r>
            <a:r>
              <a:rPr lang="pt-BR" sz="3600" dirty="0" err="1">
                <a:solidFill>
                  <a:schemeClr val="bg1"/>
                </a:solidFill>
                <a:latin typeface="Segoe UI Light" panose="020B0502040204020203" pitchFamily="34" charset="0"/>
                <a:cs typeface="Segoe UI Light" panose="020B0502040204020203" pitchFamily="34" charset="0"/>
              </a:rPr>
              <a:t>Tunning</a:t>
            </a:r>
            <a:r>
              <a:rPr lang="pt-BR" sz="3600" dirty="0">
                <a:solidFill>
                  <a:schemeClr val="bg1"/>
                </a:solidFill>
                <a:latin typeface="Segoe UI Light" panose="020B0502040204020203" pitchFamily="34" charset="0"/>
                <a:cs typeface="Segoe UI Light" panose="020B0502040204020203" pitchFamily="34" charset="0"/>
              </a:rPr>
              <a:t> (027)</a:t>
            </a:r>
          </a:p>
          <a:p>
            <a:pPr marL="285750" indent="-285750">
              <a:buFont typeface="Arial" panose="020B0604020202020204" pitchFamily="34" charset="0"/>
              <a:buChar char="•"/>
            </a:pPr>
            <a:endParaRPr lang="pt-BR" sz="3600" dirty="0">
              <a:solidFill>
                <a:schemeClr val="bg1"/>
              </a:solidFill>
              <a:latin typeface="Segoe UI Light" panose="020B0502040204020203" pitchFamily="34" charset="0"/>
              <a:cs typeface="Segoe UI Light" panose="020B0502040204020203" pitchFamily="34" charset="0"/>
            </a:endParaRPr>
          </a:p>
        </p:txBody>
      </p:sp>
      <p:pic>
        <p:nvPicPr>
          <p:cNvPr id="7" name="Picture 4" descr="Resultado de imagem para sql azure">
            <a:extLst>
              <a:ext uri="{FF2B5EF4-FFF2-40B4-BE49-F238E27FC236}">
                <a16:creationId xmlns:a16="http://schemas.microsoft.com/office/drawing/2014/main" id="{C1186F64-83D5-4553-BB28-BC5F91326B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48352" y="114586"/>
            <a:ext cx="2389394" cy="125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9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p:txBody>
          <a:bodyPr anchor="ctr"/>
          <a:lstStyle/>
          <a:p>
            <a: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t>Migrando suas aplicações</a:t>
            </a:r>
            <a:b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t>100% para PaaS</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App Service</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Azure SQL DB</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Storage Account</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Rafael A. Lunardelli</a:t>
            </a:r>
          </a:p>
          <a:p>
            <a:pPr lvl="0"/>
            <a:r>
              <a:rPr lang="en-US" dirty="0">
                <a:effectLst>
                  <a:outerShdw blurRad="38100" dist="38100" dir="2700000" algn="tl">
                    <a:srgbClr val="000000">
                      <a:alpha val="43137"/>
                    </a:srgbClr>
                  </a:outerShdw>
                </a:effectLst>
              </a:rPr>
              <a:t>rafaellunardelli@outlook.com</a:t>
            </a:r>
          </a:p>
          <a:p>
            <a:pPr lvl="0"/>
            <a:r>
              <a:rPr lang="en-US" dirty="0">
                <a:effectLst>
                  <a:outerShdw blurRad="38100" dist="38100" dir="2700000" algn="tl">
                    <a:srgbClr val="000000">
                      <a:alpha val="43137"/>
                    </a:srgbClr>
                  </a:outerShdw>
                </a:effectLst>
              </a:rPr>
              <a:t>https://github.com/raslunardelli/gabcwb</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Tree>
    <p:extLst>
      <p:ext uri="{BB962C8B-B14F-4D97-AF65-F5344CB8AC3E}">
        <p14:creationId xmlns:p14="http://schemas.microsoft.com/office/powerpoint/2010/main" val="2961312899"/>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748" y="4300523"/>
            <a:ext cx="3292475" cy="1329595"/>
          </a:xfrm>
        </p:spPr>
        <p:txBody>
          <a:bodyPr anchor="ctr"/>
          <a:lstStyle/>
          <a:p>
            <a:r>
              <a:rPr lang="en-US" altLang="ja-JP" sz="4800" dirty="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257805"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591145"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
        <p:nvSpPr>
          <p:cNvPr id="1262" name="Oval 1261"/>
          <p:cNvSpPr/>
          <p:nvPr/>
        </p:nvSpPr>
        <p:spPr bwMode="auto">
          <a:xfrm>
            <a:off x="10356238" y="483153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3" name="Oval 1262"/>
          <p:cNvSpPr/>
          <p:nvPr/>
        </p:nvSpPr>
        <p:spPr bwMode="auto">
          <a:xfrm>
            <a:off x="10545970" y="548876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4" name="Oval 1263"/>
          <p:cNvSpPr/>
          <p:nvPr/>
        </p:nvSpPr>
        <p:spPr bwMode="auto">
          <a:xfrm>
            <a:off x="10316585" y="2433918"/>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6" name="Oval 1265"/>
          <p:cNvSpPr/>
          <p:nvPr/>
        </p:nvSpPr>
        <p:spPr bwMode="auto">
          <a:xfrm>
            <a:off x="10316585" y="212714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7" name="Oval 1266"/>
          <p:cNvSpPr/>
          <p:nvPr/>
        </p:nvSpPr>
        <p:spPr bwMode="auto">
          <a:xfrm>
            <a:off x="9492997" y="184013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8" name="Oval 1267"/>
          <p:cNvSpPr/>
          <p:nvPr/>
        </p:nvSpPr>
        <p:spPr bwMode="auto">
          <a:xfrm>
            <a:off x="9191301" y="2663303"/>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2" name="Oval 1271"/>
          <p:cNvSpPr/>
          <p:nvPr/>
        </p:nvSpPr>
        <p:spPr bwMode="auto">
          <a:xfrm>
            <a:off x="2717266" y="229188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4" name="Oval 1273"/>
          <p:cNvSpPr/>
          <p:nvPr/>
        </p:nvSpPr>
        <p:spPr bwMode="auto">
          <a:xfrm>
            <a:off x="3121494" y="216160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5" name="Oval 1264"/>
          <p:cNvSpPr/>
          <p:nvPr/>
        </p:nvSpPr>
        <p:spPr bwMode="auto">
          <a:xfrm>
            <a:off x="4249138" y="437276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49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a:t>pay </a:t>
            </a:r>
            <a:r>
              <a:rPr lang="en-US" sz="8000" dirty="0">
                <a:effectLst/>
              </a:rPr>
              <a:t>only</a:t>
            </a:r>
            <a:r>
              <a:rPr lang="en-US" sz="8000" dirty="0">
                <a:solidFill>
                  <a:srgbClr val="92D050"/>
                </a:solidFill>
              </a:rPr>
              <a:t> </a:t>
            </a:r>
            <a:r>
              <a:rPr lang="en-US" sz="8000" dirty="0"/>
              <a:t>for what you use</a:t>
            </a:r>
          </a:p>
        </p:txBody>
      </p:sp>
      <p:sp>
        <p:nvSpPr>
          <p:cNvPr id="5" name="TextBox 4"/>
          <p:cNvSpPr txBox="1"/>
          <p:nvPr/>
        </p:nvSpPr>
        <p:spPr>
          <a:xfrm rot="16200000">
            <a:off x="2863969" y="3787071"/>
            <a:ext cx="1106072" cy="1218795"/>
          </a:xfrm>
          <a:prstGeom prst="rect">
            <a:avLst/>
          </a:prstGeom>
          <a:noFill/>
        </p:spPr>
        <p:txBody>
          <a:bodyPr wrap="none" lIns="0" tIns="0" rIns="0" bIns="0" rtlCol="0">
            <a:spAutoFit/>
          </a:bodyPr>
          <a:lstStyle/>
          <a:p>
            <a:pPr>
              <a:lnSpc>
                <a:spcPct val="90000"/>
              </a:lnSpc>
              <a:spcBef>
                <a:spcPct val="20000"/>
              </a:spcBef>
              <a:buSzPct val="80000"/>
            </a:pPr>
            <a:r>
              <a:rPr lang="en-US" sz="8800" dirty="0">
                <a:solidFill>
                  <a:schemeClr val="bg1"/>
                </a:solidFill>
                <a:sym typeface="Wingdings" panose="05000000000000000000" pitchFamily="2" charset="2"/>
              </a:rPr>
              <a:t></a:t>
            </a:r>
            <a:endParaRPr lang="en-US" sz="8800" dirty="0">
              <a:solidFill>
                <a:schemeClr val="bg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840922" y="231514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Virtual Machines</a:t>
            </a:r>
          </a:p>
        </p:txBody>
      </p:sp>
      <p:sp>
        <p:nvSpPr>
          <p:cNvPr id="13" name="Content Placeholder 2"/>
          <p:cNvSpPr>
            <a:spLocks noGrp="1"/>
          </p:cNvSpPr>
          <p:nvPr>
            <p:ph type="body" sz="quarter" idx="10"/>
          </p:nvPr>
        </p:nvSpPr>
        <p:spPr>
          <a:xfrm>
            <a:off x="4877594" y="3263053"/>
            <a:ext cx="6603204" cy="1954381"/>
          </a:xfrm>
        </p:spPr>
        <p:txBody>
          <a:bodyPr/>
          <a:lstStyle/>
          <a:p>
            <a:pPr marL="460375" indent="-457200">
              <a:lnSpc>
                <a:spcPct val="100000"/>
              </a:lnSpc>
              <a:buFont typeface="Wingdings" pitchFamily="2" charset="2"/>
              <a:buChar char="ß"/>
            </a:pPr>
            <a:r>
              <a:rPr lang="en-US" sz="2800" dirty="0">
                <a:solidFill>
                  <a:schemeClr val="bg1">
                    <a:alpha val="99000"/>
                  </a:schemeClr>
                </a:solidFill>
              </a:rPr>
              <a:t>Windows Server and Linux Virtual Machines</a:t>
            </a:r>
          </a:p>
          <a:p>
            <a:pPr marL="460375" indent="-457200">
              <a:lnSpc>
                <a:spcPct val="100000"/>
              </a:lnSpc>
              <a:buFont typeface="Wingdings" pitchFamily="2" charset="2"/>
              <a:buChar char="ß"/>
            </a:pPr>
            <a:r>
              <a:rPr lang="en-US" sz="2800" dirty="0">
                <a:solidFill>
                  <a:schemeClr val="bg1">
                    <a:alpha val="99000"/>
                  </a:schemeClr>
                </a:solidFill>
              </a:rPr>
              <a:t>Flexible Workload Support</a:t>
            </a:r>
          </a:p>
          <a:p>
            <a:pPr marL="460375" indent="-457200">
              <a:lnSpc>
                <a:spcPct val="100000"/>
              </a:lnSpc>
              <a:buFont typeface="Wingdings" pitchFamily="2" charset="2"/>
              <a:buChar char="ß"/>
            </a:pPr>
            <a:r>
              <a:rPr lang="en-US" sz="2800" dirty="0">
                <a:solidFill>
                  <a:schemeClr val="bg1">
                    <a:alpha val="99000"/>
                  </a:schemeClr>
                </a:solidFill>
              </a:rPr>
              <a:t>Virtual Private Networking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Virtual Networks</a:t>
            </a:r>
          </a:p>
        </p:txBody>
      </p:sp>
      <p:sp>
        <p:nvSpPr>
          <p:cNvPr id="5" name="Content Placeholder 4"/>
          <p:cNvSpPr>
            <a:spLocks noGrp="1"/>
          </p:cNvSpPr>
          <p:nvPr>
            <p:ph type="body" sz="quarter" idx="10"/>
          </p:nvPr>
        </p:nvSpPr>
        <p:spPr>
          <a:xfrm>
            <a:off x="519112" y="1472123"/>
            <a:ext cx="7463745" cy="3978140"/>
          </a:xfrm>
        </p:spPr>
        <p:txBody>
          <a:bodyPr/>
          <a:lstStyle/>
          <a:p>
            <a:pPr marL="2645" defTabSz="761566">
              <a:spcBef>
                <a:spcPts val="0"/>
              </a:spcBef>
              <a:spcAft>
                <a:spcPts val="750"/>
              </a:spcAft>
            </a:pPr>
            <a:r>
              <a:rPr lang="en-US" sz="3599" spc="-83" dirty="0">
                <a:latin typeface="Segoe UI Light" pitchFamily="34" charset="0"/>
              </a:rPr>
              <a:t>Build virtual networks that scale </a:t>
            </a:r>
          </a:p>
          <a:p>
            <a:pPr marL="346075" indent="-342900">
              <a:spcAft>
                <a:spcPts val="750"/>
              </a:spcAft>
              <a:buFont typeface="Arial" panose="020B0604020202020204" pitchFamily="34" charset="0"/>
              <a:buChar char="•"/>
            </a:pPr>
            <a:r>
              <a:rPr lang="en-US" sz="2000" dirty="0"/>
              <a:t>Traditional, familiar approach to build extension to datacenter</a:t>
            </a:r>
          </a:p>
          <a:p>
            <a:pPr marL="346075" indent="-342900">
              <a:spcAft>
                <a:spcPts val="750"/>
              </a:spcAft>
              <a:buFont typeface="Arial" panose="020B0604020202020204" pitchFamily="34" charset="0"/>
              <a:buChar char="•"/>
            </a:pPr>
            <a:r>
              <a:rPr lang="en-US" sz="2000" dirty="0"/>
              <a:t>Scalable approach to building virtual networks</a:t>
            </a:r>
          </a:p>
          <a:p>
            <a:pPr marL="2645" defTabSz="761566">
              <a:spcBef>
                <a:spcPts val="0"/>
              </a:spcBef>
              <a:spcAft>
                <a:spcPts val="750"/>
              </a:spcAft>
            </a:pPr>
            <a:r>
              <a:rPr lang="en-US" sz="3599" spc="-83" dirty="0">
                <a:latin typeface="Segoe UI Light" pitchFamily="34" charset="0"/>
              </a:rPr>
              <a:t>Control over network configuration</a:t>
            </a:r>
          </a:p>
          <a:p>
            <a:pPr marL="346075" indent="-342900">
              <a:spcAft>
                <a:spcPts val="750"/>
              </a:spcAft>
              <a:buFont typeface="Arial" panose="020B0604020202020204" pitchFamily="34" charset="0"/>
              <a:buChar char="•"/>
            </a:pPr>
            <a:r>
              <a:rPr lang="en-US" sz="2000" dirty="0"/>
              <a:t>Define your own IP address ranges</a:t>
            </a:r>
          </a:p>
          <a:p>
            <a:pPr marL="346075" indent="-342900">
              <a:spcAft>
                <a:spcPts val="750"/>
              </a:spcAft>
              <a:buFont typeface="Arial" panose="020B0604020202020204" pitchFamily="34" charset="0"/>
              <a:buChar char="•"/>
            </a:pPr>
            <a:r>
              <a:rPr lang="en-US" sz="2000" dirty="0"/>
              <a:t>Be compliant with corporate IT security policy</a:t>
            </a:r>
          </a:p>
          <a:p>
            <a:pPr marL="2645" defTabSz="761566">
              <a:spcBef>
                <a:spcPts val="0"/>
              </a:spcBef>
              <a:spcAft>
                <a:spcPts val="750"/>
              </a:spcAft>
            </a:pPr>
            <a:r>
              <a:rPr lang="en-US" sz="3599" spc="-83" dirty="0">
                <a:latin typeface="Segoe UI Light" pitchFamily="34" charset="0"/>
              </a:rPr>
              <a:t>Enables rich hybrid scenarios </a:t>
            </a:r>
          </a:p>
          <a:p>
            <a:pPr marL="346075" indent="-342900">
              <a:spcAft>
                <a:spcPts val="750"/>
              </a:spcAft>
              <a:buFont typeface="Arial" panose="020B0604020202020204" pitchFamily="34" charset="0"/>
              <a:buChar char="•"/>
            </a:pPr>
            <a:r>
              <a:rPr lang="en-US" sz="2000" dirty="0"/>
              <a:t>Hybrid apps can reach all or portion of the on-premise network </a:t>
            </a:r>
          </a:p>
          <a:p>
            <a:pPr marL="346075" indent="-342900">
              <a:spcAft>
                <a:spcPts val="750"/>
              </a:spcAft>
              <a:buFont typeface="Arial" panose="020B0604020202020204" pitchFamily="34" charset="0"/>
              <a:buChar char="•"/>
            </a:pPr>
            <a:r>
              <a:rPr lang="en-US" sz="2000" dirty="0"/>
              <a:t>Works with both Windows and non-Windows systems</a:t>
            </a:r>
          </a:p>
        </p:txBody>
      </p:sp>
      <p:pic>
        <p:nvPicPr>
          <p:cNvPr id="4" name="Picture 3"/>
          <p:cNvPicPr>
            <a:picLocks noChangeAspect="1"/>
          </p:cNvPicPr>
          <p:nvPr/>
        </p:nvPicPr>
        <p:blipFill>
          <a:blip r:embed="rId3"/>
          <a:stretch>
            <a:fillRect/>
          </a:stretch>
        </p:blipFill>
        <p:spPr>
          <a:xfrm>
            <a:off x="8299209" y="1150673"/>
            <a:ext cx="3889615" cy="4772314"/>
          </a:xfrm>
          <a:prstGeom prst="rect">
            <a:avLst/>
          </a:prstGeom>
        </p:spPr>
      </p:pic>
      <p:sp>
        <p:nvSpPr>
          <p:cNvPr id="80" name="Rectangle 79"/>
          <p:cNvSpPr/>
          <p:nvPr/>
        </p:nvSpPr>
        <p:spPr>
          <a:xfrm>
            <a:off x="9373580" y="5769706"/>
            <a:ext cx="1584088" cy="584647"/>
          </a:xfrm>
          <a:prstGeom prst="rect">
            <a:avLst/>
          </a:prstGeom>
        </p:spPr>
        <p:txBody>
          <a:bodyPr wrap="none">
            <a:spAutoFit/>
          </a:bodyPr>
          <a:lstStyle/>
          <a:p>
            <a:pPr algn="ctr" defTabSz="913445" fontAlgn="base">
              <a:spcBef>
                <a:spcPts val="1200"/>
              </a:spcBef>
              <a:spcAft>
                <a:spcPct val="0"/>
              </a:spcAft>
            </a:pPr>
            <a:r>
              <a:rPr lang="en-US" sz="3199" b="1" dirty="0">
                <a:ln>
                  <a:solidFill>
                    <a:srgbClr val="505050">
                      <a:alpha val="0"/>
                    </a:srgbClr>
                  </a:solidFill>
                </a:ln>
                <a:solidFill>
                  <a:srgbClr val="FFFFFF"/>
                </a:solidFill>
                <a:latin typeface="Segoe UI Light" pitchFamily="34" charset="0"/>
              </a:rPr>
              <a:t>Corpnet</a:t>
            </a:r>
          </a:p>
        </p:txBody>
      </p:sp>
    </p:spTree>
    <p:extLst>
      <p:ext uri="{BB962C8B-B14F-4D97-AF65-F5344CB8AC3E}">
        <p14:creationId xmlns:p14="http://schemas.microsoft.com/office/powerpoint/2010/main" val="109077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Freeform 128"/>
          <p:cNvSpPr>
            <a:spLocks noChangeAspect="1"/>
          </p:cNvSpPr>
          <p:nvPr/>
        </p:nvSpPr>
        <p:spPr bwMode="black">
          <a:xfrm>
            <a:off x="7028615" y="826415"/>
            <a:ext cx="10369403" cy="57282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alpha val="11000"/>
            </a:schemeClr>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2" name="Title 1"/>
          <p:cNvSpPr>
            <a:spLocks noGrp="1"/>
          </p:cNvSpPr>
          <p:nvPr>
            <p:ph type="title"/>
          </p:nvPr>
        </p:nvSpPr>
        <p:spPr>
          <a:xfrm>
            <a:off x="814263" y="247784"/>
            <a:ext cx="11258675" cy="899665"/>
          </a:xfrm>
        </p:spPr>
        <p:txBody>
          <a:bodyPr/>
          <a:lstStyle/>
          <a:p>
            <a:r>
              <a:rPr lang="en-US" dirty="0"/>
              <a:t>Virtual Gateways</a:t>
            </a:r>
          </a:p>
        </p:txBody>
      </p:sp>
      <p:sp>
        <p:nvSpPr>
          <p:cNvPr id="3" name="Rectangle 2"/>
          <p:cNvSpPr/>
          <p:nvPr/>
        </p:nvSpPr>
        <p:spPr bwMode="auto">
          <a:xfrm>
            <a:off x="269168" y="2204924"/>
            <a:ext cx="3464554" cy="346455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2399" dirty="0" err="1">
                <a:gradFill>
                  <a:gsLst>
                    <a:gs pos="0">
                      <a:srgbClr val="FFFFFF"/>
                    </a:gs>
                    <a:gs pos="100000">
                      <a:srgbClr val="FFFFFF"/>
                    </a:gs>
                  </a:gsLst>
                  <a:lin ang="5400000" scaled="0"/>
                </a:gradFill>
                <a:latin typeface="Segoe UI Light" pitchFamily="34" charset="0"/>
              </a:rPr>
              <a:t>Contoso</a:t>
            </a:r>
            <a:r>
              <a:rPr lang="en-US" sz="2399" dirty="0">
                <a:gradFill>
                  <a:gsLst>
                    <a:gs pos="0">
                      <a:srgbClr val="FFFFFF"/>
                    </a:gs>
                    <a:gs pos="100000">
                      <a:srgbClr val="FFFFFF"/>
                    </a:gs>
                  </a:gsLst>
                  <a:lin ang="5400000" scaled="0"/>
                </a:gradFill>
                <a:latin typeface="Segoe UI Light" pitchFamily="34" charset="0"/>
              </a:rPr>
              <a:t> HQ </a:t>
            </a:r>
            <a:r>
              <a:rPr lang="en-US" sz="1050" b="1" dirty="0">
                <a:solidFill>
                  <a:srgbClr val="FFFFFF">
                    <a:alpha val="99000"/>
                  </a:srgbClr>
                </a:solidFill>
              </a:rPr>
              <a:t>(10.0.0.0/16)</a:t>
            </a:r>
          </a:p>
        </p:txBody>
      </p:sp>
      <p:sp>
        <p:nvSpPr>
          <p:cNvPr id="4" name="Rectangle 3"/>
          <p:cNvSpPr/>
          <p:nvPr/>
        </p:nvSpPr>
        <p:spPr bwMode="auto">
          <a:xfrm>
            <a:off x="9280449" y="4075828"/>
            <a:ext cx="2340477" cy="234047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800" dirty="0" err="1">
                <a:gradFill>
                  <a:gsLst>
                    <a:gs pos="0">
                      <a:srgbClr val="FFFFFF"/>
                    </a:gs>
                    <a:gs pos="100000">
                      <a:srgbClr val="FFFFFF"/>
                    </a:gs>
                  </a:gsLst>
                  <a:lin ang="5400000" scaled="0"/>
                </a:gradFill>
              </a:rPr>
              <a:t>Contoso</a:t>
            </a:r>
            <a:r>
              <a:rPr lang="en-US" sz="1800" dirty="0">
                <a:gradFill>
                  <a:gsLst>
                    <a:gs pos="0">
                      <a:srgbClr val="FFFFFF"/>
                    </a:gs>
                    <a:gs pos="100000">
                      <a:srgbClr val="FFFFFF"/>
                    </a:gs>
                  </a:gsLst>
                  <a:lin ang="5400000" scaled="0"/>
                </a:gradFill>
              </a:rPr>
              <a:t> Test in Windows Azure </a:t>
            </a:r>
            <a:r>
              <a:rPr lang="en-US" sz="1200" b="1" dirty="0">
                <a:solidFill>
                  <a:srgbClr val="FFFFFF">
                    <a:alpha val="99000"/>
                  </a:srgbClr>
                </a:solidFill>
              </a:rPr>
              <a:t>(10.2.0.0/16)</a:t>
            </a:r>
            <a:r>
              <a:rPr lang="en-US" sz="1200" b="1" dirty="0">
                <a:solidFill>
                  <a:srgbClr val="FFFFFF"/>
                </a:solidFill>
              </a:rPr>
              <a:t> </a:t>
            </a:r>
          </a:p>
        </p:txBody>
      </p:sp>
      <p:sp>
        <p:nvSpPr>
          <p:cNvPr id="5" name="Rectangle 4"/>
          <p:cNvSpPr/>
          <p:nvPr/>
        </p:nvSpPr>
        <p:spPr bwMode="auto">
          <a:xfrm>
            <a:off x="9280449" y="1461937"/>
            <a:ext cx="2340477" cy="23404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FFFF">
                    <a:alpha val="99000"/>
                  </a:srgbClr>
                </a:solidFill>
              </a:rPr>
              <a:t>(10.1.0.0/16)</a:t>
            </a:r>
          </a:p>
        </p:txBody>
      </p:sp>
      <p:sp>
        <p:nvSpPr>
          <p:cNvPr id="6" name="Freeform 40"/>
          <p:cNvSpPr>
            <a:spLocks noEditPoints="1"/>
          </p:cNvSpPr>
          <p:nvPr/>
        </p:nvSpPr>
        <p:spPr bwMode="black">
          <a:xfrm>
            <a:off x="10951075" y="4718882"/>
            <a:ext cx="547671" cy="527184"/>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 name="Freeform 128"/>
          <p:cNvSpPr>
            <a:spLocks noChangeAspect="1"/>
          </p:cNvSpPr>
          <p:nvPr/>
        </p:nvSpPr>
        <p:spPr bwMode="black">
          <a:xfrm>
            <a:off x="4091129" y="2548272"/>
            <a:ext cx="4954343" cy="273685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973269" y="3636623"/>
            <a:ext cx="355366" cy="711945"/>
          </a:xfrm>
          <a:prstGeom prst="rect">
            <a:avLst/>
          </a:prstGeom>
          <a:noFill/>
        </p:spPr>
      </p:pic>
      <p:sp>
        <p:nvSpPr>
          <p:cNvPr id="12" name="Rectangle 11"/>
          <p:cNvSpPr/>
          <p:nvPr/>
        </p:nvSpPr>
        <p:spPr>
          <a:xfrm>
            <a:off x="2744433" y="4275678"/>
            <a:ext cx="813043" cy="4247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088361" y="2613475"/>
            <a:ext cx="869595" cy="629127"/>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grpSp>
      <p:sp>
        <p:nvSpPr>
          <p:cNvPr id="16" name="Rectangle 15"/>
          <p:cNvSpPr/>
          <p:nvPr/>
        </p:nvSpPr>
        <p:spPr>
          <a:xfrm>
            <a:off x="2081537" y="3200735"/>
            <a:ext cx="885050"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582101" y="3663165"/>
            <a:ext cx="838691" cy="931974"/>
            <a:chOff x="1731014" y="3451570"/>
            <a:chExt cx="839029" cy="932349"/>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grpSp>
        <p:sp>
          <p:nvSpPr>
            <p:cNvPr id="25" name="Rectangle 24"/>
            <p:cNvSpPr/>
            <p:nvPr/>
          </p:nvSpPr>
          <p:spPr>
            <a:xfrm>
              <a:off x="1731014" y="4125283"/>
              <a:ext cx="839029"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892733" y="2581665"/>
            <a:ext cx="732814" cy="629127"/>
          </a:xfrm>
          <a:prstGeom prst="rect">
            <a:avLst/>
          </a:prstGeom>
          <a:noFill/>
          <a:ln w="9525">
            <a:noFill/>
            <a:miter lim="800000"/>
            <a:headEnd/>
            <a:tailEnd/>
          </a:ln>
          <a:effectLst/>
        </p:spPr>
      </p:pic>
      <p:sp>
        <p:nvSpPr>
          <p:cNvPr id="29" name="Rectangle 28"/>
          <p:cNvSpPr/>
          <p:nvPr/>
        </p:nvSpPr>
        <p:spPr>
          <a:xfrm>
            <a:off x="913707" y="3168925"/>
            <a:ext cx="829458"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34" name="Group 33"/>
          <p:cNvGrpSpPr/>
          <p:nvPr/>
        </p:nvGrpSpPr>
        <p:grpSpPr>
          <a:xfrm>
            <a:off x="1519085" y="4654119"/>
            <a:ext cx="964722" cy="993586"/>
            <a:chOff x="1809804" y="4442923"/>
            <a:chExt cx="965110" cy="993986"/>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789" y="5178273"/>
              <a:ext cx="826584"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36" name="Freeform 27"/>
          <p:cNvSpPr>
            <a:spLocks noChangeAspect="1" noEditPoints="1"/>
          </p:cNvSpPr>
          <p:nvPr/>
        </p:nvSpPr>
        <p:spPr bwMode="black">
          <a:xfrm>
            <a:off x="559192" y="369051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7" name="Freeform 27"/>
          <p:cNvSpPr>
            <a:spLocks noChangeAspect="1" noEditPoints="1"/>
          </p:cNvSpPr>
          <p:nvPr/>
        </p:nvSpPr>
        <p:spPr bwMode="black">
          <a:xfrm>
            <a:off x="559194" y="4167284"/>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8" name="Freeform 27"/>
          <p:cNvSpPr>
            <a:spLocks noChangeAspect="1" noEditPoints="1"/>
          </p:cNvSpPr>
          <p:nvPr/>
        </p:nvSpPr>
        <p:spPr bwMode="black">
          <a:xfrm>
            <a:off x="559194" y="464404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9" name="Freeform 27"/>
          <p:cNvSpPr>
            <a:spLocks noChangeAspect="1" noEditPoints="1"/>
          </p:cNvSpPr>
          <p:nvPr/>
        </p:nvSpPr>
        <p:spPr bwMode="black">
          <a:xfrm>
            <a:off x="559194" y="5120813"/>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60" name="Straight Arrow Connector 59"/>
          <p:cNvCxnSpPr>
            <a:stCxn id="92" idx="1"/>
            <a:endCxn id="10" idx="3"/>
          </p:cNvCxnSpPr>
          <p:nvPr/>
        </p:nvCxnSpPr>
        <p:spPr>
          <a:xfrm flipH="1">
            <a:off x="3328636" y="3349461"/>
            <a:ext cx="6254737" cy="6431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9311568" y="4621561"/>
            <a:ext cx="1074717" cy="993586"/>
            <a:chOff x="1720507" y="4442923"/>
            <a:chExt cx="1075150" cy="993986"/>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507" y="5178273"/>
              <a:ext cx="1075150"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10174320" y="5063530"/>
            <a:ext cx="191230" cy="26055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86" name="Straight Arrow Connector 85"/>
          <p:cNvCxnSpPr>
            <a:stCxn id="65" idx="1"/>
            <a:endCxn id="10" idx="3"/>
          </p:cNvCxnSpPr>
          <p:nvPr/>
        </p:nvCxnSpPr>
        <p:spPr>
          <a:xfrm flipH="1" flipV="1">
            <a:off x="3328637" y="3992598"/>
            <a:ext cx="6072193" cy="10709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31241">
            <a:off x="5513998" y="4557558"/>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S2S VPN tunnel</a:t>
            </a:r>
          </a:p>
        </p:txBody>
      </p:sp>
      <p:grpSp>
        <p:nvGrpSpPr>
          <p:cNvPr id="91" name="Group 90"/>
          <p:cNvGrpSpPr/>
          <p:nvPr/>
        </p:nvGrpSpPr>
        <p:grpSpPr>
          <a:xfrm>
            <a:off x="10277249" y="3070214"/>
            <a:ext cx="375913" cy="558493"/>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grpSp>
      </p:grpSp>
      <p:grpSp>
        <p:nvGrpSpPr>
          <p:cNvPr id="109" name="Group 108"/>
          <p:cNvGrpSpPr/>
          <p:nvPr/>
        </p:nvGrpSpPr>
        <p:grpSpPr>
          <a:xfrm>
            <a:off x="11003753" y="3070214"/>
            <a:ext cx="412007" cy="558493"/>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11" name="Rectangle 10"/>
          <p:cNvSpPr/>
          <p:nvPr/>
        </p:nvSpPr>
        <p:spPr>
          <a:xfrm>
            <a:off x="2197673" y="3812655"/>
            <a:ext cx="572272" cy="29084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10.0.0.10</a:t>
            </a:r>
          </a:p>
          <a:p>
            <a:pPr algn="ctr" defTabSz="913789" fontAlgn="base">
              <a:lnSpc>
                <a:spcPct val="90000"/>
              </a:lnSpc>
              <a:spcBef>
                <a:spcPct val="0"/>
              </a:spcBef>
              <a:spcAft>
                <a:spcPct val="0"/>
              </a:spcAft>
            </a:pPr>
            <a:r>
              <a:rPr lang="en-US" sz="1050" b="1" dirty="0">
                <a:solidFill>
                  <a:srgbClr val="FFFFFF">
                    <a:alpha val="99000"/>
                  </a:srgbClr>
                </a:solidFill>
              </a:rPr>
              <a:t>10.0.0.11</a:t>
            </a:r>
          </a:p>
        </p:txBody>
      </p:sp>
      <p:sp>
        <p:nvSpPr>
          <p:cNvPr id="82" name="Rectangle 81"/>
          <p:cNvSpPr/>
          <p:nvPr/>
        </p:nvSpPr>
        <p:spPr>
          <a:xfrm>
            <a:off x="2769651" y="3509920"/>
            <a:ext cx="880049" cy="145424"/>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131.57.23.120</a:t>
            </a:r>
          </a:p>
        </p:txBody>
      </p:sp>
      <p:grpSp>
        <p:nvGrpSpPr>
          <p:cNvPr id="46" name="Group 45"/>
          <p:cNvGrpSpPr/>
          <p:nvPr/>
        </p:nvGrpSpPr>
        <p:grpSpPr>
          <a:xfrm>
            <a:off x="9335920" y="5615043"/>
            <a:ext cx="2208130" cy="727399"/>
            <a:chOff x="9003494" y="5339445"/>
            <a:chExt cx="2209019" cy="727692"/>
          </a:xfrm>
        </p:grpSpPr>
        <p:sp>
          <p:nvSpPr>
            <p:cNvPr id="83" name="Rectangle 82"/>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10.2.2.0/24</a:t>
              </a:r>
            </a:p>
          </p:txBody>
        </p:sp>
        <p:pic>
          <p:nvPicPr>
            <p:cNvPr id="26" name="Picture 25"/>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contrast="65000"/>
                      </a14:imgEffect>
                    </a14:imgLayer>
                  </a14:imgProps>
                </a:ex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10.2.3.0/24</a:t>
              </a:r>
            </a:p>
          </p:txBody>
        </p:sp>
        <p:pic>
          <p:nvPicPr>
            <p:cNvPr id="88" name="Picture 87"/>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583374" y="3070214"/>
            <a:ext cx="348424" cy="558493"/>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346623" y="2217216"/>
            <a:ext cx="2208130" cy="727399"/>
            <a:chOff x="9003494" y="5339445"/>
            <a:chExt cx="2209019" cy="727692"/>
          </a:xfrm>
        </p:grpSpPr>
        <p:sp>
          <p:nvSpPr>
            <p:cNvPr id="102" name="Rectangle 101"/>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10.1.2.0/24</a:t>
              </a:r>
            </a:p>
          </p:txBody>
        </p:sp>
        <p:pic>
          <p:nvPicPr>
            <p:cNvPr id="103" name="Picture 102"/>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10.1.3.0/24</a:t>
              </a:r>
            </a:p>
          </p:txBody>
        </p:sp>
        <p:pic>
          <p:nvPicPr>
            <p:cNvPr id="105" name="Picture 104"/>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9335938" y="3639483"/>
            <a:ext cx="769441"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65.52.249.22</a:t>
            </a:r>
          </a:p>
        </p:txBody>
      </p:sp>
      <p:sp>
        <p:nvSpPr>
          <p:cNvPr id="107" name="Rectangle 106"/>
          <p:cNvSpPr/>
          <p:nvPr/>
        </p:nvSpPr>
        <p:spPr>
          <a:xfrm>
            <a:off x="1022796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10.1.0.4</a:t>
            </a:r>
          </a:p>
        </p:txBody>
      </p:sp>
      <p:sp>
        <p:nvSpPr>
          <p:cNvPr id="110" name="Rectangle 109"/>
          <p:cNvSpPr/>
          <p:nvPr/>
        </p:nvSpPr>
        <p:spPr>
          <a:xfrm>
            <a:off x="1097251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10.1.1.4</a:t>
            </a:r>
          </a:p>
        </p:txBody>
      </p:sp>
      <p:sp>
        <p:nvSpPr>
          <p:cNvPr id="72" name="Freeform 22"/>
          <p:cNvSpPr>
            <a:spLocks noEditPoints="1"/>
          </p:cNvSpPr>
          <p:nvPr/>
        </p:nvSpPr>
        <p:spPr bwMode="auto">
          <a:xfrm flipH="1">
            <a:off x="1467210" y="2889959"/>
            <a:ext cx="259920" cy="303939"/>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a:solidFill>
              <a:schemeClr val="accent3"/>
            </a:solid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77" name="Rectangle 76"/>
          <p:cNvSpPr/>
          <p:nvPr/>
        </p:nvSpPr>
        <p:spPr>
          <a:xfrm rot="21229321">
            <a:off x="5561139" y="3395654"/>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S2S VPN tunnel</a:t>
            </a:r>
          </a:p>
        </p:txBody>
      </p:sp>
      <p:grpSp>
        <p:nvGrpSpPr>
          <p:cNvPr id="7" name="Group 6"/>
          <p:cNvGrpSpPr/>
          <p:nvPr/>
        </p:nvGrpSpPr>
        <p:grpSpPr>
          <a:xfrm>
            <a:off x="5916002" y="1486822"/>
            <a:ext cx="3667372" cy="1862640"/>
            <a:chOff x="5916002" y="1486822"/>
            <a:chExt cx="3667372" cy="1862640"/>
          </a:xfrm>
        </p:grpSpPr>
        <p:sp>
          <p:nvSpPr>
            <p:cNvPr id="79" name="Freeform 27"/>
            <p:cNvSpPr>
              <a:spLocks noChangeAspect="1" noEditPoints="1"/>
            </p:cNvSpPr>
            <p:nvPr/>
          </p:nvSpPr>
          <p:spPr bwMode="black">
            <a:xfrm>
              <a:off x="6153934" y="148682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43" name="Straight Arrow Connector 42"/>
            <p:cNvCxnSpPr/>
            <p:nvPr/>
          </p:nvCxnSpPr>
          <p:spPr>
            <a:xfrm>
              <a:off x="6400598" y="2364005"/>
              <a:ext cx="3144855" cy="9854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Freeform 27"/>
            <p:cNvSpPr>
              <a:spLocks noChangeAspect="1" noEditPoints="1"/>
            </p:cNvSpPr>
            <p:nvPr/>
          </p:nvSpPr>
          <p:spPr bwMode="black">
            <a:xfrm>
              <a:off x="5916002" y="2137290"/>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5" name="Straight Arrow Connector 114"/>
            <p:cNvCxnSpPr>
              <a:endCxn id="92" idx="1"/>
            </p:cNvCxnSpPr>
            <p:nvPr/>
          </p:nvCxnSpPr>
          <p:spPr>
            <a:xfrm>
              <a:off x="6522641" y="1787396"/>
              <a:ext cx="3060733" cy="1562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092723" y="173560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grpSp>
        <p:nvGrpSpPr>
          <p:cNvPr id="9" name="Group 8"/>
          <p:cNvGrpSpPr/>
          <p:nvPr/>
        </p:nvGrpSpPr>
        <p:grpSpPr>
          <a:xfrm>
            <a:off x="5389429" y="5063532"/>
            <a:ext cx="4011401" cy="1479290"/>
            <a:chOff x="5389429" y="5063532"/>
            <a:chExt cx="4011401" cy="1479290"/>
          </a:xfrm>
        </p:grpSpPr>
        <p:sp>
          <p:nvSpPr>
            <p:cNvPr id="81" name="Freeform 27"/>
            <p:cNvSpPr>
              <a:spLocks noChangeAspect="1" noEditPoints="1"/>
            </p:cNvSpPr>
            <p:nvPr/>
          </p:nvSpPr>
          <p:spPr bwMode="black">
            <a:xfrm>
              <a:off x="5389429" y="5797198"/>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4" name="Freeform 27"/>
            <p:cNvSpPr>
              <a:spLocks noChangeAspect="1" noEditPoints="1"/>
            </p:cNvSpPr>
            <p:nvPr/>
          </p:nvSpPr>
          <p:spPr bwMode="black">
            <a:xfrm>
              <a:off x="5809738" y="621420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5" name="Freeform 27"/>
            <p:cNvSpPr>
              <a:spLocks noChangeAspect="1" noEditPoints="1"/>
            </p:cNvSpPr>
            <p:nvPr/>
          </p:nvSpPr>
          <p:spPr bwMode="black">
            <a:xfrm>
              <a:off x="5919999" y="538858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7" name="Straight Arrow Connector 116"/>
            <p:cNvCxnSpPr>
              <a:endCxn id="65" idx="1"/>
            </p:cNvCxnSpPr>
            <p:nvPr/>
          </p:nvCxnSpPr>
          <p:spPr>
            <a:xfrm flipV="1">
              <a:off x="6364732" y="5063532"/>
              <a:ext cx="3036097" cy="4335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65" idx="1"/>
            </p:cNvCxnSpPr>
            <p:nvPr/>
          </p:nvCxnSpPr>
          <p:spPr>
            <a:xfrm flipV="1">
              <a:off x="5877011" y="5063532"/>
              <a:ext cx="3523819" cy="938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65" idx="1"/>
            </p:cNvCxnSpPr>
            <p:nvPr/>
          </p:nvCxnSpPr>
          <p:spPr>
            <a:xfrm flipV="1">
              <a:off x="6267568" y="5063532"/>
              <a:ext cx="3133261" cy="1325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7263544" y="583794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pic>
        <p:nvPicPr>
          <p:cNvPr id="111" name="Picture 110">
            <a:extLst>
              <a:ext uri="{FF2B5EF4-FFF2-40B4-BE49-F238E27FC236}">
                <a16:creationId xmlns:a16="http://schemas.microsoft.com/office/drawing/2014/main" id="{7EE1470E-39D0-43AA-91D1-D3716B496D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025293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 name="Rectangle 286"/>
          <p:cNvSpPr/>
          <p:nvPr/>
        </p:nvSpPr>
        <p:spPr bwMode="auto">
          <a:xfrm>
            <a:off x="0" y="3146958"/>
            <a:ext cx="7100996" cy="121726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nvGrpSpPr>
          <p:cNvPr id="288" name="Group 287"/>
          <p:cNvGrpSpPr/>
          <p:nvPr/>
        </p:nvGrpSpPr>
        <p:grpSpPr>
          <a:xfrm>
            <a:off x="724336" y="1696591"/>
            <a:ext cx="6376660" cy="1185109"/>
            <a:chOff x="727391" y="2144295"/>
            <a:chExt cx="6506219" cy="1209188"/>
          </a:xfrm>
        </p:grpSpPr>
        <p:sp>
          <p:nvSpPr>
            <p:cNvPr id="25" name="TextBox 24"/>
            <p:cNvSpPr txBox="1"/>
            <p:nvPr/>
          </p:nvSpPr>
          <p:spPr>
            <a:xfrm>
              <a:off x="727391" y="2144295"/>
              <a:ext cx="3255673"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$50</a:t>
              </a:r>
              <a:endParaRPr lang="en-US" sz="5291" dirty="0">
                <a:gradFill>
                  <a:gsLst>
                    <a:gs pos="0">
                      <a:srgbClr val="FFFFFF"/>
                    </a:gs>
                    <a:gs pos="100000">
                      <a:srgbClr val="FFFFFF"/>
                    </a:gs>
                  </a:gsLst>
                  <a:lin ang="5400000" scaled="0"/>
                </a:gradFill>
              </a:endParaRPr>
            </a:p>
          </p:txBody>
        </p:sp>
        <p:sp>
          <p:nvSpPr>
            <p:cNvPr id="36" name="Rounded Rectangle 35"/>
            <p:cNvSpPr/>
            <p:nvPr/>
          </p:nvSpPr>
          <p:spPr bwMode="auto">
            <a:xfrm>
              <a:off x="2821376" y="2324573"/>
              <a:ext cx="4412234"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9" name="Group 288"/>
          <p:cNvGrpSpPr/>
          <p:nvPr/>
        </p:nvGrpSpPr>
        <p:grpSpPr>
          <a:xfrm>
            <a:off x="712906" y="3139611"/>
            <a:ext cx="5778960" cy="1185109"/>
            <a:chOff x="727391" y="3616634"/>
            <a:chExt cx="5896376" cy="1209188"/>
          </a:xfrm>
        </p:grpSpPr>
        <p:sp>
          <p:nvSpPr>
            <p:cNvPr id="37" name="TextBox 36"/>
            <p:cNvSpPr txBox="1"/>
            <p:nvPr/>
          </p:nvSpPr>
          <p:spPr>
            <a:xfrm>
              <a:off x="727391" y="3616634"/>
              <a:ext cx="4073267"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$100</a:t>
              </a:r>
              <a:endParaRPr lang="en-US" sz="5291" dirty="0">
                <a:gradFill>
                  <a:gsLst>
                    <a:gs pos="0">
                      <a:srgbClr val="FFFFFF"/>
                    </a:gs>
                    <a:gs pos="100000">
                      <a:srgbClr val="FFFFFF"/>
                    </a:gs>
                  </a:gsLst>
                  <a:lin ang="5400000" scaled="0"/>
                </a:gradFill>
              </a:endParaRPr>
            </a:p>
          </p:txBody>
        </p:sp>
        <p:sp>
          <p:nvSpPr>
            <p:cNvPr id="38" name="Rounded Rectangle 37"/>
            <p:cNvSpPr/>
            <p:nvPr/>
          </p:nvSpPr>
          <p:spPr bwMode="auto">
            <a:xfrm>
              <a:off x="2859451" y="4058726"/>
              <a:ext cx="3764316"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0" name="Group 289"/>
          <p:cNvGrpSpPr/>
          <p:nvPr/>
        </p:nvGrpSpPr>
        <p:grpSpPr>
          <a:xfrm>
            <a:off x="712907" y="4582630"/>
            <a:ext cx="5579478" cy="1403511"/>
            <a:chOff x="727391" y="5088973"/>
            <a:chExt cx="5692840" cy="1432028"/>
          </a:xfrm>
        </p:grpSpPr>
        <p:sp>
          <p:nvSpPr>
            <p:cNvPr id="39" name="TextBox 38"/>
            <p:cNvSpPr txBox="1"/>
            <p:nvPr/>
          </p:nvSpPr>
          <p:spPr>
            <a:xfrm>
              <a:off x="727391" y="5088973"/>
              <a:ext cx="4584712"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$150</a:t>
              </a:r>
              <a:endParaRPr lang="en-US" sz="5291" dirty="0">
                <a:gradFill>
                  <a:gsLst>
                    <a:gs pos="0">
                      <a:srgbClr val="FFFFFF"/>
                    </a:gs>
                    <a:gs pos="100000">
                      <a:srgbClr val="FFFFFF"/>
                    </a:gs>
                  </a:gsLst>
                  <a:lin ang="5400000" scaled="0"/>
                </a:gradFill>
              </a:endParaRPr>
            </a:p>
          </p:txBody>
        </p:sp>
        <p:sp>
          <p:nvSpPr>
            <p:cNvPr id="40" name="Rounded Rectangle 39"/>
            <p:cNvSpPr/>
            <p:nvPr/>
          </p:nvSpPr>
          <p:spPr bwMode="auto">
            <a:xfrm>
              <a:off x="2890093" y="5902079"/>
              <a:ext cx="3530138"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Ultimate</a:t>
              </a:r>
            </a:p>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06" name="Straight Connector 105"/>
          <p:cNvCxnSpPr/>
          <p:nvPr/>
        </p:nvCxnSpPr>
        <p:spPr>
          <a:xfrm>
            <a:off x="7496283" y="3711766"/>
            <a:ext cx="4692542" cy="10259"/>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650893" y="1879471"/>
            <a:ext cx="3625533" cy="1688736"/>
            <a:chOff x="7697937" y="2653264"/>
            <a:chExt cx="3970536" cy="1849434"/>
          </a:xfrm>
        </p:grpSpPr>
        <p:grpSp>
          <p:nvGrpSpPr>
            <p:cNvPr id="5" name="Group 4"/>
            <p:cNvGrpSpPr/>
            <p:nvPr/>
          </p:nvGrpSpPr>
          <p:grpSpPr>
            <a:xfrm>
              <a:off x="7892427" y="2653264"/>
              <a:ext cx="1057619" cy="957010"/>
              <a:chOff x="7601351" y="1849769"/>
              <a:chExt cx="1775053" cy="1606196"/>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6" name="Group 5"/>
            <p:cNvGrpSpPr/>
            <p:nvPr/>
          </p:nvGrpSpPr>
          <p:grpSpPr>
            <a:xfrm>
              <a:off x="9180310" y="2653264"/>
              <a:ext cx="1057619" cy="957010"/>
              <a:chOff x="7601351" y="1849769"/>
              <a:chExt cx="1775053" cy="1606196"/>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7" name="Group 6"/>
            <p:cNvGrpSpPr/>
            <p:nvPr/>
          </p:nvGrpSpPr>
          <p:grpSpPr>
            <a:xfrm>
              <a:off x="10468194" y="2666298"/>
              <a:ext cx="1057619" cy="957010"/>
              <a:chOff x="7601351" y="1849769"/>
              <a:chExt cx="1775053" cy="160619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sp>
          <p:nvSpPr>
            <p:cNvPr id="8" name="TextBox 7"/>
            <p:cNvSpPr txBox="1"/>
            <p:nvPr/>
          </p:nvSpPr>
          <p:spPr>
            <a:xfrm>
              <a:off x="7697937" y="3894287"/>
              <a:ext cx="3970536" cy="608411"/>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b="1" dirty="0">
                  <a:gradFill>
                    <a:gsLst>
                      <a:gs pos="0">
                        <a:srgbClr val="7FBA00"/>
                      </a:gs>
                      <a:gs pos="100000">
                        <a:srgbClr val="7FBA00"/>
                      </a:gs>
                    </a:gsLst>
                    <a:lin ang="5400000" scaled="0"/>
                  </a:gradFill>
                </a:rPr>
                <a:t>3</a:t>
              </a:r>
              <a:r>
                <a:rPr lang="en-US" sz="1960" dirty="0">
                  <a:solidFill>
                    <a:srgbClr val="FFC000"/>
                  </a:solidFill>
                </a:rPr>
                <a:t> </a:t>
              </a:r>
              <a:r>
                <a:rPr lang="en-US" sz="1960" dirty="0">
                  <a:gradFill>
                    <a:gsLst>
                      <a:gs pos="0">
                        <a:srgbClr val="FFFFFF"/>
                      </a:gs>
                      <a:gs pos="100000">
                        <a:srgbClr val="FFFFFF"/>
                      </a:gs>
                    </a:gsLst>
                    <a:lin ang="5400000" scaled="0"/>
                  </a:gradFill>
                </a:rPr>
                <a:t>VMs for </a:t>
              </a:r>
              <a:r>
                <a:rPr lang="en-US" sz="1960" b="1" dirty="0">
                  <a:gradFill>
                    <a:gsLst>
                      <a:gs pos="0">
                        <a:srgbClr val="7FBA00"/>
                      </a:gs>
                      <a:gs pos="100000">
                        <a:srgbClr val="7FBA00"/>
                      </a:gs>
                    </a:gsLst>
                    <a:lin ang="5400000" scaled="0"/>
                  </a:gradFill>
                </a:rPr>
                <a:t>16</a:t>
              </a:r>
              <a:r>
                <a:rPr lang="en-US" sz="1960" dirty="0">
                  <a:solidFill>
                    <a:srgbClr val="BDCD40"/>
                  </a:solidFill>
                </a:rPr>
                <a:t> </a:t>
              </a:r>
              <a:r>
                <a:rPr lang="en-US" sz="1960" dirty="0">
                  <a:gradFill>
                    <a:gsLst>
                      <a:gs pos="0">
                        <a:srgbClr val="FFFFFF"/>
                      </a:gs>
                      <a:gs pos="100000">
                        <a:srgbClr val="FFFFFF"/>
                      </a:gs>
                    </a:gsLst>
                    <a:lin ang="5400000" scaled="0"/>
                  </a:gradFill>
                </a:rPr>
                <a:t>hours a day</a:t>
              </a:r>
            </a:p>
          </p:txBody>
        </p:sp>
      </p:grpSp>
      <p:grpSp>
        <p:nvGrpSpPr>
          <p:cNvPr id="3" name="Group 2"/>
          <p:cNvGrpSpPr/>
          <p:nvPr/>
        </p:nvGrpSpPr>
        <p:grpSpPr>
          <a:xfrm>
            <a:off x="7650893" y="3980789"/>
            <a:ext cx="4751547" cy="1779788"/>
            <a:chOff x="7439162" y="4884693"/>
            <a:chExt cx="4848088" cy="1815949"/>
          </a:xfrm>
        </p:grpSpPr>
        <p:grpSp>
          <p:nvGrpSpPr>
            <p:cNvPr id="2" name="Group 1"/>
            <p:cNvGrpSpPr/>
            <p:nvPr/>
          </p:nvGrpSpPr>
          <p:grpSpPr>
            <a:xfrm>
              <a:off x="7621319" y="4884693"/>
              <a:ext cx="3923266" cy="1211306"/>
              <a:chOff x="7923603" y="2665416"/>
              <a:chExt cx="4733633" cy="1461506"/>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5201" y="2665416"/>
                <a:ext cx="1122035" cy="1461506"/>
              </a:xfrm>
              <a:prstGeom prst="rect">
                <a:avLst/>
              </a:prstGeom>
            </p:spPr>
          </p:pic>
          <p:grpSp>
            <p:nvGrpSpPr>
              <p:cNvPr id="153" name="Group 152"/>
              <p:cNvGrpSpPr/>
              <p:nvPr/>
            </p:nvGrpSpPr>
            <p:grpSpPr>
              <a:xfrm>
                <a:off x="10808515" y="3185504"/>
                <a:ext cx="538859" cy="538859"/>
                <a:chOff x="5773271" y="1992850"/>
                <a:chExt cx="539076" cy="539076"/>
              </a:xfrm>
              <a:solidFill>
                <a:srgbClr val="7FBA00"/>
              </a:solidFill>
            </p:grpSpPr>
            <p:sp>
              <p:nvSpPr>
                <p:cNvPr id="154" name="Rectangle 153"/>
                <p:cNvSpPr/>
                <p:nvPr/>
              </p:nvSpPr>
              <p:spPr bwMode="auto">
                <a:xfrm>
                  <a:off x="5991555"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rot="5400000">
                  <a:off x="5991654"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6" name="Group 155"/>
              <p:cNvGrpSpPr/>
              <p:nvPr/>
            </p:nvGrpSpPr>
            <p:grpSpPr>
              <a:xfrm>
                <a:off x="7923603" y="2722726"/>
                <a:ext cx="2634471" cy="1282267"/>
                <a:chOff x="7924287" y="998522"/>
                <a:chExt cx="4814754" cy="2343470"/>
              </a:xfrm>
            </p:grpSpPr>
            <p:pic>
              <p:nvPicPr>
                <p:cNvPr id="157" name="Picture 1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2212961"/>
                  <a:ext cx="1547702" cy="1129031"/>
                </a:xfrm>
                <a:prstGeom prst="rect">
                  <a:avLst/>
                </a:prstGeom>
              </p:spPr>
            </p:pic>
            <p:pic>
              <p:nvPicPr>
                <p:cNvPr id="158" name="Picture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998522"/>
                  <a:ext cx="1547702" cy="1129031"/>
                </a:xfrm>
                <a:prstGeom prst="rect">
                  <a:avLst/>
                </a:prstGeom>
              </p:spPr>
            </p:pic>
            <p:pic>
              <p:nvPicPr>
                <p:cNvPr id="160" name="Picture 1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2212961"/>
                  <a:ext cx="1547702" cy="1129031"/>
                </a:xfrm>
                <a:prstGeom prst="rect">
                  <a:avLst/>
                </a:prstGeom>
              </p:spPr>
            </p:pic>
            <p:pic>
              <p:nvPicPr>
                <p:cNvPr id="161" name="Picture 1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998522"/>
                  <a:ext cx="1547702" cy="1129031"/>
                </a:xfrm>
                <a:prstGeom prst="rect">
                  <a:avLst/>
                </a:prstGeom>
              </p:spPr>
            </p:pic>
            <p:pic>
              <p:nvPicPr>
                <p:cNvPr id="165" name="Picture 1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2212961"/>
                  <a:ext cx="1547702" cy="1129031"/>
                </a:xfrm>
                <a:prstGeom prst="rect">
                  <a:avLst/>
                </a:prstGeom>
              </p:spPr>
            </p:pic>
            <p:pic>
              <p:nvPicPr>
                <p:cNvPr id="166" name="Picture 1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998522"/>
                  <a:ext cx="1547702" cy="1129031"/>
                </a:xfrm>
                <a:prstGeom prst="rect">
                  <a:avLst/>
                </a:prstGeom>
              </p:spPr>
            </p:pic>
          </p:grpSp>
        </p:grpSp>
        <p:sp>
          <p:nvSpPr>
            <p:cNvPr id="164" name="TextBox 163"/>
            <p:cNvSpPr txBox="1"/>
            <p:nvPr/>
          </p:nvSpPr>
          <p:spPr>
            <a:xfrm>
              <a:off x="7439162" y="6128295"/>
              <a:ext cx="4848088" cy="572347"/>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dirty="0">
                  <a:gradFill>
                    <a:gsLst>
                      <a:gs pos="0">
                        <a:srgbClr val="FFFFFF"/>
                      </a:gs>
                      <a:gs pos="100000">
                        <a:srgbClr val="FFFFFF"/>
                      </a:gs>
                    </a:gsLst>
                    <a:lin ang="5400000" scaled="0"/>
                  </a:gradFill>
                </a:rPr>
                <a:t>Up to </a:t>
              </a:r>
              <a:r>
                <a:rPr lang="en-US" sz="1960" b="1" dirty="0">
                  <a:gradFill>
                    <a:gsLst>
                      <a:gs pos="0">
                        <a:srgbClr val="7FBA00"/>
                      </a:gs>
                      <a:gs pos="100000">
                        <a:srgbClr val="7FBA00"/>
                      </a:gs>
                    </a:gsLst>
                    <a:lin ang="5400000" scaled="0"/>
                  </a:gradFill>
                </a:rPr>
                <a:t>500</a:t>
              </a:r>
              <a:r>
                <a:rPr lang="en-US" sz="1960" dirty="0">
                  <a:solidFill>
                    <a:srgbClr val="BDCD40"/>
                  </a:solidFill>
                </a:rPr>
                <a:t> </a:t>
              </a:r>
              <a:r>
                <a:rPr lang="en-US" sz="1960" dirty="0">
                  <a:gradFill>
                    <a:gsLst>
                      <a:gs pos="0">
                        <a:srgbClr val="FFFFFF"/>
                      </a:gs>
                      <a:gs pos="100000">
                        <a:srgbClr val="FFFFFF"/>
                      </a:gs>
                    </a:gsLst>
                    <a:lin ang="5400000" scaled="0"/>
                  </a:gradFill>
                </a:rPr>
                <a:t>web sites plus </a:t>
              </a:r>
              <a:r>
                <a:rPr lang="en-US" sz="1960" b="1" dirty="0">
                  <a:gradFill>
                    <a:gsLst>
                      <a:gs pos="0">
                        <a:srgbClr val="7FBA00"/>
                      </a:gs>
                      <a:gs pos="100000">
                        <a:srgbClr val="7FBA00"/>
                      </a:gs>
                    </a:gsLst>
                    <a:lin ang="5400000" scaled="0"/>
                  </a:gradFill>
                </a:rPr>
                <a:t>SQL DB</a:t>
              </a:r>
            </a:p>
          </p:txBody>
        </p:sp>
      </p:grpSp>
      <p:sp>
        <p:nvSpPr>
          <p:cNvPr id="15" name="Title 14"/>
          <p:cNvSpPr>
            <a:spLocks noGrp="1"/>
          </p:cNvSpPr>
          <p:nvPr>
            <p:ph type="title"/>
          </p:nvPr>
        </p:nvSpPr>
        <p:spPr/>
        <p:txBody>
          <a:bodyPr/>
          <a:lstStyle/>
          <a:p>
            <a:r>
              <a:rPr lang="en-US" dirty="0"/>
              <a:t>MSDN Credits with Windows Azure</a:t>
            </a:r>
          </a:p>
        </p:txBody>
      </p:sp>
      <p:sp>
        <p:nvSpPr>
          <p:cNvPr id="16" name="Rectangle 15"/>
          <p:cNvSpPr/>
          <p:nvPr/>
        </p:nvSpPr>
        <p:spPr>
          <a:xfrm>
            <a:off x="2879835" y="2340068"/>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Professional</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7" name="Rounded Rectangle 106"/>
          <p:cNvSpPr/>
          <p:nvPr/>
        </p:nvSpPr>
        <p:spPr bwMode="auto">
          <a:xfrm>
            <a:off x="2776624" y="3308439"/>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a:xfrm>
            <a:off x="2894455" y="3787775"/>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Premium</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9" name="Rounded Rectangle 108"/>
          <p:cNvSpPr/>
          <p:nvPr/>
        </p:nvSpPr>
        <p:spPr bwMode="auto">
          <a:xfrm>
            <a:off x="2832543" y="4784108"/>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78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8" fill="hold" nodeType="withEffect">
                                  <p:stCondLst>
                                    <p:cond delay="25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10"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65363"/>
            <a:ext cx="12188825" cy="2216150"/>
          </a:xfrm>
        </p:spPr>
        <p:txBody>
          <a:bodyPr/>
          <a:lstStyle/>
          <a:p>
            <a:pPr algn="ctr"/>
            <a:r>
              <a:rPr lang="en-US" sz="8000" dirty="0"/>
              <a:t>focus on apps, </a:t>
            </a:r>
            <a:br>
              <a:rPr lang="en-US" sz="8000" dirty="0"/>
            </a:br>
            <a:r>
              <a:rPr lang="en-US" sz="8000" dirty="0"/>
              <a:t>not infrastructure</a:t>
            </a:r>
          </a:p>
        </p:txBody>
      </p:sp>
    </p:spTree>
    <p:extLst>
      <p:ext uri="{BB962C8B-B14F-4D97-AF65-F5344CB8AC3E}">
        <p14:creationId xmlns:p14="http://schemas.microsoft.com/office/powerpoint/2010/main" val="27827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SQL Database</a:t>
            </a:r>
          </a:p>
        </p:txBody>
      </p:sp>
      <p:sp>
        <p:nvSpPr>
          <p:cNvPr id="13" name="Content Placeholder 2"/>
          <p:cNvSpPr>
            <a:spLocks noGrp="1"/>
          </p:cNvSpPr>
          <p:nvPr>
            <p:ph type="body" sz="quarter" idx="10"/>
          </p:nvPr>
        </p:nvSpPr>
        <p:spPr>
          <a:xfrm>
            <a:off x="5131596" y="3271520"/>
            <a:ext cx="6222365" cy="1523494"/>
          </a:xfrm>
        </p:spPr>
        <p:txBody>
          <a:bodyPr/>
          <a:lstStyle/>
          <a:p>
            <a:pPr marL="460375" indent="-457200">
              <a:lnSpc>
                <a:spcPct val="100000"/>
              </a:lnSpc>
              <a:buFont typeface="Wingdings" pitchFamily="2" charset="2"/>
              <a:buChar char="ß"/>
            </a:pPr>
            <a:r>
              <a:rPr lang="en-US" sz="2800" dirty="0">
                <a:solidFill>
                  <a:schemeClr val="bg1">
                    <a:alpha val="99000"/>
                  </a:schemeClr>
                </a:solidFill>
              </a:rPr>
              <a:t>Relational SQL Server Engine in the Cloud</a:t>
            </a:r>
          </a:p>
          <a:p>
            <a:pPr marL="460375" indent="-457200">
              <a:lnSpc>
                <a:spcPct val="100000"/>
              </a:lnSpc>
              <a:buFont typeface="Wingdings" pitchFamily="2" charset="2"/>
              <a:buChar char="ß"/>
            </a:pPr>
            <a:r>
              <a:rPr lang="en-US" sz="2800" dirty="0">
                <a:solidFill>
                  <a:schemeClr val="bg1">
                    <a:alpha val="99000"/>
                  </a:schemeClr>
                </a:solidFill>
              </a:rPr>
              <a:t>Clustered for high availability</a:t>
            </a:r>
          </a:p>
          <a:p>
            <a:pPr marL="460375" indent="-457200">
              <a:lnSpc>
                <a:spcPct val="100000"/>
              </a:lnSpc>
              <a:buFont typeface="Wingdings" pitchFamily="2" charset="2"/>
              <a:buChar char="ß"/>
            </a:pPr>
            <a:r>
              <a:rPr lang="en-US" sz="2800" dirty="0">
                <a:solidFill>
                  <a:schemeClr val="bg1">
                    <a:alpha val="99000"/>
                  </a:schemeClr>
                </a:solidFill>
              </a:rPr>
              <a:t>Fully Managed Service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8526780" y="1474470"/>
            <a:ext cx="2858662" cy="1977390"/>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itle 21"/>
          <p:cNvSpPr>
            <a:spLocks noGrp="1"/>
          </p:cNvSpPr>
          <p:nvPr>
            <p:ph type="title"/>
          </p:nvPr>
        </p:nvSpPr>
        <p:spPr>
          <a:xfrm>
            <a:off x="918213" y="392500"/>
            <a:ext cx="11149013" cy="747897"/>
          </a:xfrm>
        </p:spPr>
        <p:txBody>
          <a:bodyPr/>
          <a:lstStyle/>
          <a:p>
            <a:r>
              <a:rPr lang="en-US" dirty="0" err="1"/>
              <a:t>Dev</a:t>
            </a:r>
            <a:r>
              <a:rPr lang="en-US" dirty="0"/>
              <a:t>/Ops Workflow</a:t>
            </a:r>
          </a:p>
        </p:txBody>
      </p:sp>
      <p:grpSp>
        <p:nvGrpSpPr>
          <p:cNvPr id="2" name="Group 1"/>
          <p:cNvGrpSpPr/>
          <p:nvPr/>
        </p:nvGrpSpPr>
        <p:grpSpPr>
          <a:xfrm>
            <a:off x="622398" y="1950351"/>
            <a:ext cx="5412642" cy="3718930"/>
            <a:chOff x="307537" y="1744610"/>
            <a:chExt cx="7054393" cy="4645257"/>
          </a:xfrm>
        </p:grpSpPr>
        <p:sp>
          <p:nvSpPr>
            <p:cNvPr id="4" name="Oval 3"/>
            <p:cNvSpPr/>
            <p:nvPr/>
          </p:nvSpPr>
          <p:spPr bwMode="auto">
            <a:xfrm>
              <a:off x="1808382" y="2412227"/>
              <a:ext cx="4055165" cy="3302773"/>
            </a:xfrm>
            <a:prstGeom prst="ellipse">
              <a:avLst/>
            </a:prstGeom>
            <a:noFill/>
            <a:ln w="57150">
              <a:solidFill>
                <a:schemeClr val="bg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extBox 4"/>
            <p:cNvSpPr txBox="1"/>
            <p:nvPr/>
          </p:nvSpPr>
          <p:spPr>
            <a:xfrm>
              <a:off x="2963104" y="1744610"/>
              <a:ext cx="1948158" cy="553592"/>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Develop</a:t>
              </a:r>
            </a:p>
          </p:txBody>
        </p:sp>
        <p:sp>
          <p:nvSpPr>
            <p:cNvPr id="11" name="TextBox 10"/>
            <p:cNvSpPr txBox="1"/>
            <p:nvPr/>
          </p:nvSpPr>
          <p:spPr>
            <a:xfrm>
              <a:off x="6077924" y="3628950"/>
              <a:ext cx="1284006"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Deploy</a:t>
              </a:r>
            </a:p>
          </p:txBody>
        </p:sp>
        <p:sp>
          <p:nvSpPr>
            <p:cNvPr id="12" name="TextBox 11"/>
            <p:cNvSpPr txBox="1"/>
            <p:nvPr/>
          </p:nvSpPr>
          <p:spPr>
            <a:xfrm>
              <a:off x="3113951" y="5946669"/>
              <a:ext cx="1468351"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Operate</a:t>
              </a:r>
            </a:p>
          </p:txBody>
        </p:sp>
        <p:sp>
          <p:nvSpPr>
            <p:cNvPr id="13" name="TextBox 12"/>
            <p:cNvSpPr txBox="1"/>
            <p:nvPr/>
          </p:nvSpPr>
          <p:spPr>
            <a:xfrm>
              <a:off x="307537" y="3657504"/>
              <a:ext cx="991425"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Learn</a:t>
              </a:r>
            </a:p>
          </p:txBody>
        </p:sp>
        <p:cxnSp>
          <p:nvCxnSpPr>
            <p:cNvPr id="28" name="Straight Connector 27"/>
            <p:cNvCxnSpPr>
              <a:stCxn id="4" idx="7"/>
            </p:cNvCxnSpPr>
            <p:nvPr/>
          </p:nvCxnSpPr>
          <p:spPr>
            <a:xfrm flipV="1">
              <a:off x="5269682" y="2583180"/>
              <a:ext cx="0" cy="31272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7"/>
            </p:cNvCxnSpPr>
            <p:nvPr/>
          </p:nvCxnSpPr>
          <p:spPr>
            <a:xfrm flipH="1">
              <a:off x="4934240" y="2895907"/>
              <a:ext cx="3354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69682" y="5261484"/>
              <a:ext cx="32327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269682" y="4907280"/>
              <a:ext cx="9626" cy="35420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97963" y="5124324"/>
              <a:ext cx="147868" cy="32778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07589" y="5084382"/>
              <a:ext cx="292119" cy="39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061204" y="2895907"/>
              <a:ext cx="30106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71897" y="2895907"/>
              <a:ext cx="60595" cy="25877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 Placeholder 1"/>
          <p:cNvSpPr>
            <a:spLocks noGrp="1"/>
          </p:cNvSpPr>
          <p:nvPr>
            <p:ph type="body" sz="quarter" idx="10"/>
          </p:nvPr>
        </p:nvSpPr>
        <p:spPr>
          <a:xfrm>
            <a:off x="7541133" y="2315463"/>
            <a:ext cx="3964916" cy="2340641"/>
          </a:xfrm>
        </p:spPr>
        <p:txBody>
          <a:bodyPr/>
          <a:lstStyle/>
          <a:p>
            <a:pPr marL="574675" indent="-571500">
              <a:buFont typeface="Wingdings" panose="05000000000000000000" pitchFamily="2" charset="2"/>
              <a:buChar char="ü"/>
            </a:pPr>
            <a:r>
              <a:rPr lang="en-US" sz="3600" dirty="0"/>
              <a:t>Repeatable</a:t>
            </a:r>
          </a:p>
          <a:p>
            <a:pPr marL="574675" indent="-571500">
              <a:buFont typeface="Wingdings" panose="05000000000000000000" pitchFamily="2" charset="2"/>
              <a:buChar char="ü"/>
            </a:pPr>
            <a:r>
              <a:rPr lang="en-US" sz="3600" dirty="0"/>
              <a:t>Reliable</a:t>
            </a:r>
          </a:p>
          <a:p>
            <a:pPr marL="574675" indent="-571500">
              <a:buFont typeface="Wingdings" panose="05000000000000000000" pitchFamily="2" charset="2"/>
              <a:buChar char="ü"/>
            </a:pPr>
            <a:r>
              <a:rPr lang="en-US" sz="3600" dirty="0"/>
              <a:t>Predictable</a:t>
            </a:r>
          </a:p>
          <a:p>
            <a:pPr marL="574675" indent="-571500">
              <a:buFont typeface="Wingdings" panose="05000000000000000000" pitchFamily="2" charset="2"/>
              <a:buChar char="ü"/>
            </a:pPr>
            <a:r>
              <a:rPr lang="en-US" sz="3600" dirty="0"/>
              <a:t>Low Cycle Time</a:t>
            </a:r>
          </a:p>
        </p:txBody>
      </p:sp>
      <p:pic>
        <p:nvPicPr>
          <p:cNvPr id="19" name="Picture 18">
            <a:extLst>
              <a:ext uri="{FF2B5EF4-FFF2-40B4-BE49-F238E27FC236}">
                <a16:creationId xmlns:a16="http://schemas.microsoft.com/office/drawing/2014/main" id="{B93ABAEF-EDF4-491E-907B-61507CBC5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7886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109" y="2281272"/>
            <a:ext cx="7205455" cy="747897"/>
          </a:xfrm>
        </p:spPr>
        <p:txBody>
          <a:bodyPr/>
          <a:lstStyle/>
          <a:p>
            <a:pPr>
              <a:tabLst>
                <a:tab pos="1089025" algn="l"/>
              </a:tabLst>
            </a:pPr>
            <a:r>
              <a:rPr lang="en-US" dirty="0"/>
              <a:t>Storage</a:t>
            </a:r>
          </a:p>
        </p:txBody>
      </p:sp>
      <p:sp>
        <p:nvSpPr>
          <p:cNvPr id="3" name="Content Placeholder 2"/>
          <p:cNvSpPr>
            <a:spLocks noGrp="1"/>
          </p:cNvSpPr>
          <p:nvPr>
            <p:ph type="body" sz="quarter" idx="10"/>
          </p:nvPr>
        </p:nvSpPr>
        <p:spPr>
          <a:xfrm>
            <a:off x="4430109" y="3197088"/>
            <a:ext cx="7217605" cy="2108269"/>
          </a:xfrm>
        </p:spPr>
        <p:txBody>
          <a:bodyPr/>
          <a:lstStyle/>
          <a:p>
            <a:pPr marL="460375" lvl="0" indent="-457200">
              <a:lnSpc>
                <a:spcPct val="100000"/>
              </a:lnSpc>
              <a:spcAft>
                <a:spcPts val="1000"/>
              </a:spcAft>
              <a:buFont typeface="Wingdings" panose="05000000000000000000" pitchFamily="2" charset="2"/>
              <a:buChar char="ß"/>
            </a:pPr>
            <a:r>
              <a:rPr lang="en-US" sz="2800" dirty="0">
                <a:solidFill>
                  <a:schemeClr val="bg1">
                    <a:alpha val="99000"/>
                  </a:schemeClr>
                </a:solidFill>
              </a:rPr>
              <a:t>Highly scalable, durable, available storage system</a:t>
            </a:r>
          </a:p>
          <a:p>
            <a:pPr marL="460375" indent="-457200">
              <a:lnSpc>
                <a:spcPct val="100000"/>
              </a:lnSpc>
              <a:spcAft>
                <a:spcPts val="1000"/>
              </a:spcAft>
              <a:buFont typeface="Wingdings" panose="05000000000000000000" pitchFamily="2" charset="2"/>
              <a:buChar char="ß"/>
            </a:pPr>
            <a:r>
              <a:rPr lang="en-US" sz="2800" dirty="0">
                <a:solidFill>
                  <a:schemeClr val="bg1">
                    <a:alpha val="99000"/>
                  </a:schemeClr>
                </a:solidFill>
              </a:rPr>
              <a:t>Blobs can be exposed over http (JSON + CORS)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Optionally enable client apps short term access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Import / Export Service with Physical Drives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pic>
        <p:nvPicPr>
          <p:cNvPr id="5" name="Picture 4">
            <a:extLst>
              <a:ext uri="{FF2B5EF4-FFF2-40B4-BE49-F238E27FC236}">
                <a16:creationId xmlns:a16="http://schemas.microsoft.com/office/drawing/2014/main" id="{95F3969D-A4B6-4956-8779-4F9194285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6333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18240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Active Directory</a:t>
            </a:r>
          </a:p>
        </p:txBody>
      </p:sp>
      <p:sp>
        <p:nvSpPr>
          <p:cNvPr id="13" name="Content Placeholder 2"/>
          <p:cNvSpPr>
            <a:spLocks noGrp="1"/>
          </p:cNvSpPr>
          <p:nvPr>
            <p:ph type="body" sz="quarter" idx="10"/>
          </p:nvPr>
        </p:nvSpPr>
        <p:spPr>
          <a:xfrm>
            <a:off x="5138669" y="2739888"/>
            <a:ext cx="6380255" cy="2069797"/>
          </a:xfrm>
        </p:spPr>
        <p:txBody>
          <a:bodyPr/>
          <a:lstStyle/>
          <a:p>
            <a:pPr marL="460375" indent="-457200">
              <a:lnSpc>
                <a:spcPct val="100000"/>
              </a:lnSpc>
              <a:buFont typeface="Wingdings" pitchFamily="2" charset="2"/>
              <a:buChar char="ß"/>
            </a:pPr>
            <a:r>
              <a:rPr lang="en-US" sz="2800" dirty="0"/>
              <a:t>Active Directory in the Cloud</a:t>
            </a:r>
          </a:p>
          <a:p>
            <a:pPr marL="460375" indent="-457200">
              <a:lnSpc>
                <a:spcPct val="100000"/>
              </a:lnSpc>
              <a:buFont typeface="Wingdings" pitchFamily="2" charset="2"/>
              <a:buChar char="ß"/>
            </a:pPr>
            <a:r>
              <a:rPr lang="en-US" sz="2800" dirty="0"/>
              <a:t>Integrate with on-premises Active Directory</a:t>
            </a:r>
          </a:p>
          <a:p>
            <a:pPr marL="460375" indent="-457200">
              <a:lnSpc>
                <a:spcPct val="100000"/>
              </a:lnSpc>
              <a:buFont typeface="Wingdings" pitchFamily="2" charset="2"/>
              <a:buChar char="ß"/>
            </a:pPr>
            <a:r>
              <a:rPr lang="en-US" sz="2800" dirty="0"/>
              <a:t>Enable single sign-on within your apps</a:t>
            </a:r>
          </a:p>
          <a:p>
            <a:pPr marL="460375" indent="-457200">
              <a:lnSpc>
                <a:spcPct val="100000"/>
              </a:lnSpc>
              <a:buFont typeface="Wingdings" pitchFamily="2" charset="2"/>
              <a:buChar char="ß"/>
            </a:pPr>
            <a:r>
              <a:rPr lang="en-US" sz="2800" dirty="0"/>
              <a:t>Supports SAML, WS-Fed, and </a:t>
            </a:r>
            <a:r>
              <a:rPr lang="en-US" sz="2800" dirty="0" err="1"/>
              <a:t>OAuth</a:t>
            </a:r>
            <a:r>
              <a:rPr lang="en-US" sz="2800" dirty="0"/>
              <a:t> 2.0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0" y="1695895"/>
            <a:ext cx="3208438" cy="3208438"/>
          </a:xfrm>
          <a:prstGeom prst="rect">
            <a:avLst/>
          </a:prstGeom>
        </p:spPr>
      </p:pic>
      <p:pic>
        <p:nvPicPr>
          <p:cNvPr id="5" name="Picture 4">
            <a:extLst>
              <a:ext uri="{FF2B5EF4-FFF2-40B4-BE49-F238E27FC236}">
                <a16:creationId xmlns:a16="http://schemas.microsoft.com/office/drawing/2014/main" id="{28354A63-2870-48D7-899D-F0B01B76B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57745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bwMode="auto">
          <a:xfrm>
            <a:off x="2830882" y="4244061"/>
            <a:ext cx="5616630" cy="2051165"/>
          </a:xfrm>
          <a:prstGeom prst="ellipse">
            <a:avLst/>
          </a:prstGeom>
          <a:solidFill>
            <a:schemeClr val="tx1">
              <a:lumMod val="90000"/>
              <a:lumOff val="10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09" tIns="54855" rIns="109709" bIns="54855" numCol="1" rtlCol="0" anchor="ctr" anchorCtr="0" compatLnSpc="1">
            <a:prstTxWarp prst="textNoShape">
              <a:avLst/>
            </a:prstTxWarp>
          </a:bodyPr>
          <a:lstStyle/>
          <a:p>
            <a:pPr algn="ctr" defTabSz="1096737" fontAlgn="base">
              <a:spcBef>
                <a:spcPct val="0"/>
              </a:spcBef>
              <a:spcAft>
                <a:spcPct val="0"/>
              </a:spcAft>
            </a:pPr>
            <a:endParaRPr lang="en-US" sz="2699" dirty="0">
              <a:solidFill>
                <a:srgbClr val="595959"/>
              </a:solidFill>
            </a:endParaRPr>
          </a:p>
        </p:txBody>
      </p:sp>
      <p:grpSp>
        <p:nvGrpSpPr>
          <p:cNvPr id="30" name="Group 29"/>
          <p:cNvGrpSpPr/>
          <p:nvPr/>
        </p:nvGrpSpPr>
        <p:grpSpPr>
          <a:xfrm>
            <a:off x="4976550" y="4401280"/>
            <a:ext cx="808741" cy="523348"/>
            <a:chOff x="1840649" y="4818296"/>
            <a:chExt cx="966161" cy="691914"/>
          </a:xfrm>
        </p:grpSpPr>
        <p:sp>
          <p:nvSpPr>
            <p:cNvPr id="31" name="Freeform 30"/>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2" name="Freeform 31"/>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3" name="Oval 32"/>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4" name="Oval 33"/>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5" name="Oval 34"/>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6" name="Oval 35"/>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7" name="Oval 36"/>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8" name="Oval 37"/>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9" name="Oval 38"/>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0" name="Oval 39"/>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1" name="Arc 40"/>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2" name="Arc 41"/>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3" name="Arc 42"/>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44" name="Straight Connector 43"/>
            <p:cNvCxnSpPr>
              <a:stCxn id="33" idx="4"/>
              <a:endCxn id="35"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45" name="Oval 44"/>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6" name="Straight Connector 45"/>
            <p:cNvCxnSpPr>
              <a:stCxn id="34" idx="4"/>
              <a:endCxn id="36"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47" name="Oval 46"/>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8" name="Straight Connector 47"/>
            <p:cNvCxnSpPr>
              <a:stCxn id="34" idx="3"/>
              <a:endCxn id="39"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49" name="Oval 48"/>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0" name="Straight Connector 49"/>
            <p:cNvCxnSpPr>
              <a:stCxn id="33" idx="3"/>
              <a:endCxn id="40"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51" name="Oval 50"/>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2" name="Straight Connector 51"/>
            <p:cNvCxnSpPr>
              <a:stCxn id="45" idx="3"/>
              <a:endCxn id="38"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53" name="Straight Connector 52"/>
            <p:cNvCxnSpPr>
              <a:stCxn id="47" idx="3"/>
              <a:endCxn id="37" idx="7"/>
            </p:cNvCxnSpPr>
            <p:nvPr/>
          </p:nvCxnSpPr>
          <p:spPr>
            <a:xfrm>
              <a:off x="2429325" y="5217994"/>
              <a:ext cx="61506" cy="88679"/>
            </a:xfrm>
            <a:prstGeom prst="line">
              <a:avLst/>
            </a:prstGeom>
            <a:noFill/>
            <a:ln w="9525" cap="flat" cmpd="sng" algn="ctr">
              <a:solidFill>
                <a:srgbClr val="FFFFFF"/>
              </a:solidFill>
              <a:prstDash val="solid"/>
            </a:ln>
            <a:effectLst/>
          </p:spPr>
        </p:cxnSp>
      </p:grpSp>
      <p:grpSp>
        <p:nvGrpSpPr>
          <p:cNvPr id="54" name="Group 53"/>
          <p:cNvGrpSpPr/>
          <p:nvPr/>
        </p:nvGrpSpPr>
        <p:grpSpPr>
          <a:xfrm>
            <a:off x="6266732" y="4672055"/>
            <a:ext cx="808741" cy="523348"/>
            <a:chOff x="1840649" y="4818296"/>
            <a:chExt cx="966161" cy="691914"/>
          </a:xfrm>
        </p:grpSpPr>
        <p:sp>
          <p:nvSpPr>
            <p:cNvPr id="55" name="Freeform 54"/>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6" name="Freeform 55"/>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7" name="Oval 56"/>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9" name="Oval 58"/>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2" name="Oval 61"/>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78" name="Freeform 6"/>
          <p:cNvSpPr>
            <a:spLocks noEditPoints="1"/>
          </p:cNvSpPr>
          <p:nvPr/>
        </p:nvSpPr>
        <p:spPr bwMode="auto">
          <a:xfrm>
            <a:off x="4515312"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79" name="Freeform 6"/>
          <p:cNvSpPr>
            <a:spLocks noEditPoints="1"/>
          </p:cNvSpPr>
          <p:nvPr/>
        </p:nvSpPr>
        <p:spPr bwMode="auto">
          <a:xfrm>
            <a:off x="5355551"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0" name="Freeform 6"/>
          <p:cNvSpPr>
            <a:spLocks noEditPoints="1"/>
          </p:cNvSpPr>
          <p:nvPr/>
        </p:nvSpPr>
        <p:spPr bwMode="auto">
          <a:xfrm>
            <a:off x="6195788"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1" name="Freeform 6"/>
          <p:cNvSpPr>
            <a:spLocks noEditPoints="1"/>
          </p:cNvSpPr>
          <p:nvPr/>
        </p:nvSpPr>
        <p:spPr bwMode="auto">
          <a:xfrm>
            <a:off x="7036026"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2" name="Freeform 6"/>
          <p:cNvSpPr>
            <a:spLocks noEditPoints="1"/>
          </p:cNvSpPr>
          <p:nvPr/>
        </p:nvSpPr>
        <p:spPr bwMode="auto">
          <a:xfrm>
            <a:off x="7876263" y="5030532"/>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cxnSp>
        <p:nvCxnSpPr>
          <p:cNvPr id="83" name="Straight Connector 82"/>
          <p:cNvCxnSpPr>
            <a:endCxn id="78" idx="27"/>
          </p:cNvCxnSpPr>
          <p:nvPr/>
        </p:nvCxnSpPr>
        <p:spPr>
          <a:xfrm flipH="1">
            <a:off x="4790800" y="4933729"/>
            <a:ext cx="590144" cy="629656"/>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9" idx="0"/>
          </p:cNvCxnSpPr>
          <p:nvPr/>
        </p:nvCxnSpPr>
        <p:spPr>
          <a:xfrm>
            <a:off x="5380946" y="4924628"/>
            <a:ext cx="248665" cy="655299"/>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0" idx="0"/>
          </p:cNvCxnSpPr>
          <p:nvPr/>
        </p:nvCxnSpPr>
        <p:spPr>
          <a:xfrm flipH="1">
            <a:off x="6469848" y="5195401"/>
            <a:ext cx="224310" cy="384524"/>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81" idx="8"/>
          </p:cNvCxnSpPr>
          <p:nvPr/>
        </p:nvCxnSpPr>
        <p:spPr>
          <a:xfrm>
            <a:off x="6694158" y="5195402"/>
            <a:ext cx="383262" cy="109828"/>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2" idx="7"/>
          </p:cNvCxnSpPr>
          <p:nvPr/>
        </p:nvCxnSpPr>
        <p:spPr>
          <a:xfrm flipV="1">
            <a:off x="6694158" y="5072591"/>
            <a:ext cx="1182104" cy="122812"/>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5547856" y="4597226"/>
            <a:ext cx="955357" cy="311003"/>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336952" y="597544"/>
            <a:ext cx="5110559" cy="3101038"/>
            <a:chOff x="3336952" y="597544"/>
            <a:chExt cx="5110559" cy="3101038"/>
          </a:xfrm>
        </p:grpSpPr>
        <p:sp>
          <p:nvSpPr>
            <p:cNvPr id="4" name="Freeform 10"/>
            <p:cNvSpPr>
              <a:spLocks noEditPoints="1"/>
            </p:cNvSpPr>
            <p:nvPr/>
          </p:nvSpPr>
          <p:spPr bwMode="black">
            <a:xfrm>
              <a:off x="3336952" y="597544"/>
              <a:ext cx="5110559" cy="3101038"/>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lumMod val="60000"/>
                <a:lumOff val="40000"/>
              </a:schemeClr>
            </a:solidFill>
            <a:ln>
              <a:noFill/>
            </a:ln>
            <a:extLst/>
          </p:spPr>
          <p:txBody>
            <a:bodyPr vert="horz" wrap="square" lIns="91416" tIns="45708" rIns="91416" bIns="45708" numCol="1" anchor="t" anchorCtr="0" compatLnSpc="1">
              <a:prstTxWarp prst="textNoShape">
                <a:avLst/>
              </a:prstTxWarp>
            </a:bodyPr>
            <a:lstStyle/>
            <a:p>
              <a:endParaRPr lang="en-US" sz="1899"/>
            </a:p>
          </p:txBody>
        </p:sp>
        <p:grpSp>
          <p:nvGrpSpPr>
            <p:cNvPr id="6" name="Group 5"/>
            <p:cNvGrpSpPr/>
            <p:nvPr/>
          </p:nvGrpSpPr>
          <p:grpSpPr>
            <a:xfrm>
              <a:off x="4976550" y="2989816"/>
              <a:ext cx="808741" cy="523348"/>
              <a:chOff x="1840649" y="4818296"/>
              <a:chExt cx="966161" cy="691914"/>
            </a:xfrm>
          </p:grpSpPr>
          <p:sp>
            <p:nvSpPr>
              <p:cNvPr id="7" name="Freeform 6"/>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8" name="Freeform 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9" name="Oval 8"/>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0" name="Oval 9"/>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1" name="Oval 10"/>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2" name="Oval 11"/>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3" name="Oval 12"/>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4" name="Oval 13"/>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5" name="Oval 14"/>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6" name="Oval 15"/>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7" name="Arc 16"/>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8" name="Arc 17"/>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9" name="Arc 18"/>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20" name="Straight Connector 19"/>
              <p:cNvCxnSpPr>
                <a:stCxn id="9" idx="4"/>
                <a:endCxn id="11"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21" name="Oval 20"/>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2" name="Straight Connector 21"/>
              <p:cNvCxnSpPr>
                <a:stCxn id="10" idx="4"/>
                <a:endCxn id="12"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23" name="Oval 22"/>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4" name="Straight Connector 23"/>
              <p:cNvCxnSpPr>
                <a:stCxn id="10" idx="3"/>
                <a:endCxn id="15"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25" name="Oval 24"/>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6" name="Straight Connector 25"/>
              <p:cNvCxnSpPr>
                <a:stCxn id="9" idx="3"/>
                <a:endCxn id="16"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27" name="Oval 26"/>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8" name="Straight Connector 27"/>
              <p:cNvCxnSpPr>
                <a:stCxn id="21" idx="3"/>
                <a:endCxn id="14"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29" name="Straight Connector 28"/>
              <p:cNvCxnSpPr>
                <a:stCxn id="23" idx="3"/>
                <a:endCxn id="13"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92" name="Rectangle 91"/>
            <p:cNvSpPr/>
            <p:nvPr/>
          </p:nvSpPr>
          <p:spPr>
            <a:xfrm>
              <a:off x="4873282" y="2066126"/>
              <a:ext cx="1670329" cy="292259"/>
            </a:xfrm>
            <a:prstGeom prst="rect">
              <a:avLst/>
            </a:prstGeom>
            <a:noFill/>
          </p:spPr>
          <p:txBody>
            <a:bodyPr wrap="none" lIns="0" tIns="0" rIns="0" bIns="0">
              <a:spAutoFit/>
            </a:bodyPr>
            <a:lstStyle/>
            <a:p>
              <a:pPr defTabSz="1096362" fontAlgn="base">
                <a:spcBef>
                  <a:spcPts val="1440"/>
                </a:spcBef>
                <a:spcAft>
                  <a:spcPct val="0"/>
                </a:spcAft>
              </a:pPr>
              <a:r>
                <a:rPr lang="en-US" sz="1899" dirty="0">
                  <a:ln>
                    <a:solidFill>
                      <a:srgbClr val="FFFFFF">
                        <a:alpha val="0"/>
                      </a:srgbClr>
                    </a:solidFill>
                  </a:ln>
                  <a:solidFill>
                    <a:schemeClr val="tx1">
                      <a:alpha val="99000"/>
                    </a:schemeClr>
                  </a:solidFill>
                </a:rPr>
                <a:t>Windows Azure</a:t>
              </a:r>
            </a:p>
          </p:txBody>
        </p:sp>
        <p:sp>
          <p:nvSpPr>
            <p:cNvPr id="93" name="Rectangle 92"/>
            <p:cNvSpPr/>
            <p:nvPr/>
          </p:nvSpPr>
          <p:spPr>
            <a:xfrm>
              <a:off x="6607233" y="2482171"/>
              <a:ext cx="690800" cy="400110"/>
            </a:xfrm>
            <a:prstGeom prst="rect">
              <a:avLst/>
            </a:prstGeom>
          </p:spPr>
          <p:txBody>
            <a:bodyPr wrap="squar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Your app in Azure</a:t>
              </a:r>
            </a:p>
          </p:txBody>
        </p:sp>
        <p:sp>
          <p:nvSpPr>
            <p:cNvPr id="94" name="Rectangle 93"/>
            <p:cNvSpPr/>
            <p:nvPr/>
          </p:nvSpPr>
          <p:spPr>
            <a:xfrm>
              <a:off x="3458671" y="2795464"/>
              <a:ext cx="1550471"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rPr>
                <a:t>Windows Azure Active Directory</a:t>
              </a:r>
            </a:p>
          </p:txBody>
        </p:sp>
        <p:sp>
          <p:nvSpPr>
            <p:cNvPr id="95" name="Freeform 62"/>
            <p:cNvSpPr>
              <a:spLocks noEditPoints="1"/>
            </p:cNvSpPr>
            <p:nvPr/>
          </p:nvSpPr>
          <p:spPr bwMode="black">
            <a:xfrm>
              <a:off x="7532450" y="1379189"/>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sp>
          <p:nvSpPr>
            <p:cNvPr id="96" name="Rectangle 95"/>
            <p:cNvSpPr/>
            <p:nvPr/>
          </p:nvSpPr>
          <p:spPr>
            <a:xfrm>
              <a:off x="7435837" y="933261"/>
              <a:ext cx="712183" cy="400110"/>
            </a:xfrm>
            <a:prstGeom prst="rect">
              <a:avLst/>
            </a:prstGeom>
          </p:spPr>
          <p:txBody>
            <a:bodyPr wrap="non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3rd party </a:t>
              </a:r>
              <a:br>
                <a:rPr lang="en-US" sz="1300" dirty="0">
                  <a:ln>
                    <a:solidFill>
                      <a:srgbClr val="FFFFFF">
                        <a:alpha val="0"/>
                      </a:srgbClr>
                    </a:solidFill>
                  </a:ln>
                </a:rPr>
              </a:br>
              <a:r>
                <a:rPr lang="en-US" sz="1300" dirty="0">
                  <a:ln>
                    <a:solidFill>
                      <a:srgbClr val="FFFFFF">
                        <a:alpha val="0"/>
                      </a:srgbClr>
                    </a:solidFill>
                  </a:ln>
                </a:rPr>
                <a:t>apps</a:t>
              </a:r>
            </a:p>
          </p:txBody>
        </p:sp>
        <p:sp>
          <p:nvSpPr>
            <p:cNvPr id="90" name="Freeform 62"/>
            <p:cNvSpPr>
              <a:spLocks noEditPoints="1"/>
            </p:cNvSpPr>
            <p:nvPr/>
          </p:nvSpPr>
          <p:spPr bwMode="black">
            <a:xfrm>
              <a:off x="6515905" y="2974263"/>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grpSp>
      <p:cxnSp>
        <p:nvCxnSpPr>
          <p:cNvPr id="91" name="Straight Arrow Connector 90"/>
          <p:cNvCxnSpPr/>
          <p:nvPr/>
        </p:nvCxnSpPr>
        <p:spPr>
          <a:xfrm flipH="1" flipV="1">
            <a:off x="5671007" y="3220926"/>
            <a:ext cx="793936" cy="0"/>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5615192" y="1851545"/>
            <a:ext cx="1920932" cy="1210951"/>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3407182" y="4712438"/>
            <a:ext cx="1485410"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solidFill>
                  <a:schemeClr val="bg1"/>
                </a:solidFill>
              </a:rPr>
              <a:t>Windows Server Active Directory</a:t>
            </a:r>
          </a:p>
        </p:txBody>
      </p:sp>
      <p:sp>
        <p:nvSpPr>
          <p:cNvPr id="99" name="Freeform 20"/>
          <p:cNvSpPr>
            <a:spLocks noEditPoints="1"/>
          </p:cNvSpPr>
          <p:nvPr/>
        </p:nvSpPr>
        <p:spPr bwMode="black">
          <a:xfrm>
            <a:off x="8147927" y="3714770"/>
            <a:ext cx="436622" cy="398406"/>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2284" tIns="41142" rIns="82284" bIns="41142" numCol="1" anchor="t" anchorCtr="0" compatLnSpc="1">
            <a:prstTxWarp prst="textNoShape">
              <a:avLst/>
            </a:prstTxWarp>
          </a:bodyPr>
          <a:lstStyle/>
          <a:p>
            <a:pPr defTabSz="932317"/>
            <a:endParaRPr lang="en-US" sz="1000" dirty="0">
              <a:solidFill>
                <a:srgbClr val="FFFFFF"/>
              </a:solidFill>
            </a:endParaRPr>
          </a:p>
        </p:txBody>
      </p:sp>
      <p:pic>
        <p:nvPicPr>
          <p:cNvPr id="100" name="Picture 99"/>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780431" y="4126544"/>
            <a:ext cx="174750" cy="315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01" name="Rounded Rectangle 2"/>
          <p:cNvSpPr>
            <a:spLocks noChangeAspect="1"/>
          </p:cNvSpPr>
          <p:nvPr/>
        </p:nvSpPr>
        <p:spPr>
          <a:xfrm>
            <a:off x="7754510" y="3384244"/>
            <a:ext cx="311362" cy="419643"/>
          </a:xfrm>
          <a:custGeom>
            <a:avLst/>
            <a:gdLst/>
            <a:ahLst/>
            <a:cxnLst/>
            <a:rect l="l" t="t" r="r" b="b"/>
            <a:pathLst>
              <a:path w="972859" h="1315152">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12"/>
            <a:endParaRPr lang="en-US" sz="1899" dirty="0">
              <a:gradFill>
                <a:gsLst>
                  <a:gs pos="100000">
                    <a:schemeClr val="tx1"/>
                  </a:gs>
                  <a:gs pos="0">
                    <a:schemeClr val="tx1"/>
                  </a:gs>
                </a:gsLst>
                <a:lin ang="5400000" scaled="1"/>
              </a:gradFill>
            </a:endParaRPr>
          </a:p>
        </p:txBody>
      </p:sp>
      <p:cxnSp>
        <p:nvCxnSpPr>
          <p:cNvPr id="102" name="Straight Arrow Connector 101"/>
          <p:cNvCxnSpPr/>
          <p:nvPr/>
        </p:nvCxnSpPr>
        <p:spPr>
          <a:xfrm flipH="1" flipV="1">
            <a:off x="5820773" y="3477718"/>
            <a:ext cx="1827290" cy="415036"/>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5668255" y="4113177"/>
            <a:ext cx="1979808" cy="326167"/>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380919" y="3531779"/>
            <a:ext cx="0" cy="869502"/>
          </a:xfrm>
          <a:prstGeom prst="straightConnector1">
            <a:avLst/>
          </a:prstGeom>
          <a:ln w="38100">
            <a:solidFill>
              <a:schemeClr val="bg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BD2BB3A4-A726-4672-BC02-220266A12E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36495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483" y="2911029"/>
            <a:ext cx="2491899" cy="2125332"/>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a:t>
                      </a:r>
                      <a:r>
                        <a:rPr lang="en-US" sz="1600">
                          <a:solidFill>
                            <a:schemeClr val="bg2">
                              <a:lumMod val="75000"/>
                              <a:lumOff val="25000"/>
                            </a:schemeClr>
                          </a:solidFill>
                          <a:effectLst/>
                          <a:latin typeface="+mj-lt"/>
                        </a:rPr>
                        <a:t>your organizer!</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p:txBody>
          <a:bodyPr anchor="ctr"/>
          <a:lstStyle/>
          <a:p>
            <a: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t>Migrando suas aplicações</a:t>
            </a:r>
            <a:b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pt-BR" sz="4800" dirty="0">
                <a:effectLst>
                  <a:outerShdw blurRad="38100" dist="38100" dir="2700000" algn="tl">
                    <a:srgbClr val="000000">
                      <a:alpha val="43137"/>
                    </a:srgbClr>
                  </a:outerShdw>
                </a:effectLst>
                <a:ea typeface="メイリオ" pitchFamily="50" charset="-128"/>
                <a:cs typeface="Segoe UI Light" panose="020B0502040204020203" pitchFamily="34" charset="0"/>
              </a:rPr>
              <a:t>100% para PaaS</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App Service</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Azure SQL DB</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Storage Account</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Rafael A. Lunardelli</a:t>
            </a:r>
          </a:p>
          <a:p>
            <a:pPr lvl="0"/>
            <a:r>
              <a:rPr lang="en-US" dirty="0" err="1">
                <a:effectLst>
                  <a:outerShdw blurRad="38100" dist="38100" dir="2700000" algn="tl">
                    <a:srgbClr val="000000">
                      <a:alpha val="43137"/>
                    </a:srgbClr>
                  </a:outerShdw>
                </a:effectLst>
              </a:rPr>
              <a:t>Sócio</a:t>
            </a:r>
            <a:r>
              <a:rPr lang="en-US" dirty="0">
                <a:effectLst>
                  <a:outerShdw blurRad="38100" dist="38100" dir="2700000" algn="tl">
                    <a:srgbClr val="000000">
                      <a:alpha val="43137"/>
                    </a:srgbClr>
                  </a:outerShdw>
                </a:effectLst>
              </a:rPr>
              <a:t> &amp; </a:t>
            </a:r>
            <a:r>
              <a:rPr lang="en-US" dirty="0" err="1">
                <a:effectLst>
                  <a:outerShdw blurRad="38100" dist="38100" dir="2700000" algn="tl">
                    <a:srgbClr val="000000">
                      <a:alpha val="43137"/>
                    </a:srgbClr>
                  </a:outerShdw>
                </a:effectLst>
              </a:rPr>
              <a:t>Gerente</a:t>
            </a:r>
            <a:r>
              <a:rPr lang="en-US" dirty="0">
                <a:effectLst>
                  <a:outerShdw blurRad="38100" dist="38100" dir="2700000" algn="tl">
                    <a:srgbClr val="000000">
                      <a:alpha val="43137"/>
                    </a:srgbClr>
                  </a:outerShdw>
                </a:effectLst>
              </a:rPr>
              <a:t> de TI</a:t>
            </a:r>
          </a:p>
          <a:p>
            <a:pPr lvl="0"/>
            <a:r>
              <a:rPr lang="en-US" dirty="0">
                <a:effectLst>
                  <a:outerShdw blurRad="38100" dist="38100" dir="2700000" algn="tl">
                    <a:srgbClr val="000000">
                      <a:alpha val="43137"/>
                    </a:srgbClr>
                  </a:outerShdw>
                </a:effectLst>
              </a:rPr>
              <a:t>MG8 </a:t>
            </a:r>
            <a:r>
              <a:rPr lang="en-US" dirty="0" err="1">
                <a:effectLst>
                  <a:outerShdw blurRad="38100" dist="38100" dir="2700000" algn="tl">
                    <a:srgbClr val="000000">
                      <a:alpha val="43137"/>
                    </a:srgbClr>
                  </a:outerShdw>
                </a:effectLst>
              </a:rPr>
              <a:t>Tecnologia</a:t>
            </a:r>
            <a:endParaRPr lang="en-US"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2B11829-88B8-48BC-AD4F-AB92BA9AA6ED}"/>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Responsabilidades</a:t>
            </a:r>
            <a:endParaRPr lang="pt-BR" sz="4400" dirty="0">
              <a:solidFill>
                <a:schemeClr val="bg1"/>
              </a:solidFill>
              <a:latin typeface="Segoe UI Light" panose="020B0502040204020203" pitchFamily="34" charset="0"/>
              <a:cs typeface="Segoe UI Light" panose="020B0502040204020203" pitchFamily="34" charset="0"/>
            </a:endParaRPr>
          </a:p>
        </p:txBody>
      </p:sp>
      <p:graphicFrame>
        <p:nvGraphicFramePr>
          <p:cNvPr id="3" name="Diagrama 2">
            <a:extLst>
              <a:ext uri="{FF2B5EF4-FFF2-40B4-BE49-F238E27FC236}">
                <a16:creationId xmlns:a16="http://schemas.microsoft.com/office/drawing/2014/main" id="{81E0633D-B6A9-4CF9-9BBF-8B03ECC0FD81}"/>
              </a:ext>
            </a:extLst>
          </p:cNvPr>
          <p:cNvGraphicFramePr/>
          <p:nvPr>
            <p:extLst>
              <p:ext uri="{D42A27DB-BD31-4B8C-83A1-F6EECF244321}">
                <p14:modId xmlns:p14="http://schemas.microsoft.com/office/powerpoint/2010/main" val="1405276427"/>
              </p:ext>
            </p:extLst>
          </p:nvPr>
        </p:nvGraphicFramePr>
        <p:xfrm>
          <a:off x="1456632" y="1958104"/>
          <a:ext cx="6198129" cy="4053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have Direita 3">
            <a:extLst>
              <a:ext uri="{FF2B5EF4-FFF2-40B4-BE49-F238E27FC236}">
                <a16:creationId xmlns:a16="http://schemas.microsoft.com/office/drawing/2014/main" id="{EF21E9FE-932F-435A-B157-56D03575857B}"/>
              </a:ext>
            </a:extLst>
          </p:cNvPr>
          <p:cNvSpPr/>
          <p:nvPr/>
        </p:nvSpPr>
        <p:spPr>
          <a:xfrm rot="10800000">
            <a:off x="1684509" y="1826517"/>
            <a:ext cx="813916" cy="430877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5" name="CaixaDeTexto 4">
            <a:extLst>
              <a:ext uri="{FF2B5EF4-FFF2-40B4-BE49-F238E27FC236}">
                <a16:creationId xmlns:a16="http://schemas.microsoft.com/office/drawing/2014/main" id="{DFA29074-02CF-4796-9C3C-65570A0CFECD}"/>
              </a:ext>
            </a:extLst>
          </p:cNvPr>
          <p:cNvSpPr txBox="1"/>
          <p:nvPr/>
        </p:nvSpPr>
        <p:spPr>
          <a:xfrm>
            <a:off x="516342" y="1442860"/>
            <a:ext cx="996748"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err="1">
                <a:latin typeface="Segoe UI Light" panose="020B0502040204020203" pitchFamily="34" charset="0"/>
                <a:ea typeface="メイリオ" pitchFamily="50" charset="-128"/>
                <a:cs typeface="Segoe UI Light" panose="020B0502040204020203" pitchFamily="34" charset="0"/>
              </a:rPr>
              <a:t>On</a:t>
            </a:r>
            <a:r>
              <a:rPr lang="pt-BR" sz="2000" dirty="0">
                <a:latin typeface="Segoe UI Light" panose="020B0502040204020203" pitchFamily="34" charset="0"/>
                <a:ea typeface="メイリオ" pitchFamily="50" charset="-128"/>
                <a:cs typeface="Segoe UI Light" panose="020B0502040204020203" pitchFamily="34" charset="0"/>
              </a:rPr>
              <a:t>-Prem</a:t>
            </a:r>
          </a:p>
        </p:txBody>
      </p:sp>
      <p:sp>
        <p:nvSpPr>
          <p:cNvPr id="6" name="Chave Direita 5">
            <a:extLst>
              <a:ext uri="{FF2B5EF4-FFF2-40B4-BE49-F238E27FC236}">
                <a16:creationId xmlns:a16="http://schemas.microsoft.com/office/drawing/2014/main" id="{B82D793E-536D-4419-8DF8-8817D32944E7}"/>
              </a:ext>
            </a:extLst>
          </p:cNvPr>
          <p:cNvSpPr/>
          <p:nvPr/>
        </p:nvSpPr>
        <p:spPr>
          <a:xfrm>
            <a:off x="6967527" y="1826516"/>
            <a:ext cx="815514" cy="235506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7" name="Chave Direita 6">
            <a:extLst>
              <a:ext uri="{FF2B5EF4-FFF2-40B4-BE49-F238E27FC236}">
                <a16:creationId xmlns:a16="http://schemas.microsoft.com/office/drawing/2014/main" id="{8333EA77-F4F5-4CB8-969D-FC97C5E724DC}"/>
              </a:ext>
            </a:extLst>
          </p:cNvPr>
          <p:cNvSpPr/>
          <p:nvPr/>
        </p:nvSpPr>
        <p:spPr>
          <a:xfrm>
            <a:off x="6969125" y="4217638"/>
            <a:ext cx="815514" cy="1917652"/>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8" name="Chave Direita 7">
            <a:extLst>
              <a:ext uri="{FF2B5EF4-FFF2-40B4-BE49-F238E27FC236}">
                <a16:creationId xmlns:a16="http://schemas.microsoft.com/office/drawing/2014/main" id="{FEF5037A-5B05-4914-9CDB-C66217440662}"/>
              </a:ext>
            </a:extLst>
          </p:cNvPr>
          <p:cNvSpPr/>
          <p:nvPr/>
        </p:nvSpPr>
        <p:spPr>
          <a:xfrm>
            <a:off x="9455150" y="1831386"/>
            <a:ext cx="813916" cy="992877"/>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9" name="Chave Direita 8">
            <a:extLst>
              <a:ext uri="{FF2B5EF4-FFF2-40B4-BE49-F238E27FC236}">
                <a16:creationId xmlns:a16="http://schemas.microsoft.com/office/drawing/2014/main" id="{B6FE2C72-CCC2-4887-BAE1-DA53D6306C59}"/>
              </a:ext>
            </a:extLst>
          </p:cNvPr>
          <p:cNvSpPr/>
          <p:nvPr/>
        </p:nvSpPr>
        <p:spPr>
          <a:xfrm>
            <a:off x="9455150" y="2881270"/>
            <a:ext cx="815514" cy="3254020"/>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10" name="CaixaDeTexto 9">
            <a:extLst>
              <a:ext uri="{FF2B5EF4-FFF2-40B4-BE49-F238E27FC236}">
                <a16:creationId xmlns:a16="http://schemas.microsoft.com/office/drawing/2014/main" id="{FE9B8267-B220-410E-8E0D-ACF7EA3646F5}"/>
              </a:ext>
            </a:extLst>
          </p:cNvPr>
          <p:cNvSpPr txBox="1"/>
          <p:nvPr/>
        </p:nvSpPr>
        <p:spPr>
          <a:xfrm>
            <a:off x="6967527" y="1437683"/>
            <a:ext cx="440826"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IaaS</a:t>
            </a:r>
          </a:p>
        </p:txBody>
      </p:sp>
      <p:sp>
        <p:nvSpPr>
          <p:cNvPr id="11" name="CaixaDeTexto 10">
            <a:extLst>
              <a:ext uri="{FF2B5EF4-FFF2-40B4-BE49-F238E27FC236}">
                <a16:creationId xmlns:a16="http://schemas.microsoft.com/office/drawing/2014/main" id="{43913138-1754-449B-90B3-BC616CA121B0}"/>
              </a:ext>
            </a:extLst>
          </p:cNvPr>
          <p:cNvSpPr txBox="1"/>
          <p:nvPr/>
        </p:nvSpPr>
        <p:spPr>
          <a:xfrm>
            <a:off x="9455150" y="1447594"/>
            <a:ext cx="508473"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PaaS</a:t>
            </a:r>
          </a:p>
        </p:txBody>
      </p:sp>
      <p:sp>
        <p:nvSpPr>
          <p:cNvPr id="12" name="CaixaDeTexto 11">
            <a:extLst>
              <a:ext uri="{FF2B5EF4-FFF2-40B4-BE49-F238E27FC236}">
                <a16:creationId xmlns:a16="http://schemas.microsoft.com/office/drawing/2014/main" id="{496FF60D-C932-4ACE-96AA-C83065259F57}"/>
              </a:ext>
            </a:extLst>
          </p:cNvPr>
          <p:cNvSpPr txBox="1"/>
          <p:nvPr/>
        </p:nvSpPr>
        <p:spPr>
          <a:xfrm>
            <a:off x="901833" y="383544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13" name="CaixaDeTexto 12">
            <a:extLst>
              <a:ext uri="{FF2B5EF4-FFF2-40B4-BE49-F238E27FC236}">
                <a16:creationId xmlns:a16="http://schemas.microsoft.com/office/drawing/2014/main" id="{9554AE3B-A149-4E1D-B59D-63E1E4250B62}"/>
              </a:ext>
            </a:extLst>
          </p:cNvPr>
          <p:cNvSpPr txBox="1"/>
          <p:nvPr/>
        </p:nvSpPr>
        <p:spPr>
          <a:xfrm>
            <a:off x="7853831" y="289262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14" name="CaixaDeTexto 13">
            <a:extLst>
              <a:ext uri="{FF2B5EF4-FFF2-40B4-BE49-F238E27FC236}">
                <a16:creationId xmlns:a16="http://schemas.microsoft.com/office/drawing/2014/main" id="{BD12E06F-97F5-41AD-B33B-E36A781983BB}"/>
              </a:ext>
            </a:extLst>
          </p:cNvPr>
          <p:cNvSpPr txBox="1"/>
          <p:nvPr/>
        </p:nvSpPr>
        <p:spPr>
          <a:xfrm>
            <a:off x="10381231" y="2203174"/>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pic>
        <p:nvPicPr>
          <p:cNvPr id="15" name="Picture 12" descr="Resultado de imagem para microsoft">
            <a:extLst>
              <a:ext uri="{FF2B5EF4-FFF2-40B4-BE49-F238E27FC236}">
                <a16:creationId xmlns:a16="http://schemas.microsoft.com/office/drawing/2014/main" id="{6B366CD2-5170-4841-AB00-BD424D46387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0612" y="4795737"/>
            <a:ext cx="1526032" cy="7630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esultado de imagem para microsoft">
            <a:extLst>
              <a:ext uri="{FF2B5EF4-FFF2-40B4-BE49-F238E27FC236}">
                <a16:creationId xmlns:a16="http://schemas.microsoft.com/office/drawing/2014/main" id="{CC8FE1B4-5E17-4ABA-BD6C-47B68F15FD2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92716" y="4126772"/>
            <a:ext cx="1526032" cy="763016"/>
          </a:xfrm>
          <a:prstGeom prst="rect">
            <a:avLst/>
          </a:prstGeom>
          <a:noFill/>
          <a:extLst>
            <a:ext uri="{909E8E84-426E-40DD-AFC4-6F175D3DCCD1}">
              <a14:hiddenFill xmlns:a14="http://schemas.microsoft.com/office/drawing/2010/main">
                <a:solidFill>
                  <a:srgbClr val="FFFFFF"/>
                </a:solidFill>
              </a14:hiddenFill>
            </a:ext>
          </a:extLst>
        </p:spPr>
      </p:pic>
      <p:sp>
        <p:nvSpPr>
          <p:cNvPr id="17" name="CaixaDeTexto 16">
            <a:extLst>
              <a:ext uri="{FF2B5EF4-FFF2-40B4-BE49-F238E27FC236}">
                <a16:creationId xmlns:a16="http://schemas.microsoft.com/office/drawing/2014/main" id="{21669E2F-0FF5-46FA-BF91-B56A63627CFD}"/>
              </a:ext>
            </a:extLst>
          </p:cNvPr>
          <p:cNvSpPr txBox="1"/>
          <p:nvPr/>
        </p:nvSpPr>
        <p:spPr>
          <a:xfrm>
            <a:off x="8062029" y="920605"/>
            <a:ext cx="892873" cy="387798"/>
          </a:xfrm>
          <a:prstGeom prst="rect">
            <a:avLst/>
          </a:prstGeom>
          <a:noFill/>
        </p:spPr>
        <p:txBody>
          <a:bodyPr wrap="none" lIns="0" tIns="0" rIns="0" bIns="0" rtlCol="0">
            <a:spAutoFit/>
          </a:bodyPr>
          <a:lstStyle/>
          <a:p>
            <a:pPr algn="l">
              <a:lnSpc>
                <a:spcPct val="90000"/>
              </a:lnSpc>
              <a:spcBef>
                <a:spcPct val="20000"/>
              </a:spcBef>
              <a:buSzPct val="80000"/>
            </a:pPr>
            <a:r>
              <a:rPr lang="pt-BR" sz="2800" dirty="0">
                <a:latin typeface="Segoe UI Light" panose="020B0502040204020203" pitchFamily="34" charset="0"/>
                <a:ea typeface="メイリオ" pitchFamily="50" charset="-128"/>
                <a:cs typeface="Segoe UI Light" panose="020B0502040204020203" pitchFamily="34" charset="0"/>
              </a:rPr>
              <a:t>Cloud</a:t>
            </a: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3D5A1351-83CF-45BD-AB30-2C1F7AE191B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19649</TotalTime>
  <Words>1083</Words>
  <Application>Microsoft Office PowerPoint</Application>
  <PresentationFormat>Personalizar</PresentationFormat>
  <Paragraphs>218</Paragraphs>
  <Slides>31</Slides>
  <Notes>25</Notes>
  <HiddenSlides>0</HiddenSlides>
  <MMClips>0</MMClips>
  <ScaleCrop>false</ScaleCrop>
  <HeadingPairs>
    <vt:vector size="6" baseType="variant">
      <vt:variant>
        <vt:lpstr>Fontes usadas</vt:lpstr>
      </vt:variant>
      <vt:variant>
        <vt:i4>10</vt:i4>
      </vt:variant>
      <vt:variant>
        <vt:lpstr>Tema</vt:lpstr>
      </vt:variant>
      <vt:variant>
        <vt:i4>5</vt:i4>
      </vt:variant>
      <vt:variant>
        <vt:lpstr>Títulos de slides</vt:lpstr>
      </vt:variant>
      <vt:variant>
        <vt:i4>31</vt:i4>
      </vt:variant>
    </vt:vector>
  </HeadingPairs>
  <TitlesOfParts>
    <vt:vector size="46" baseType="lpstr">
      <vt:lpstr>メイリオ</vt:lpstr>
      <vt:lpstr>Arial</vt:lpstr>
      <vt:lpstr>Calibri</vt:lpstr>
      <vt:lpstr>Consolas</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Magnus Master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Migrando suas aplicações 100% para PaaS  App Service Azure SQL DB Storage Account</vt:lpstr>
      <vt:lpstr>Apresentação do PowerPoint</vt:lpstr>
      <vt:lpstr>Apresentação do PowerPoint</vt:lpstr>
      <vt:lpstr>Apresentação do PowerPoint</vt:lpstr>
      <vt:lpstr>Apresentação do PowerPoint</vt:lpstr>
      <vt:lpstr>Apresentação do PowerPoint</vt:lpstr>
      <vt:lpstr>Apresentação do PowerPoint</vt:lpstr>
      <vt:lpstr>Migrando suas aplicações 100% para PaaS  App Service Azure SQL DB Storage Account</vt:lpstr>
      <vt:lpstr>Global Footprint</vt:lpstr>
      <vt:lpstr>pay only for what you use</vt:lpstr>
      <vt:lpstr>Apresentação do PowerPoint</vt:lpstr>
      <vt:lpstr>Apresentação do PowerPoint</vt:lpstr>
      <vt:lpstr>Windows Azure Virtual Networks</vt:lpstr>
      <vt:lpstr>Virtual Gateways</vt:lpstr>
      <vt:lpstr>MSDN Credits with Windows Azure</vt:lpstr>
      <vt:lpstr>focus on apps,  not infrastructure</vt:lpstr>
      <vt:lpstr>Apresentação do PowerPoint</vt:lpstr>
      <vt:lpstr>Dev/Ops Workflow</vt:lpstr>
      <vt:lpstr>Storage</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Rafael A. Lunardelli - R4L</cp:lastModifiedBy>
  <cp:revision>701</cp:revision>
  <cp:lastPrinted>2011-12-06T05:57:58Z</cp:lastPrinted>
  <dcterms:created xsi:type="dcterms:W3CDTF">2011-03-29T16:07:22Z</dcterms:created>
  <dcterms:modified xsi:type="dcterms:W3CDTF">2018-04-21T02:20:32Z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