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4"/>
    <p:sldMasterId id="2147483749" r:id="rId5"/>
    <p:sldMasterId id="2147483775" r:id="rId6"/>
    <p:sldMasterId id="2147483885" r:id="rId7"/>
  </p:sldMasterIdLst>
  <p:notesMasterIdLst>
    <p:notesMasterId r:id="rId18"/>
  </p:notesMasterIdLst>
  <p:handoutMasterIdLst>
    <p:handoutMasterId r:id="rId19"/>
  </p:handoutMasterIdLst>
  <p:sldIdLst>
    <p:sldId id="330" r:id="rId8"/>
    <p:sldId id="766" r:id="rId9"/>
    <p:sldId id="509" r:id="rId10"/>
    <p:sldId id="768" r:id="rId11"/>
    <p:sldId id="770" r:id="rId12"/>
    <p:sldId id="771" r:id="rId13"/>
    <p:sldId id="657" r:id="rId14"/>
    <p:sldId id="714" r:id="rId15"/>
    <p:sldId id="767" r:id="rId16"/>
    <p:sldId id="614" r:id="rId17"/>
  </p:sldIdLst>
  <p:sldSz cx="12188825" cy="6858000"/>
  <p:notesSz cx="7023100" cy="93091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Global Azure BootCamp" id="{C32BF143-2A19-4EE7-8BD5-6798161C09D7}">
          <p14:sldIdLst>
            <p14:sldId id="330"/>
            <p14:sldId id="766"/>
            <p14:sldId id="509"/>
            <p14:sldId id="768"/>
            <p14:sldId id="770"/>
            <p14:sldId id="771"/>
            <p14:sldId id="657"/>
            <p14:sldId id="714"/>
            <p14:sldId id="767"/>
            <p14:sldId id="614"/>
          </p14:sldIdLst>
        </p14:section>
      </p14:sectionLst>
    </p:ext>
    <p:ext uri="{EFAFB233-063F-42B5-8137-9DF3F51BA10A}">
      <p15:sldGuideLst xmlns:p15="http://schemas.microsoft.com/office/powerpoint/2012/main">
        <p15:guide id="1" orient="horz" pos="2160">
          <p15:clr>
            <a:srgbClr val="A4A3A4"/>
          </p15:clr>
        </p15:guide>
        <p15:guide id="2" orient="horz" pos="911">
          <p15:clr>
            <a:srgbClr val="A4A3A4"/>
          </p15:clr>
        </p15:guide>
        <p15:guide id="3" orient="horz" pos="1199">
          <p15:clr>
            <a:srgbClr val="A4A3A4"/>
          </p15:clr>
        </p15:guide>
        <p15:guide id="4" orient="horz" pos="1487">
          <p15:clr>
            <a:srgbClr val="A4A3A4"/>
          </p15:clr>
        </p15:guide>
        <p15:guide id="5" orient="horz" pos="2729">
          <p15:clr>
            <a:srgbClr val="A4A3A4"/>
          </p15:clr>
        </p15:guide>
        <p15:guide id="6" orient="horz" pos="4176">
          <p15:clr>
            <a:srgbClr val="A4A3A4"/>
          </p15:clr>
        </p15:guide>
        <p15:guide id="7" pos="3839">
          <p15:clr>
            <a:srgbClr val="A4A3A4"/>
          </p15:clr>
        </p15:guide>
        <p15:guide id="8" pos="326">
          <p15:clr>
            <a:srgbClr val="A4A3A4"/>
          </p15:clr>
        </p15:guide>
        <p15:guide id="9" pos="7067">
          <p15:clr>
            <a:srgbClr val="A4A3A4"/>
          </p15:clr>
        </p15:guide>
        <p15:guide id="10" pos="7355">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Conard" initials="JC" lastIdx="3" clrIdx="0"/>
  <p:cmAuthor id="1" name="Jonah Sterling" initials="JB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3300"/>
    <a:srgbClr val="3399FF"/>
    <a:srgbClr val="00AEEF"/>
    <a:srgbClr val="5BADFF"/>
    <a:srgbClr val="9A009A"/>
    <a:srgbClr val="92D050"/>
    <a:srgbClr val="A6A6A6"/>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16" autoAdjust="0"/>
    <p:restoredTop sz="71329" autoAdjust="0"/>
  </p:normalViewPr>
  <p:slideViewPr>
    <p:cSldViewPr snapToGrid="0">
      <p:cViewPr varScale="1">
        <p:scale>
          <a:sx n="82" d="100"/>
          <a:sy n="82" d="100"/>
        </p:scale>
        <p:origin x="1500" y="96"/>
      </p:cViewPr>
      <p:guideLst>
        <p:guide orient="horz" pos="2160"/>
        <p:guide orient="horz" pos="911"/>
        <p:guide orient="horz" pos="1199"/>
        <p:guide orient="horz" pos="1487"/>
        <p:guide orient="horz" pos="2729"/>
        <p:guide orient="horz" pos="4176"/>
        <p:guide pos="3839"/>
        <p:guide pos="326"/>
        <p:guide pos="7067"/>
        <p:guide pos="7355"/>
      </p:guideLst>
    </p:cSldViewPr>
  </p:slideViewPr>
  <p:notesTextViewPr>
    <p:cViewPr>
      <p:scale>
        <a:sx n="100" d="100"/>
        <a:sy n="100" d="100"/>
      </p:scale>
      <p:origin x="0" y="0"/>
    </p:cViewPr>
  </p:notesTextViewPr>
  <p:sorterViewPr>
    <p:cViewPr>
      <p:scale>
        <a:sx n="42" d="100"/>
        <a:sy n="42" d="100"/>
      </p:scale>
      <p:origin x="0" y="0"/>
    </p:cViewPr>
  </p:sorterViewPr>
  <p:notesViewPr>
    <p:cSldViewPr snapToGrid="0" showGuides="1">
      <p:cViewPr varScale="1">
        <p:scale>
          <a:sx n="55" d="100"/>
          <a:sy n="55" d="100"/>
        </p:scale>
        <p:origin x="2850" y="90"/>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25441F-A68F-401A-AF6E-44BB001DDBD6}" type="doc">
      <dgm:prSet loTypeId="urn:microsoft.com/office/officeart/2005/8/layout/vList3" loCatId="list" qsTypeId="urn:microsoft.com/office/officeart/2005/8/quickstyle/simple1" qsCatId="simple" csTypeId="urn:microsoft.com/office/officeart/2005/8/colors/accent6_2" csCatId="accent6" phldr="1"/>
      <dgm:spPr/>
    </dgm:pt>
    <dgm:pt modelId="{ACFA5898-7B2A-4053-8FCF-458BD3528504}">
      <dgm:prSet phldrT="[Texto]"/>
      <dgm:spPr>
        <a:solidFill>
          <a:schemeClr val="accent1"/>
        </a:solidFill>
      </dgm:spPr>
      <dgm:t>
        <a:bodyPr/>
        <a:lstStyle/>
        <a:p>
          <a:r>
            <a:rPr lang="pt-BR" dirty="0"/>
            <a:t>Apps</a:t>
          </a:r>
        </a:p>
      </dgm:t>
    </dgm:pt>
    <dgm:pt modelId="{3237605B-D7A7-4DE1-96B2-DCEE06DD736C}" type="parTrans" cxnId="{96A87BFA-9077-4068-AF78-64FB78F2DB0F}">
      <dgm:prSet/>
      <dgm:spPr/>
      <dgm:t>
        <a:bodyPr/>
        <a:lstStyle/>
        <a:p>
          <a:endParaRPr lang="pt-BR"/>
        </a:p>
      </dgm:t>
    </dgm:pt>
    <dgm:pt modelId="{ACBB8B21-EE20-48A6-B44E-4FC0A3FB3D64}" type="sibTrans" cxnId="{96A87BFA-9077-4068-AF78-64FB78F2DB0F}">
      <dgm:prSet/>
      <dgm:spPr/>
      <dgm:t>
        <a:bodyPr/>
        <a:lstStyle/>
        <a:p>
          <a:endParaRPr lang="pt-BR"/>
        </a:p>
      </dgm:t>
    </dgm:pt>
    <dgm:pt modelId="{BD704C3B-584A-4739-BC97-7B99C24ED6BE}">
      <dgm:prSet phldrT="[Texto]"/>
      <dgm:spPr>
        <a:solidFill>
          <a:schemeClr val="accent1"/>
        </a:solidFill>
      </dgm:spPr>
      <dgm:t>
        <a:bodyPr/>
        <a:lstStyle/>
        <a:p>
          <a:r>
            <a:rPr lang="pt-BR" dirty="0"/>
            <a:t>Dados</a:t>
          </a:r>
        </a:p>
      </dgm:t>
    </dgm:pt>
    <dgm:pt modelId="{1D36E978-DBCE-4870-B199-9DC696EFCEE7}" type="parTrans" cxnId="{145AA869-E00F-4451-A49C-0E60F216F7D6}">
      <dgm:prSet/>
      <dgm:spPr/>
      <dgm:t>
        <a:bodyPr/>
        <a:lstStyle/>
        <a:p>
          <a:endParaRPr lang="pt-BR"/>
        </a:p>
      </dgm:t>
    </dgm:pt>
    <dgm:pt modelId="{89E89CA2-00F4-4C4A-A4B1-F6C8A656EA91}" type="sibTrans" cxnId="{145AA869-E00F-4451-A49C-0E60F216F7D6}">
      <dgm:prSet/>
      <dgm:spPr/>
      <dgm:t>
        <a:bodyPr/>
        <a:lstStyle/>
        <a:p>
          <a:endParaRPr lang="pt-BR"/>
        </a:p>
      </dgm:t>
    </dgm:pt>
    <dgm:pt modelId="{EDABDA15-9467-447B-A138-4BB7D14E500F}">
      <dgm:prSet phldrT="[Texto]"/>
      <dgm:spPr>
        <a:solidFill>
          <a:srgbClr val="00B050"/>
        </a:solidFill>
      </dgm:spPr>
      <dgm:t>
        <a:bodyPr/>
        <a:lstStyle/>
        <a:p>
          <a:r>
            <a:rPr lang="pt-BR" dirty="0"/>
            <a:t>Tempo de Execução</a:t>
          </a:r>
        </a:p>
      </dgm:t>
    </dgm:pt>
    <dgm:pt modelId="{9F876EBF-4709-4067-BA99-C6A41174A69B}" type="parTrans" cxnId="{B4B2566B-7021-4D79-8038-C0A6AD9CEB6C}">
      <dgm:prSet/>
      <dgm:spPr/>
      <dgm:t>
        <a:bodyPr/>
        <a:lstStyle/>
        <a:p>
          <a:endParaRPr lang="pt-BR"/>
        </a:p>
      </dgm:t>
    </dgm:pt>
    <dgm:pt modelId="{F49E5025-C565-4A65-BBD0-67CCDCEC361D}" type="sibTrans" cxnId="{B4B2566B-7021-4D79-8038-C0A6AD9CEB6C}">
      <dgm:prSet/>
      <dgm:spPr/>
      <dgm:t>
        <a:bodyPr/>
        <a:lstStyle/>
        <a:p>
          <a:endParaRPr lang="pt-BR"/>
        </a:p>
      </dgm:t>
    </dgm:pt>
    <dgm:pt modelId="{933D9399-2FC2-4458-8ECC-80C1B14B1955}">
      <dgm:prSet phldrT="[Texto]"/>
      <dgm:spPr>
        <a:solidFill>
          <a:srgbClr val="00B050"/>
        </a:solidFill>
      </dgm:spPr>
      <dgm:t>
        <a:bodyPr/>
        <a:lstStyle/>
        <a:p>
          <a:r>
            <a:rPr lang="pt-BR" dirty="0"/>
            <a:t>Middleware</a:t>
          </a:r>
        </a:p>
      </dgm:t>
    </dgm:pt>
    <dgm:pt modelId="{8601001C-2668-4B7B-B452-DDAD8028498B}" type="parTrans" cxnId="{5788DDA8-A925-4D08-930C-EFAFF896568F}">
      <dgm:prSet/>
      <dgm:spPr/>
      <dgm:t>
        <a:bodyPr/>
        <a:lstStyle/>
        <a:p>
          <a:endParaRPr lang="pt-BR"/>
        </a:p>
      </dgm:t>
    </dgm:pt>
    <dgm:pt modelId="{23ED7E65-04D9-4962-87B5-6EF52CBD73BE}" type="sibTrans" cxnId="{5788DDA8-A925-4D08-930C-EFAFF896568F}">
      <dgm:prSet/>
      <dgm:spPr/>
      <dgm:t>
        <a:bodyPr/>
        <a:lstStyle/>
        <a:p>
          <a:endParaRPr lang="pt-BR"/>
        </a:p>
      </dgm:t>
    </dgm:pt>
    <dgm:pt modelId="{FD2F0CB6-CF28-4941-B37A-A483CBAF4898}">
      <dgm:prSet phldrT="[Texto]"/>
      <dgm:spPr>
        <a:solidFill>
          <a:srgbClr val="00B050"/>
        </a:solidFill>
      </dgm:spPr>
      <dgm:t>
        <a:bodyPr/>
        <a:lstStyle/>
        <a:p>
          <a:r>
            <a:rPr lang="pt-BR" dirty="0"/>
            <a:t>O/S</a:t>
          </a:r>
        </a:p>
      </dgm:t>
    </dgm:pt>
    <dgm:pt modelId="{9219B590-A297-4C1D-83BA-FD1FEA5657DF}" type="parTrans" cxnId="{C3F512F2-8371-4550-8FB2-883EC2A23BAB}">
      <dgm:prSet/>
      <dgm:spPr/>
      <dgm:t>
        <a:bodyPr/>
        <a:lstStyle/>
        <a:p>
          <a:endParaRPr lang="pt-BR"/>
        </a:p>
      </dgm:t>
    </dgm:pt>
    <dgm:pt modelId="{12D20181-DDBA-4CEE-9A19-FA90392BEB58}" type="sibTrans" cxnId="{C3F512F2-8371-4550-8FB2-883EC2A23BAB}">
      <dgm:prSet/>
      <dgm:spPr/>
      <dgm:t>
        <a:bodyPr/>
        <a:lstStyle/>
        <a:p>
          <a:endParaRPr lang="pt-BR"/>
        </a:p>
      </dgm:t>
    </dgm:pt>
    <dgm:pt modelId="{7922448F-13B7-4373-B0BC-665C6853C8C3}">
      <dgm:prSet phldrT="[Texto]"/>
      <dgm:spPr/>
      <dgm:t>
        <a:bodyPr/>
        <a:lstStyle/>
        <a:p>
          <a:r>
            <a:rPr lang="pt-BR" dirty="0"/>
            <a:t>Virtualização</a:t>
          </a:r>
        </a:p>
      </dgm:t>
    </dgm:pt>
    <dgm:pt modelId="{5E5848F7-D1FC-4CB2-9DDF-11E5C4FE35AD}" type="parTrans" cxnId="{AB611616-64A1-423E-8A5A-B94CB4F7FEBC}">
      <dgm:prSet/>
      <dgm:spPr/>
      <dgm:t>
        <a:bodyPr/>
        <a:lstStyle/>
        <a:p>
          <a:endParaRPr lang="pt-BR"/>
        </a:p>
      </dgm:t>
    </dgm:pt>
    <dgm:pt modelId="{981E1B53-1BDF-4715-ACE0-7F9D78AADE12}" type="sibTrans" cxnId="{AB611616-64A1-423E-8A5A-B94CB4F7FEBC}">
      <dgm:prSet/>
      <dgm:spPr/>
      <dgm:t>
        <a:bodyPr/>
        <a:lstStyle/>
        <a:p>
          <a:endParaRPr lang="pt-BR"/>
        </a:p>
      </dgm:t>
    </dgm:pt>
    <dgm:pt modelId="{5527CFFF-77CE-4908-94CC-40C1D235CD23}">
      <dgm:prSet phldrT="[Texto]"/>
      <dgm:spPr/>
      <dgm:t>
        <a:bodyPr/>
        <a:lstStyle/>
        <a:p>
          <a:r>
            <a:rPr lang="pt-BR" dirty="0"/>
            <a:t>Servidores</a:t>
          </a:r>
        </a:p>
      </dgm:t>
    </dgm:pt>
    <dgm:pt modelId="{4BA0E0CE-2A87-4849-872A-A50C69CD37B8}" type="parTrans" cxnId="{E9CE7530-E0D9-4199-8B00-0448FD539964}">
      <dgm:prSet/>
      <dgm:spPr/>
      <dgm:t>
        <a:bodyPr/>
        <a:lstStyle/>
        <a:p>
          <a:endParaRPr lang="pt-BR"/>
        </a:p>
      </dgm:t>
    </dgm:pt>
    <dgm:pt modelId="{38D7C782-7E3C-477B-8E20-32F78E578CE3}" type="sibTrans" cxnId="{E9CE7530-E0D9-4199-8B00-0448FD539964}">
      <dgm:prSet/>
      <dgm:spPr/>
      <dgm:t>
        <a:bodyPr/>
        <a:lstStyle/>
        <a:p>
          <a:endParaRPr lang="pt-BR"/>
        </a:p>
      </dgm:t>
    </dgm:pt>
    <dgm:pt modelId="{3A4FA08F-5DEA-463F-86FA-2C063F90E8D1}">
      <dgm:prSet phldrT="[Texto]"/>
      <dgm:spPr/>
      <dgm:t>
        <a:bodyPr/>
        <a:lstStyle/>
        <a:p>
          <a:r>
            <a:rPr lang="pt-BR" dirty="0"/>
            <a:t>Armazenamento</a:t>
          </a:r>
        </a:p>
      </dgm:t>
    </dgm:pt>
    <dgm:pt modelId="{6384838D-5421-4429-A581-C2CA15FFE1DF}" type="parTrans" cxnId="{B928398F-DEA3-4962-9C90-3FB1F4811887}">
      <dgm:prSet/>
      <dgm:spPr/>
      <dgm:t>
        <a:bodyPr/>
        <a:lstStyle/>
        <a:p>
          <a:endParaRPr lang="pt-BR"/>
        </a:p>
      </dgm:t>
    </dgm:pt>
    <dgm:pt modelId="{60BBF02B-FA00-4BD3-B18E-6D7AFF0519EF}" type="sibTrans" cxnId="{B928398F-DEA3-4962-9C90-3FB1F4811887}">
      <dgm:prSet/>
      <dgm:spPr/>
      <dgm:t>
        <a:bodyPr/>
        <a:lstStyle/>
        <a:p>
          <a:endParaRPr lang="pt-BR"/>
        </a:p>
      </dgm:t>
    </dgm:pt>
    <dgm:pt modelId="{091783B2-122C-41DF-A444-CC0313B87695}">
      <dgm:prSet phldrT="[Texto]"/>
      <dgm:spPr/>
      <dgm:t>
        <a:bodyPr/>
        <a:lstStyle/>
        <a:p>
          <a:r>
            <a:rPr lang="pt-BR" dirty="0"/>
            <a:t>Rede</a:t>
          </a:r>
        </a:p>
      </dgm:t>
    </dgm:pt>
    <dgm:pt modelId="{B0AE4FF1-525B-4A56-B1C0-E545E4218F6B}" type="parTrans" cxnId="{7E5CA7F1-CBE3-4C87-A691-2F0028DA060C}">
      <dgm:prSet/>
      <dgm:spPr/>
      <dgm:t>
        <a:bodyPr/>
        <a:lstStyle/>
        <a:p>
          <a:endParaRPr lang="pt-BR"/>
        </a:p>
      </dgm:t>
    </dgm:pt>
    <dgm:pt modelId="{6675D99E-47EF-43B8-8AF5-DB46C74FCCF2}" type="sibTrans" cxnId="{7E5CA7F1-CBE3-4C87-A691-2F0028DA060C}">
      <dgm:prSet/>
      <dgm:spPr/>
      <dgm:t>
        <a:bodyPr/>
        <a:lstStyle/>
        <a:p>
          <a:endParaRPr lang="pt-BR"/>
        </a:p>
      </dgm:t>
    </dgm:pt>
    <dgm:pt modelId="{05B77C97-45C4-41A7-BBEC-DF5A2759DA11}" type="pres">
      <dgm:prSet presAssocID="{8825441F-A68F-401A-AF6E-44BB001DDBD6}" presName="linearFlow" presStyleCnt="0">
        <dgm:presLayoutVars>
          <dgm:dir/>
          <dgm:resizeHandles val="exact"/>
        </dgm:presLayoutVars>
      </dgm:prSet>
      <dgm:spPr/>
    </dgm:pt>
    <dgm:pt modelId="{2AB3DB58-EB3F-4BCA-8359-F77CF9A55168}" type="pres">
      <dgm:prSet presAssocID="{ACFA5898-7B2A-4053-8FCF-458BD3528504}" presName="composite" presStyleCnt="0"/>
      <dgm:spPr/>
    </dgm:pt>
    <dgm:pt modelId="{CBB87A2C-90B4-4640-A349-A216E0E661BB}" type="pres">
      <dgm:prSet presAssocID="{ACFA5898-7B2A-4053-8FCF-458BD3528504}" presName="imgShp" presStyleLbl="fgImgPlace1" presStyleIdx="0" presStyleCnt="9"/>
      <dgm:spPr/>
    </dgm:pt>
    <dgm:pt modelId="{DCD99B51-B747-40ED-8DE3-F514DD30FDAD}" type="pres">
      <dgm:prSet presAssocID="{ACFA5898-7B2A-4053-8FCF-458BD3528504}" presName="txShp" presStyleLbl="node1" presStyleIdx="0" presStyleCnt="9">
        <dgm:presLayoutVars>
          <dgm:bulletEnabled val="1"/>
        </dgm:presLayoutVars>
      </dgm:prSet>
      <dgm:spPr/>
    </dgm:pt>
    <dgm:pt modelId="{BEFE12A8-E052-4754-ACBB-05B94F44CB01}" type="pres">
      <dgm:prSet presAssocID="{ACBB8B21-EE20-48A6-B44E-4FC0A3FB3D64}" presName="spacing" presStyleCnt="0"/>
      <dgm:spPr/>
    </dgm:pt>
    <dgm:pt modelId="{A5B53CDB-291F-4CFB-BF51-D96F90060994}" type="pres">
      <dgm:prSet presAssocID="{BD704C3B-584A-4739-BC97-7B99C24ED6BE}" presName="composite" presStyleCnt="0"/>
      <dgm:spPr/>
    </dgm:pt>
    <dgm:pt modelId="{80DF08F8-617F-4198-AB52-686C2AF20ADB}" type="pres">
      <dgm:prSet presAssocID="{BD704C3B-584A-4739-BC97-7B99C24ED6BE}" presName="imgShp" presStyleLbl="fgImgPlace1" presStyleIdx="1" presStyleCnt="9"/>
      <dgm:spPr/>
    </dgm:pt>
    <dgm:pt modelId="{7C3A4BD4-E154-49B4-B7D2-93584FC9A6FD}" type="pres">
      <dgm:prSet presAssocID="{BD704C3B-584A-4739-BC97-7B99C24ED6BE}" presName="txShp" presStyleLbl="node1" presStyleIdx="1" presStyleCnt="9">
        <dgm:presLayoutVars>
          <dgm:bulletEnabled val="1"/>
        </dgm:presLayoutVars>
      </dgm:prSet>
      <dgm:spPr/>
    </dgm:pt>
    <dgm:pt modelId="{0CFB9C62-90A0-4198-9520-3D77934EEE10}" type="pres">
      <dgm:prSet presAssocID="{89E89CA2-00F4-4C4A-A4B1-F6C8A656EA91}" presName="spacing" presStyleCnt="0"/>
      <dgm:spPr/>
    </dgm:pt>
    <dgm:pt modelId="{A94E62FF-1670-4921-BB67-17C2F51C5AB1}" type="pres">
      <dgm:prSet presAssocID="{EDABDA15-9467-447B-A138-4BB7D14E500F}" presName="composite" presStyleCnt="0"/>
      <dgm:spPr/>
    </dgm:pt>
    <dgm:pt modelId="{4ED174F4-EA03-4A5D-85A2-47605D2242A2}" type="pres">
      <dgm:prSet presAssocID="{EDABDA15-9467-447B-A138-4BB7D14E500F}" presName="imgShp" presStyleLbl="fgImgPlace1" presStyleIdx="2" presStyleCnt="9"/>
      <dgm:spPr/>
    </dgm:pt>
    <dgm:pt modelId="{0296ED4E-835F-4973-AE04-C15658DDCEFA}" type="pres">
      <dgm:prSet presAssocID="{EDABDA15-9467-447B-A138-4BB7D14E500F}" presName="txShp" presStyleLbl="node1" presStyleIdx="2" presStyleCnt="9">
        <dgm:presLayoutVars>
          <dgm:bulletEnabled val="1"/>
        </dgm:presLayoutVars>
      </dgm:prSet>
      <dgm:spPr/>
    </dgm:pt>
    <dgm:pt modelId="{F016FBED-BB84-4790-ACDE-FE65C137E61F}" type="pres">
      <dgm:prSet presAssocID="{F49E5025-C565-4A65-BBD0-67CCDCEC361D}" presName="spacing" presStyleCnt="0"/>
      <dgm:spPr/>
    </dgm:pt>
    <dgm:pt modelId="{39B8421D-6D1F-4C42-B69C-CB6060004405}" type="pres">
      <dgm:prSet presAssocID="{933D9399-2FC2-4458-8ECC-80C1B14B1955}" presName="composite" presStyleCnt="0"/>
      <dgm:spPr/>
    </dgm:pt>
    <dgm:pt modelId="{5C191C69-C538-4623-B3D8-F25AE6613365}" type="pres">
      <dgm:prSet presAssocID="{933D9399-2FC2-4458-8ECC-80C1B14B1955}" presName="imgShp" presStyleLbl="fgImgPlace1" presStyleIdx="3" presStyleCnt="9"/>
      <dgm:spPr/>
    </dgm:pt>
    <dgm:pt modelId="{E5B0A164-04C3-4046-A6BD-DCBD3B1F963E}" type="pres">
      <dgm:prSet presAssocID="{933D9399-2FC2-4458-8ECC-80C1B14B1955}" presName="txShp" presStyleLbl="node1" presStyleIdx="3" presStyleCnt="9">
        <dgm:presLayoutVars>
          <dgm:bulletEnabled val="1"/>
        </dgm:presLayoutVars>
      </dgm:prSet>
      <dgm:spPr/>
    </dgm:pt>
    <dgm:pt modelId="{E816A8AE-8976-4E22-8F7D-E3A8EE33FED8}" type="pres">
      <dgm:prSet presAssocID="{23ED7E65-04D9-4962-87B5-6EF52CBD73BE}" presName="spacing" presStyleCnt="0"/>
      <dgm:spPr/>
    </dgm:pt>
    <dgm:pt modelId="{F8C9141E-FD98-4233-9DBE-C62F7E620B3E}" type="pres">
      <dgm:prSet presAssocID="{FD2F0CB6-CF28-4941-B37A-A483CBAF4898}" presName="composite" presStyleCnt="0"/>
      <dgm:spPr/>
    </dgm:pt>
    <dgm:pt modelId="{18DE9DAF-5660-4DE8-B3F3-C77B0BEDA633}" type="pres">
      <dgm:prSet presAssocID="{FD2F0CB6-CF28-4941-B37A-A483CBAF4898}" presName="imgShp" presStyleLbl="fgImgPlace1" presStyleIdx="4" presStyleCnt="9"/>
      <dgm:spPr/>
    </dgm:pt>
    <dgm:pt modelId="{03685BED-394A-4BA7-AA4D-11EE100AAC1F}" type="pres">
      <dgm:prSet presAssocID="{FD2F0CB6-CF28-4941-B37A-A483CBAF4898}" presName="txShp" presStyleLbl="node1" presStyleIdx="4" presStyleCnt="9">
        <dgm:presLayoutVars>
          <dgm:bulletEnabled val="1"/>
        </dgm:presLayoutVars>
      </dgm:prSet>
      <dgm:spPr/>
    </dgm:pt>
    <dgm:pt modelId="{429A65B3-75F0-4BF2-892D-0D1936706A48}" type="pres">
      <dgm:prSet presAssocID="{12D20181-DDBA-4CEE-9A19-FA90392BEB58}" presName="spacing" presStyleCnt="0"/>
      <dgm:spPr/>
    </dgm:pt>
    <dgm:pt modelId="{2AF610B3-0C64-42D7-8FE3-86967795742D}" type="pres">
      <dgm:prSet presAssocID="{7922448F-13B7-4373-B0BC-665C6853C8C3}" presName="composite" presStyleCnt="0"/>
      <dgm:spPr/>
    </dgm:pt>
    <dgm:pt modelId="{75B04038-90C9-417B-86B0-593F72D22FE2}" type="pres">
      <dgm:prSet presAssocID="{7922448F-13B7-4373-B0BC-665C6853C8C3}" presName="imgShp" presStyleLbl="fgImgPlace1" presStyleIdx="5" presStyleCnt="9"/>
      <dgm:spPr/>
    </dgm:pt>
    <dgm:pt modelId="{3C9BFA0E-E6AC-4B83-8E5C-8BA22205DCE2}" type="pres">
      <dgm:prSet presAssocID="{7922448F-13B7-4373-B0BC-665C6853C8C3}" presName="txShp" presStyleLbl="node1" presStyleIdx="5" presStyleCnt="9">
        <dgm:presLayoutVars>
          <dgm:bulletEnabled val="1"/>
        </dgm:presLayoutVars>
      </dgm:prSet>
      <dgm:spPr/>
    </dgm:pt>
    <dgm:pt modelId="{BA3B6B0A-59F1-4AD0-8FCB-97843CEB490F}" type="pres">
      <dgm:prSet presAssocID="{981E1B53-1BDF-4715-ACE0-7F9D78AADE12}" presName="spacing" presStyleCnt="0"/>
      <dgm:spPr/>
    </dgm:pt>
    <dgm:pt modelId="{FAA87B93-47A7-45F3-B33F-0FECB1E85FC3}" type="pres">
      <dgm:prSet presAssocID="{5527CFFF-77CE-4908-94CC-40C1D235CD23}" presName="composite" presStyleCnt="0"/>
      <dgm:spPr/>
    </dgm:pt>
    <dgm:pt modelId="{D3B5D899-6259-4E4B-9592-438B9D13A943}" type="pres">
      <dgm:prSet presAssocID="{5527CFFF-77CE-4908-94CC-40C1D235CD23}" presName="imgShp" presStyleLbl="fgImgPlace1" presStyleIdx="6" presStyleCnt="9"/>
      <dgm:spPr/>
    </dgm:pt>
    <dgm:pt modelId="{A4B43CB1-37B9-4CAB-8007-53CB3E5EEC49}" type="pres">
      <dgm:prSet presAssocID="{5527CFFF-77CE-4908-94CC-40C1D235CD23}" presName="txShp" presStyleLbl="node1" presStyleIdx="6" presStyleCnt="9">
        <dgm:presLayoutVars>
          <dgm:bulletEnabled val="1"/>
        </dgm:presLayoutVars>
      </dgm:prSet>
      <dgm:spPr/>
    </dgm:pt>
    <dgm:pt modelId="{9FF2CB02-E439-49F2-B14F-8565C58F341C}" type="pres">
      <dgm:prSet presAssocID="{38D7C782-7E3C-477B-8E20-32F78E578CE3}" presName="spacing" presStyleCnt="0"/>
      <dgm:spPr/>
    </dgm:pt>
    <dgm:pt modelId="{F27676B2-D5FC-4447-844A-1A0C13DBEF53}" type="pres">
      <dgm:prSet presAssocID="{3A4FA08F-5DEA-463F-86FA-2C063F90E8D1}" presName="composite" presStyleCnt="0"/>
      <dgm:spPr/>
    </dgm:pt>
    <dgm:pt modelId="{7F7E758F-94BE-4DFD-90D7-C3C287BFD9FD}" type="pres">
      <dgm:prSet presAssocID="{3A4FA08F-5DEA-463F-86FA-2C063F90E8D1}" presName="imgShp" presStyleLbl="fgImgPlace1" presStyleIdx="7" presStyleCnt="9"/>
      <dgm:spPr/>
    </dgm:pt>
    <dgm:pt modelId="{E89FA9B4-FF32-480D-B7DC-02C43D55BAB5}" type="pres">
      <dgm:prSet presAssocID="{3A4FA08F-5DEA-463F-86FA-2C063F90E8D1}" presName="txShp" presStyleLbl="node1" presStyleIdx="7" presStyleCnt="9">
        <dgm:presLayoutVars>
          <dgm:bulletEnabled val="1"/>
        </dgm:presLayoutVars>
      </dgm:prSet>
      <dgm:spPr/>
    </dgm:pt>
    <dgm:pt modelId="{C2573D57-5A8F-4C33-9E08-340A8905B6D0}" type="pres">
      <dgm:prSet presAssocID="{60BBF02B-FA00-4BD3-B18E-6D7AFF0519EF}" presName="spacing" presStyleCnt="0"/>
      <dgm:spPr/>
    </dgm:pt>
    <dgm:pt modelId="{BD3E30DB-FDAD-430F-93D3-1DF65F886A17}" type="pres">
      <dgm:prSet presAssocID="{091783B2-122C-41DF-A444-CC0313B87695}" presName="composite" presStyleCnt="0"/>
      <dgm:spPr/>
    </dgm:pt>
    <dgm:pt modelId="{166DDE80-E1DD-4539-AC9B-84EDA151D8AF}" type="pres">
      <dgm:prSet presAssocID="{091783B2-122C-41DF-A444-CC0313B87695}" presName="imgShp" presStyleLbl="fgImgPlace1" presStyleIdx="8" presStyleCnt="9"/>
      <dgm:spPr/>
    </dgm:pt>
    <dgm:pt modelId="{CC2739CB-4AE8-45A9-B354-953A1F027599}" type="pres">
      <dgm:prSet presAssocID="{091783B2-122C-41DF-A444-CC0313B87695}" presName="txShp" presStyleLbl="node1" presStyleIdx="8" presStyleCnt="9">
        <dgm:presLayoutVars>
          <dgm:bulletEnabled val="1"/>
        </dgm:presLayoutVars>
      </dgm:prSet>
      <dgm:spPr/>
    </dgm:pt>
  </dgm:ptLst>
  <dgm:cxnLst>
    <dgm:cxn modelId="{AB611616-64A1-423E-8A5A-B94CB4F7FEBC}" srcId="{8825441F-A68F-401A-AF6E-44BB001DDBD6}" destId="{7922448F-13B7-4373-B0BC-665C6853C8C3}" srcOrd="5" destOrd="0" parTransId="{5E5848F7-D1FC-4CB2-9DDF-11E5C4FE35AD}" sibTransId="{981E1B53-1BDF-4715-ACE0-7F9D78AADE12}"/>
    <dgm:cxn modelId="{CD825D1B-75EB-435E-81B3-CFF0F2EB4896}" type="presOf" srcId="{7922448F-13B7-4373-B0BC-665C6853C8C3}" destId="{3C9BFA0E-E6AC-4B83-8E5C-8BA22205DCE2}" srcOrd="0" destOrd="0" presId="urn:microsoft.com/office/officeart/2005/8/layout/vList3"/>
    <dgm:cxn modelId="{3B38C41B-B086-46B3-B144-F3B0AEBADD46}" type="presOf" srcId="{933D9399-2FC2-4458-8ECC-80C1B14B1955}" destId="{E5B0A164-04C3-4046-A6BD-DCBD3B1F963E}" srcOrd="0" destOrd="0" presId="urn:microsoft.com/office/officeart/2005/8/layout/vList3"/>
    <dgm:cxn modelId="{E9CE7530-E0D9-4199-8B00-0448FD539964}" srcId="{8825441F-A68F-401A-AF6E-44BB001DDBD6}" destId="{5527CFFF-77CE-4908-94CC-40C1D235CD23}" srcOrd="6" destOrd="0" parTransId="{4BA0E0CE-2A87-4849-872A-A50C69CD37B8}" sibTransId="{38D7C782-7E3C-477B-8E20-32F78E578CE3}"/>
    <dgm:cxn modelId="{3E0A6266-3E83-42D9-8D2A-F8C70B08A024}" type="presOf" srcId="{8825441F-A68F-401A-AF6E-44BB001DDBD6}" destId="{05B77C97-45C4-41A7-BBEC-DF5A2759DA11}" srcOrd="0" destOrd="0" presId="urn:microsoft.com/office/officeart/2005/8/layout/vList3"/>
    <dgm:cxn modelId="{145AA869-E00F-4451-A49C-0E60F216F7D6}" srcId="{8825441F-A68F-401A-AF6E-44BB001DDBD6}" destId="{BD704C3B-584A-4739-BC97-7B99C24ED6BE}" srcOrd="1" destOrd="0" parTransId="{1D36E978-DBCE-4870-B199-9DC696EFCEE7}" sibTransId="{89E89CA2-00F4-4C4A-A4B1-F6C8A656EA91}"/>
    <dgm:cxn modelId="{B4B2566B-7021-4D79-8038-C0A6AD9CEB6C}" srcId="{8825441F-A68F-401A-AF6E-44BB001DDBD6}" destId="{EDABDA15-9467-447B-A138-4BB7D14E500F}" srcOrd="2" destOrd="0" parTransId="{9F876EBF-4709-4067-BA99-C6A41174A69B}" sibTransId="{F49E5025-C565-4A65-BBD0-67CCDCEC361D}"/>
    <dgm:cxn modelId="{2C7B7A73-52F6-4D6E-9741-93E3D264FEBA}" type="presOf" srcId="{3A4FA08F-5DEA-463F-86FA-2C063F90E8D1}" destId="{E89FA9B4-FF32-480D-B7DC-02C43D55BAB5}" srcOrd="0" destOrd="0" presId="urn:microsoft.com/office/officeart/2005/8/layout/vList3"/>
    <dgm:cxn modelId="{B928398F-DEA3-4962-9C90-3FB1F4811887}" srcId="{8825441F-A68F-401A-AF6E-44BB001DDBD6}" destId="{3A4FA08F-5DEA-463F-86FA-2C063F90E8D1}" srcOrd="7" destOrd="0" parTransId="{6384838D-5421-4429-A581-C2CA15FFE1DF}" sibTransId="{60BBF02B-FA00-4BD3-B18E-6D7AFF0519EF}"/>
    <dgm:cxn modelId="{5788DDA8-A925-4D08-930C-EFAFF896568F}" srcId="{8825441F-A68F-401A-AF6E-44BB001DDBD6}" destId="{933D9399-2FC2-4458-8ECC-80C1B14B1955}" srcOrd="3" destOrd="0" parTransId="{8601001C-2668-4B7B-B452-DDAD8028498B}" sibTransId="{23ED7E65-04D9-4962-87B5-6EF52CBD73BE}"/>
    <dgm:cxn modelId="{EF253CAD-C6A0-482A-A4BE-1C28A141DE65}" type="presOf" srcId="{5527CFFF-77CE-4908-94CC-40C1D235CD23}" destId="{A4B43CB1-37B9-4CAB-8007-53CB3E5EEC49}" srcOrd="0" destOrd="0" presId="urn:microsoft.com/office/officeart/2005/8/layout/vList3"/>
    <dgm:cxn modelId="{7B37EBAF-21FB-4EEC-ACE6-175E56F38712}" type="presOf" srcId="{BD704C3B-584A-4739-BC97-7B99C24ED6BE}" destId="{7C3A4BD4-E154-49B4-B7D2-93584FC9A6FD}" srcOrd="0" destOrd="0" presId="urn:microsoft.com/office/officeart/2005/8/layout/vList3"/>
    <dgm:cxn modelId="{B05D6BB9-C510-4290-A378-B6101D403403}" type="presOf" srcId="{EDABDA15-9467-447B-A138-4BB7D14E500F}" destId="{0296ED4E-835F-4973-AE04-C15658DDCEFA}" srcOrd="0" destOrd="0" presId="urn:microsoft.com/office/officeart/2005/8/layout/vList3"/>
    <dgm:cxn modelId="{1F86B1E1-6A36-480F-B8F3-BDC18EDD2EAF}" type="presOf" srcId="{FD2F0CB6-CF28-4941-B37A-A483CBAF4898}" destId="{03685BED-394A-4BA7-AA4D-11EE100AAC1F}" srcOrd="0" destOrd="0" presId="urn:microsoft.com/office/officeart/2005/8/layout/vList3"/>
    <dgm:cxn modelId="{C8E502E3-F4A1-49DB-B65E-1AFD0E2E43BB}" type="presOf" srcId="{091783B2-122C-41DF-A444-CC0313B87695}" destId="{CC2739CB-4AE8-45A9-B354-953A1F027599}" srcOrd="0" destOrd="0" presId="urn:microsoft.com/office/officeart/2005/8/layout/vList3"/>
    <dgm:cxn modelId="{6C515DED-46BE-4494-AFD4-70F6C2DF9049}" type="presOf" srcId="{ACFA5898-7B2A-4053-8FCF-458BD3528504}" destId="{DCD99B51-B747-40ED-8DE3-F514DD30FDAD}" srcOrd="0" destOrd="0" presId="urn:microsoft.com/office/officeart/2005/8/layout/vList3"/>
    <dgm:cxn modelId="{7E5CA7F1-CBE3-4C87-A691-2F0028DA060C}" srcId="{8825441F-A68F-401A-AF6E-44BB001DDBD6}" destId="{091783B2-122C-41DF-A444-CC0313B87695}" srcOrd="8" destOrd="0" parTransId="{B0AE4FF1-525B-4A56-B1C0-E545E4218F6B}" sibTransId="{6675D99E-47EF-43B8-8AF5-DB46C74FCCF2}"/>
    <dgm:cxn modelId="{C3F512F2-8371-4550-8FB2-883EC2A23BAB}" srcId="{8825441F-A68F-401A-AF6E-44BB001DDBD6}" destId="{FD2F0CB6-CF28-4941-B37A-A483CBAF4898}" srcOrd="4" destOrd="0" parTransId="{9219B590-A297-4C1D-83BA-FD1FEA5657DF}" sibTransId="{12D20181-DDBA-4CEE-9A19-FA90392BEB58}"/>
    <dgm:cxn modelId="{96A87BFA-9077-4068-AF78-64FB78F2DB0F}" srcId="{8825441F-A68F-401A-AF6E-44BB001DDBD6}" destId="{ACFA5898-7B2A-4053-8FCF-458BD3528504}" srcOrd="0" destOrd="0" parTransId="{3237605B-D7A7-4DE1-96B2-DCEE06DD736C}" sibTransId="{ACBB8B21-EE20-48A6-B44E-4FC0A3FB3D64}"/>
    <dgm:cxn modelId="{1C66D3AB-C8E1-481A-96E5-7B82EBF9BFD3}" type="presParOf" srcId="{05B77C97-45C4-41A7-BBEC-DF5A2759DA11}" destId="{2AB3DB58-EB3F-4BCA-8359-F77CF9A55168}" srcOrd="0" destOrd="0" presId="urn:microsoft.com/office/officeart/2005/8/layout/vList3"/>
    <dgm:cxn modelId="{6AA7CB61-0DCF-4B5E-A667-43DF97548498}" type="presParOf" srcId="{2AB3DB58-EB3F-4BCA-8359-F77CF9A55168}" destId="{CBB87A2C-90B4-4640-A349-A216E0E661BB}" srcOrd="0" destOrd="0" presId="urn:microsoft.com/office/officeart/2005/8/layout/vList3"/>
    <dgm:cxn modelId="{79D9EAAA-C7E0-4B22-A0C1-64749C1CDA26}" type="presParOf" srcId="{2AB3DB58-EB3F-4BCA-8359-F77CF9A55168}" destId="{DCD99B51-B747-40ED-8DE3-F514DD30FDAD}" srcOrd="1" destOrd="0" presId="urn:microsoft.com/office/officeart/2005/8/layout/vList3"/>
    <dgm:cxn modelId="{FB5E1397-7623-4CDB-BF6A-EA8A8C6B5BF5}" type="presParOf" srcId="{05B77C97-45C4-41A7-BBEC-DF5A2759DA11}" destId="{BEFE12A8-E052-4754-ACBB-05B94F44CB01}" srcOrd="1" destOrd="0" presId="urn:microsoft.com/office/officeart/2005/8/layout/vList3"/>
    <dgm:cxn modelId="{4BA3F46C-576E-452A-AA63-07F1DFBAFEF7}" type="presParOf" srcId="{05B77C97-45C4-41A7-BBEC-DF5A2759DA11}" destId="{A5B53CDB-291F-4CFB-BF51-D96F90060994}" srcOrd="2" destOrd="0" presId="urn:microsoft.com/office/officeart/2005/8/layout/vList3"/>
    <dgm:cxn modelId="{F368D746-54C6-4CA7-A1C8-9459F8E7851C}" type="presParOf" srcId="{A5B53CDB-291F-4CFB-BF51-D96F90060994}" destId="{80DF08F8-617F-4198-AB52-686C2AF20ADB}" srcOrd="0" destOrd="0" presId="urn:microsoft.com/office/officeart/2005/8/layout/vList3"/>
    <dgm:cxn modelId="{CB2AECD4-1CD1-4953-8EF2-3C6956192F2E}" type="presParOf" srcId="{A5B53CDB-291F-4CFB-BF51-D96F90060994}" destId="{7C3A4BD4-E154-49B4-B7D2-93584FC9A6FD}" srcOrd="1" destOrd="0" presId="urn:microsoft.com/office/officeart/2005/8/layout/vList3"/>
    <dgm:cxn modelId="{6154FA95-0DCF-425F-B0DE-894A3767AF4A}" type="presParOf" srcId="{05B77C97-45C4-41A7-BBEC-DF5A2759DA11}" destId="{0CFB9C62-90A0-4198-9520-3D77934EEE10}" srcOrd="3" destOrd="0" presId="urn:microsoft.com/office/officeart/2005/8/layout/vList3"/>
    <dgm:cxn modelId="{33B4768C-BE8C-4719-8991-2E5434E14CC8}" type="presParOf" srcId="{05B77C97-45C4-41A7-BBEC-DF5A2759DA11}" destId="{A94E62FF-1670-4921-BB67-17C2F51C5AB1}" srcOrd="4" destOrd="0" presId="urn:microsoft.com/office/officeart/2005/8/layout/vList3"/>
    <dgm:cxn modelId="{5BA98E4D-8C29-4BBA-A6A5-755A485E5C5C}" type="presParOf" srcId="{A94E62FF-1670-4921-BB67-17C2F51C5AB1}" destId="{4ED174F4-EA03-4A5D-85A2-47605D2242A2}" srcOrd="0" destOrd="0" presId="urn:microsoft.com/office/officeart/2005/8/layout/vList3"/>
    <dgm:cxn modelId="{64BD81CD-F5A4-4FF4-853E-7097927BE985}" type="presParOf" srcId="{A94E62FF-1670-4921-BB67-17C2F51C5AB1}" destId="{0296ED4E-835F-4973-AE04-C15658DDCEFA}" srcOrd="1" destOrd="0" presId="urn:microsoft.com/office/officeart/2005/8/layout/vList3"/>
    <dgm:cxn modelId="{54BB8037-5C32-454E-8FF6-9766E6A241F1}" type="presParOf" srcId="{05B77C97-45C4-41A7-BBEC-DF5A2759DA11}" destId="{F016FBED-BB84-4790-ACDE-FE65C137E61F}" srcOrd="5" destOrd="0" presId="urn:microsoft.com/office/officeart/2005/8/layout/vList3"/>
    <dgm:cxn modelId="{A308748F-0EA6-4324-B7D5-96335E0F8CA7}" type="presParOf" srcId="{05B77C97-45C4-41A7-BBEC-DF5A2759DA11}" destId="{39B8421D-6D1F-4C42-B69C-CB6060004405}" srcOrd="6" destOrd="0" presId="urn:microsoft.com/office/officeart/2005/8/layout/vList3"/>
    <dgm:cxn modelId="{BC898209-F09F-436B-811F-34A51E8178ED}" type="presParOf" srcId="{39B8421D-6D1F-4C42-B69C-CB6060004405}" destId="{5C191C69-C538-4623-B3D8-F25AE6613365}" srcOrd="0" destOrd="0" presId="urn:microsoft.com/office/officeart/2005/8/layout/vList3"/>
    <dgm:cxn modelId="{4DDAD02C-A168-45F2-A129-8CD11E09673A}" type="presParOf" srcId="{39B8421D-6D1F-4C42-B69C-CB6060004405}" destId="{E5B0A164-04C3-4046-A6BD-DCBD3B1F963E}" srcOrd="1" destOrd="0" presId="urn:microsoft.com/office/officeart/2005/8/layout/vList3"/>
    <dgm:cxn modelId="{D0779B2A-03FF-4E12-99E6-CBC0D7EEC87B}" type="presParOf" srcId="{05B77C97-45C4-41A7-BBEC-DF5A2759DA11}" destId="{E816A8AE-8976-4E22-8F7D-E3A8EE33FED8}" srcOrd="7" destOrd="0" presId="urn:microsoft.com/office/officeart/2005/8/layout/vList3"/>
    <dgm:cxn modelId="{9BB87202-9469-4D6E-9EA3-E5FA6BF7F5AA}" type="presParOf" srcId="{05B77C97-45C4-41A7-BBEC-DF5A2759DA11}" destId="{F8C9141E-FD98-4233-9DBE-C62F7E620B3E}" srcOrd="8" destOrd="0" presId="urn:microsoft.com/office/officeart/2005/8/layout/vList3"/>
    <dgm:cxn modelId="{8DCAB9E3-8166-4661-89EC-15D0083F5AD1}" type="presParOf" srcId="{F8C9141E-FD98-4233-9DBE-C62F7E620B3E}" destId="{18DE9DAF-5660-4DE8-B3F3-C77B0BEDA633}" srcOrd="0" destOrd="0" presId="urn:microsoft.com/office/officeart/2005/8/layout/vList3"/>
    <dgm:cxn modelId="{BBF92CFD-AA33-464D-B285-F3B970589B08}" type="presParOf" srcId="{F8C9141E-FD98-4233-9DBE-C62F7E620B3E}" destId="{03685BED-394A-4BA7-AA4D-11EE100AAC1F}" srcOrd="1" destOrd="0" presId="urn:microsoft.com/office/officeart/2005/8/layout/vList3"/>
    <dgm:cxn modelId="{639287F2-89A8-4F54-8C9D-84FC9A0178C7}" type="presParOf" srcId="{05B77C97-45C4-41A7-BBEC-DF5A2759DA11}" destId="{429A65B3-75F0-4BF2-892D-0D1936706A48}" srcOrd="9" destOrd="0" presId="urn:microsoft.com/office/officeart/2005/8/layout/vList3"/>
    <dgm:cxn modelId="{9304FCD2-FA4B-43B7-86A3-07B79A156A51}" type="presParOf" srcId="{05B77C97-45C4-41A7-BBEC-DF5A2759DA11}" destId="{2AF610B3-0C64-42D7-8FE3-86967795742D}" srcOrd="10" destOrd="0" presId="urn:microsoft.com/office/officeart/2005/8/layout/vList3"/>
    <dgm:cxn modelId="{5EC16923-8202-43C7-ADA2-3A2E59177E9E}" type="presParOf" srcId="{2AF610B3-0C64-42D7-8FE3-86967795742D}" destId="{75B04038-90C9-417B-86B0-593F72D22FE2}" srcOrd="0" destOrd="0" presId="urn:microsoft.com/office/officeart/2005/8/layout/vList3"/>
    <dgm:cxn modelId="{F6F93B56-02C3-40BC-8208-464850725C24}" type="presParOf" srcId="{2AF610B3-0C64-42D7-8FE3-86967795742D}" destId="{3C9BFA0E-E6AC-4B83-8E5C-8BA22205DCE2}" srcOrd="1" destOrd="0" presId="urn:microsoft.com/office/officeart/2005/8/layout/vList3"/>
    <dgm:cxn modelId="{C83BC95F-4F38-4A91-AC1E-6F25238791BC}" type="presParOf" srcId="{05B77C97-45C4-41A7-BBEC-DF5A2759DA11}" destId="{BA3B6B0A-59F1-4AD0-8FCB-97843CEB490F}" srcOrd="11" destOrd="0" presId="urn:microsoft.com/office/officeart/2005/8/layout/vList3"/>
    <dgm:cxn modelId="{89638408-DB2F-4AE1-BC53-9A5BE3A2A17F}" type="presParOf" srcId="{05B77C97-45C4-41A7-BBEC-DF5A2759DA11}" destId="{FAA87B93-47A7-45F3-B33F-0FECB1E85FC3}" srcOrd="12" destOrd="0" presId="urn:microsoft.com/office/officeart/2005/8/layout/vList3"/>
    <dgm:cxn modelId="{F4C17A23-BE7F-48DB-ADE0-1C8F7FFCA198}" type="presParOf" srcId="{FAA87B93-47A7-45F3-B33F-0FECB1E85FC3}" destId="{D3B5D899-6259-4E4B-9592-438B9D13A943}" srcOrd="0" destOrd="0" presId="urn:microsoft.com/office/officeart/2005/8/layout/vList3"/>
    <dgm:cxn modelId="{2EF0E5FA-49E9-4D5B-9EB2-04728C57816A}" type="presParOf" srcId="{FAA87B93-47A7-45F3-B33F-0FECB1E85FC3}" destId="{A4B43CB1-37B9-4CAB-8007-53CB3E5EEC49}" srcOrd="1" destOrd="0" presId="urn:microsoft.com/office/officeart/2005/8/layout/vList3"/>
    <dgm:cxn modelId="{F9A90841-EA3C-449F-BE9C-FAA1E403374D}" type="presParOf" srcId="{05B77C97-45C4-41A7-BBEC-DF5A2759DA11}" destId="{9FF2CB02-E439-49F2-B14F-8565C58F341C}" srcOrd="13" destOrd="0" presId="urn:microsoft.com/office/officeart/2005/8/layout/vList3"/>
    <dgm:cxn modelId="{30A16500-8738-48D2-9548-F863EAE0D6C0}" type="presParOf" srcId="{05B77C97-45C4-41A7-BBEC-DF5A2759DA11}" destId="{F27676B2-D5FC-4447-844A-1A0C13DBEF53}" srcOrd="14" destOrd="0" presId="urn:microsoft.com/office/officeart/2005/8/layout/vList3"/>
    <dgm:cxn modelId="{E05B116B-AF3E-4F2B-B7B0-8CC4E33FE63C}" type="presParOf" srcId="{F27676B2-D5FC-4447-844A-1A0C13DBEF53}" destId="{7F7E758F-94BE-4DFD-90D7-C3C287BFD9FD}" srcOrd="0" destOrd="0" presId="urn:microsoft.com/office/officeart/2005/8/layout/vList3"/>
    <dgm:cxn modelId="{9A1AC875-0194-4292-B686-8FFC9DE5F540}" type="presParOf" srcId="{F27676B2-D5FC-4447-844A-1A0C13DBEF53}" destId="{E89FA9B4-FF32-480D-B7DC-02C43D55BAB5}" srcOrd="1" destOrd="0" presId="urn:microsoft.com/office/officeart/2005/8/layout/vList3"/>
    <dgm:cxn modelId="{E558B5CB-275C-4DB1-BE5C-61CC60B12FE1}" type="presParOf" srcId="{05B77C97-45C4-41A7-BBEC-DF5A2759DA11}" destId="{C2573D57-5A8F-4C33-9E08-340A8905B6D0}" srcOrd="15" destOrd="0" presId="urn:microsoft.com/office/officeart/2005/8/layout/vList3"/>
    <dgm:cxn modelId="{436A3818-46A1-476C-9744-09BA1FC8C803}" type="presParOf" srcId="{05B77C97-45C4-41A7-BBEC-DF5A2759DA11}" destId="{BD3E30DB-FDAD-430F-93D3-1DF65F886A17}" srcOrd="16" destOrd="0" presId="urn:microsoft.com/office/officeart/2005/8/layout/vList3"/>
    <dgm:cxn modelId="{61A88A53-0CB6-4511-B6E7-7A36F4A8EE5A}" type="presParOf" srcId="{BD3E30DB-FDAD-430F-93D3-1DF65F886A17}" destId="{166DDE80-E1DD-4539-AC9B-84EDA151D8AF}" srcOrd="0" destOrd="0" presId="urn:microsoft.com/office/officeart/2005/8/layout/vList3"/>
    <dgm:cxn modelId="{E94838E1-E2AF-4C29-9EA9-CF149E6B8477}" type="presParOf" srcId="{BD3E30DB-FDAD-430F-93D3-1DF65F886A17}" destId="{CC2739CB-4AE8-45A9-B354-953A1F027599}"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3D9F9F-10DB-4174-81B8-DF0D6ECFAAFD}" type="doc">
      <dgm:prSet loTypeId="urn:microsoft.com/office/officeart/2005/8/layout/hProcess3" loCatId="process" qsTypeId="urn:microsoft.com/office/officeart/2005/8/quickstyle/simple1" qsCatId="simple" csTypeId="urn:microsoft.com/office/officeart/2005/8/colors/colorful1" csCatId="colorful" phldr="1"/>
      <dgm:spPr/>
    </dgm:pt>
    <dgm:pt modelId="{4EC957CE-2EE2-4E42-B650-E5FBE4D00823}">
      <dgm:prSet phldrT="[Texto]" custT="1"/>
      <dgm:spPr/>
      <dgm:t>
        <a:bodyPr/>
        <a:lstStyle/>
        <a:p>
          <a:endParaRPr lang="pt-BR" sz="1800" dirty="0">
            <a:latin typeface="Segoe UI Light" panose="020B0502040204020203" pitchFamily="34" charset="0"/>
            <a:cs typeface="Segoe UI Light" panose="020B0502040204020203" pitchFamily="34" charset="0"/>
          </a:endParaRPr>
        </a:p>
      </dgm:t>
    </dgm:pt>
    <dgm:pt modelId="{52477998-032B-4373-9BDF-6F4515D52BDC}" type="parTrans" cxnId="{45486542-16F5-4FC4-B232-84C1ED53E9E5}">
      <dgm:prSet/>
      <dgm:spPr/>
      <dgm:t>
        <a:bodyPr/>
        <a:lstStyle/>
        <a:p>
          <a:endParaRPr lang="pt-BR"/>
        </a:p>
      </dgm:t>
    </dgm:pt>
    <dgm:pt modelId="{BCF2A5EF-4A87-48B9-8032-AEC437A43A32}" type="sibTrans" cxnId="{45486542-16F5-4FC4-B232-84C1ED53E9E5}">
      <dgm:prSet/>
      <dgm:spPr/>
      <dgm:t>
        <a:bodyPr/>
        <a:lstStyle/>
        <a:p>
          <a:endParaRPr lang="pt-BR"/>
        </a:p>
      </dgm:t>
    </dgm:pt>
    <dgm:pt modelId="{2E698069-FBD3-4DD9-884F-86A1E0455A6A}" type="pres">
      <dgm:prSet presAssocID="{CC3D9F9F-10DB-4174-81B8-DF0D6ECFAAFD}" presName="Name0" presStyleCnt="0">
        <dgm:presLayoutVars>
          <dgm:dir/>
          <dgm:animLvl val="lvl"/>
          <dgm:resizeHandles val="exact"/>
        </dgm:presLayoutVars>
      </dgm:prSet>
      <dgm:spPr/>
    </dgm:pt>
    <dgm:pt modelId="{E9556405-8C72-43E1-A5C6-3D5D4A6688B9}" type="pres">
      <dgm:prSet presAssocID="{CC3D9F9F-10DB-4174-81B8-DF0D6ECFAAFD}" presName="dummy" presStyleCnt="0"/>
      <dgm:spPr/>
    </dgm:pt>
    <dgm:pt modelId="{32229823-65DB-40F0-904C-F725D621FD40}" type="pres">
      <dgm:prSet presAssocID="{CC3D9F9F-10DB-4174-81B8-DF0D6ECFAAFD}" presName="linH" presStyleCnt="0"/>
      <dgm:spPr/>
    </dgm:pt>
    <dgm:pt modelId="{6B9BC6FC-B2B2-471C-ACA0-92FFF7EA207E}" type="pres">
      <dgm:prSet presAssocID="{CC3D9F9F-10DB-4174-81B8-DF0D6ECFAAFD}" presName="padding1" presStyleCnt="0"/>
      <dgm:spPr/>
    </dgm:pt>
    <dgm:pt modelId="{4A3DA7EE-9CE6-4761-A0A3-518A8D125BAA}" type="pres">
      <dgm:prSet presAssocID="{4EC957CE-2EE2-4E42-B650-E5FBE4D00823}" presName="linV" presStyleCnt="0"/>
      <dgm:spPr/>
    </dgm:pt>
    <dgm:pt modelId="{FD9916A7-D674-4C49-91A3-3319B1FD46AB}" type="pres">
      <dgm:prSet presAssocID="{4EC957CE-2EE2-4E42-B650-E5FBE4D00823}" presName="spVertical1" presStyleCnt="0"/>
      <dgm:spPr/>
    </dgm:pt>
    <dgm:pt modelId="{0A6C822B-E825-4E5C-8209-434D105C7A0A}" type="pres">
      <dgm:prSet presAssocID="{4EC957CE-2EE2-4E42-B650-E5FBE4D00823}" presName="parTx" presStyleLbl="revTx" presStyleIdx="0" presStyleCnt="1">
        <dgm:presLayoutVars>
          <dgm:chMax val="0"/>
          <dgm:chPref val="0"/>
          <dgm:bulletEnabled val="1"/>
        </dgm:presLayoutVars>
      </dgm:prSet>
      <dgm:spPr/>
    </dgm:pt>
    <dgm:pt modelId="{65EA31B0-B9DF-4DE1-B190-E1F80091BB86}" type="pres">
      <dgm:prSet presAssocID="{4EC957CE-2EE2-4E42-B650-E5FBE4D00823}" presName="spVertical2" presStyleCnt="0"/>
      <dgm:spPr/>
    </dgm:pt>
    <dgm:pt modelId="{B619A274-365F-462C-A0A5-9AFD68B8E65D}" type="pres">
      <dgm:prSet presAssocID="{4EC957CE-2EE2-4E42-B650-E5FBE4D00823}" presName="spVertical3" presStyleCnt="0"/>
      <dgm:spPr/>
    </dgm:pt>
    <dgm:pt modelId="{EE6EA7BC-172F-43FF-A629-C78E32C9E523}" type="pres">
      <dgm:prSet presAssocID="{CC3D9F9F-10DB-4174-81B8-DF0D6ECFAAFD}" presName="padding2" presStyleCnt="0"/>
      <dgm:spPr/>
    </dgm:pt>
    <dgm:pt modelId="{E4A61E2B-B6E3-4AF0-AFF2-C3B15B84CD7F}" type="pres">
      <dgm:prSet presAssocID="{CC3D9F9F-10DB-4174-81B8-DF0D6ECFAAFD}" presName="negArrow" presStyleCnt="0"/>
      <dgm:spPr/>
    </dgm:pt>
    <dgm:pt modelId="{D96DFDEC-E834-4B90-A011-D03586F47879}" type="pres">
      <dgm:prSet presAssocID="{CC3D9F9F-10DB-4174-81B8-DF0D6ECFAAFD}" presName="backgroundArrow" presStyleLbl="node1" presStyleIdx="0" presStyleCnt="1"/>
      <dgm:spPr/>
    </dgm:pt>
  </dgm:ptLst>
  <dgm:cxnLst>
    <dgm:cxn modelId="{D9384930-9EEC-4328-8ADF-832511699D68}" type="presOf" srcId="{4EC957CE-2EE2-4E42-B650-E5FBE4D00823}" destId="{0A6C822B-E825-4E5C-8209-434D105C7A0A}" srcOrd="0" destOrd="0" presId="urn:microsoft.com/office/officeart/2005/8/layout/hProcess3"/>
    <dgm:cxn modelId="{1BF23640-56D7-4B2B-9586-CACF55C918EB}" type="presOf" srcId="{CC3D9F9F-10DB-4174-81B8-DF0D6ECFAAFD}" destId="{2E698069-FBD3-4DD9-884F-86A1E0455A6A}" srcOrd="0" destOrd="0" presId="urn:microsoft.com/office/officeart/2005/8/layout/hProcess3"/>
    <dgm:cxn modelId="{45486542-16F5-4FC4-B232-84C1ED53E9E5}" srcId="{CC3D9F9F-10DB-4174-81B8-DF0D6ECFAAFD}" destId="{4EC957CE-2EE2-4E42-B650-E5FBE4D00823}" srcOrd="0" destOrd="0" parTransId="{52477998-032B-4373-9BDF-6F4515D52BDC}" sibTransId="{BCF2A5EF-4A87-48B9-8032-AEC437A43A32}"/>
    <dgm:cxn modelId="{E22C2024-F473-4D3F-974E-A7753D778810}" type="presParOf" srcId="{2E698069-FBD3-4DD9-884F-86A1E0455A6A}" destId="{E9556405-8C72-43E1-A5C6-3D5D4A6688B9}" srcOrd="0" destOrd="0" presId="urn:microsoft.com/office/officeart/2005/8/layout/hProcess3"/>
    <dgm:cxn modelId="{658EC0F8-BBC1-49A2-89E0-AD4C01F10ECE}" type="presParOf" srcId="{2E698069-FBD3-4DD9-884F-86A1E0455A6A}" destId="{32229823-65DB-40F0-904C-F725D621FD40}" srcOrd="1" destOrd="0" presId="urn:microsoft.com/office/officeart/2005/8/layout/hProcess3"/>
    <dgm:cxn modelId="{8BC0601C-BB1B-41B7-B2CA-1DB2EC39E681}" type="presParOf" srcId="{32229823-65DB-40F0-904C-F725D621FD40}" destId="{6B9BC6FC-B2B2-471C-ACA0-92FFF7EA207E}" srcOrd="0" destOrd="0" presId="urn:microsoft.com/office/officeart/2005/8/layout/hProcess3"/>
    <dgm:cxn modelId="{2BE31E19-8EC4-44D6-BB85-AFB791DBFB92}" type="presParOf" srcId="{32229823-65DB-40F0-904C-F725D621FD40}" destId="{4A3DA7EE-9CE6-4761-A0A3-518A8D125BAA}" srcOrd="1" destOrd="0" presId="urn:microsoft.com/office/officeart/2005/8/layout/hProcess3"/>
    <dgm:cxn modelId="{FCFBCD1C-2EE2-4C60-8A06-F29C16D8D8D3}" type="presParOf" srcId="{4A3DA7EE-9CE6-4761-A0A3-518A8D125BAA}" destId="{FD9916A7-D674-4C49-91A3-3319B1FD46AB}" srcOrd="0" destOrd="0" presId="urn:microsoft.com/office/officeart/2005/8/layout/hProcess3"/>
    <dgm:cxn modelId="{AF478B08-2155-4B31-ABE9-5E678DD70F13}" type="presParOf" srcId="{4A3DA7EE-9CE6-4761-A0A3-518A8D125BAA}" destId="{0A6C822B-E825-4E5C-8209-434D105C7A0A}" srcOrd="1" destOrd="0" presId="urn:microsoft.com/office/officeart/2005/8/layout/hProcess3"/>
    <dgm:cxn modelId="{B3DB04EC-26ED-4229-849E-8804C6CF7E68}" type="presParOf" srcId="{4A3DA7EE-9CE6-4761-A0A3-518A8D125BAA}" destId="{65EA31B0-B9DF-4DE1-B190-E1F80091BB86}" srcOrd="2" destOrd="0" presId="urn:microsoft.com/office/officeart/2005/8/layout/hProcess3"/>
    <dgm:cxn modelId="{EF7742D8-1A8F-41EE-98B5-EAE5834E39B5}" type="presParOf" srcId="{4A3DA7EE-9CE6-4761-A0A3-518A8D125BAA}" destId="{B619A274-365F-462C-A0A5-9AFD68B8E65D}" srcOrd="3" destOrd="0" presId="urn:microsoft.com/office/officeart/2005/8/layout/hProcess3"/>
    <dgm:cxn modelId="{FC82AF4F-8BE4-4B4F-B4A7-2EB03692FBB9}" type="presParOf" srcId="{32229823-65DB-40F0-904C-F725D621FD40}" destId="{EE6EA7BC-172F-43FF-A629-C78E32C9E523}" srcOrd="2" destOrd="0" presId="urn:microsoft.com/office/officeart/2005/8/layout/hProcess3"/>
    <dgm:cxn modelId="{21DFE762-BA32-4FFF-B2B5-B1558A517E31}" type="presParOf" srcId="{32229823-65DB-40F0-904C-F725D621FD40}" destId="{E4A61E2B-B6E3-4AF0-AFF2-C3B15B84CD7F}" srcOrd="3" destOrd="0" presId="urn:microsoft.com/office/officeart/2005/8/layout/hProcess3"/>
    <dgm:cxn modelId="{7CA9C5B1-0F86-4C60-AA62-230DF7A17194}" type="presParOf" srcId="{32229823-65DB-40F0-904C-F725D621FD40}" destId="{D96DFDEC-E834-4B90-A011-D03586F47879}" srcOrd="4" destOrd="0" presId="urn:microsoft.com/office/officeart/2005/8/layout/h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D99B51-B747-40ED-8DE3-F514DD30FDAD}">
      <dsp:nvSpPr>
        <dsp:cNvPr id="0" name=""/>
        <dsp:cNvSpPr/>
      </dsp:nvSpPr>
      <dsp:spPr>
        <a:xfrm rot="10800000">
          <a:off x="1127152" y="523"/>
          <a:ext cx="4121755" cy="355862"/>
        </a:xfrm>
        <a:prstGeom prst="homePlat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926" tIns="57150" rIns="106680" bIns="57150" numCol="1" spcCol="1270" anchor="ctr" anchorCtr="0">
          <a:noAutofit/>
        </a:bodyPr>
        <a:lstStyle/>
        <a:p>
          <a:pPr marL="0" lvl="0" indent="0" algn="ctr" defTabSz="666750">
            <a:lnSpc>
              <a:spcPct val="90000"/>
            </a:lnSpc>
            <a:spcBef>
              <a:spcPct val="0"/>
            </a:spcBef>
            <a:spcAft>
              <a:spcPct val="35000"/>
            </a:spcAft>
            <a:buNone/>
          </a:pPr>
          <a:r>
            <a:rPr lang="pt-BR" sz="1500" kern="1200" dirty="0"/>
            <a:t>Apps</a:t>
          </a:r>
        </a:p>
      </dsp:txBody>
      <dsp:txXfrm rot="10800000">
        <a:off x="1216117" y="523"/>
        <a:ext cx="4032790" cy="355862"/>
      </dsp:txXfrm>
    </dsp:sp>
    <dsp:sp modelId="{CBB87A2C-90B4-4640-A349-A216E0E661BB}">
      <dsp:nvSpPr>
        <dsp:cNvPr id="0" name=""/>
        <dsp:cNvSpPr/>
      </dsp:nvSpPr>
      <dsp:spPr>
        <a:xfrm>
          <a:off x="949220" y="523"/>
          <a:ext cx="355862" cy="355862"/>
        </a:xfrm>
        <a:prstGeom prst="ellipse">
          <a:avLst/>
        </a:prstGeom>
        <a:solidFill>
          <a:schemeClr val="accent6">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3A4BD4-E154-49B4-B7D2-93584FC9A6FD}">
      <dsp:nvSpPr>
        <dsp:cNvPr id="0" name=""/>
        <dsp:cNvSpPr/>
      </dsp:nvSpPr>
      <dsp:spPr>
        <a:xfrm rot="10800000">
          <a:off x="1127152" y="462614"/>
          <a:ext cx="4121755" cy="355862"/>
        </a:xfrm>
        <a:prstGeom prst="homePlat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926" tIns="57150" rIns="106680" bIns="57150" numCol="1" spcCol="1270" anchor="ctr" anchorCtr="0">
          <a:noAutofit/>
        </a:bodyPr>
        <a:lstStyle/>
        <a:p>
          <a:pPr marL="0" lvl="0" indent="0" algn="ctr" defTabSz="666750">
            <a:lnSpc>
              <a:spcPct val="90000"/>
            </a:lnSpc>
            <a:spcBef>
              <a:spcPct val="0"/>
            </a:spcBef>
            <a:spcAft>
              <a:spcPct val="35000"/>
            </a:spcAft>
            <a:buNone/>
          </a:pPr>
          <a:r>
            <a:rPr lang="pt-BR" sz="1500" kern="1200" dirty="0"/>
            <a:t>Dados</a:t>
          </a:r>
        </a:p>
      </dsp:txBody>
      <dsp:txXfrm rot="10800000">
        <a:off x="1216117" y="462614"/>
        <a:ext cx="4032790" cy="355862"/>
      </dsp:txXfrm>
    </dsp:sp>
    <dsp:sp modelId="{80DF08F8-617F-4198-AB52-686C2AF20ADB}">
      <dsp:nvSpPr>
        <dsp:cNvPr id="0" name=""/>
        <dsp:cNvSpPr/>
      </dsp:nvSpPr>
      <dsp:spPr>
        <a:xfrm>
          <a:off x="949220" y="462614"/>
          <a:ext cx="355862" cy="355862"/>
        </a:xfrm>
        <a:prstGeom prst="ellipse">
          <a:avLst/>
        </a:prstGeom>
        <a:solidFill>
          <a:schemeClr val="accent6">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96ED4E-835F-4973-AE04-C15658DDCEFA}">
      <dsp:nvSpPr>
        <dsp:cNvPr id="0" name=""/>
        <dsp:cNvSpPr/>
      </dsp:nvSpPr>
      <dsp:spPr>
        <a:xfrm rot="10800000">
          <a:off x="1127152" y="924704"/>
          <a:ext cx="4121755" cy="355862"/>
        </a:xfrm>
        <a:prstGeom prst="homePlate">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926" tIns="57150" rIns="106680" bIns="57150" numCol="1" spcCol="1270" anchor="ctr" anchorCtr="0">
          <a:noAutofit/>
        </a:bodyPr>
        <a:lstStyle/>
        <a:p>
          <a:pPr marL="0" lvl="0" indent="0" algn="ctr" defTabSz="666750">
            <a:lnSpc>
              <a:spcPct val="90000"/>
            </a:lnSpc>
            <a:spcBef>
              <a:spcPct val="0"/>
            </a:spcBef>
            <a:spcAft>
              <a:spcPct val="35000"/>
            </a:spcAft>
            <a:buNone/>
          </a:pPr>
          <a:r>
            <a:rPr lang="pt-BR" sz="1500" kern="1200" dirty="0"/>
            <a:t>Tempo de Execução</a:t>
          </a:r>
        </a:p>
      </dsp:txBody>
      <dsp:txXfrm rot="10800000">
        <a:off x="1216117" y="924704"/>
        <a:ext cx="4032790" cy="355862"/>
      </dsp:txXfrm>
    </dsp:sp>
    <dsp:sp modelId="{4ED174F4-EA03-4A5D-85A2-47605D2242A2}">
      <dsp:nvSpPr>
        <dsp:cNvPr id="0" name=""/>
        <dsp:cNvSpPr/>
      </dsp:nvSpPr>
      <dsp:spPr>
        <a:xfrm>
          <a:off x="949220" y="924704"/>
          <a:ext cx="355862" cy="355862"/>
        </a:xfrm>
        <a:prstGeom prst="ellipse">
          <a:avLst/>
        </a:prstGeom>
        <a:solidFill>
          <a:schemeClr val="accent6">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B0A164-04C3-4046-A6BD-DCBD3B1F963E}">
      <dsp:nvSpPr>
        <dsp:cNvPr id="0" name=""/>
        <dsp:cNvSpPr/>
      </dsp:nvSpPr>
      <dsp:spPr>
        <a:xfrm rot="10800000">
          <a:off x="1127152" y="1386795"/>
          <a:ext cx="4121755" cy="355862"/>
        </a:xfrm>
        <a:prstGeom prst="homePlate">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926" tIns="57150" rIns="106680" bIns="57150" numCol="1" spcCol="1270" anchor="ctr" anchorCtr="0">
          <a:noAutofit/>
        </a:bodyPr>
        <a:lstStyle/>
        <a:p>
          <a:pPr marL="0" lvl="0" indent="0" algn="ctr" defTabSz="666750">
            <a:lnSpc>
              <a:spcPct val="90000"/>
            </a:lnSpc>
            <a:spcBef>
              <a:spcPct val="0"/>
            </a:spcBef>
            <a:spcAft>
              <a:spcPct val="35000"/>
            </a:spcAft>
            <a:buNone/>
          </a:pPr>
          <a:r>
            <a:rPr lang="pt-BR" sz="1500" kern="1200" dirty="0"/>
            <a:t>Middleware</a:t>
          </a:r>
        </a:p>
      </dsp:txBody>
      <dsp:txXfrm rot="10800000">
        <a:off x="1216117" y="1386795"/>
        <a:ext cx="4032790" cy="355862"/>
      </dsp:txXfrm>
    </dsp:sp>
    <dsp:sp modelId="{5C191C69-C538-4623-B3D8-F25AE6613365}">
      <dsp:nvSpPr>
        <dsp:cNvPr id="0" name=""/>
        <dsp:cNvSpPr/>
      </dsp:nvSpPr>
      <dsp:spPr>
        <a:xfrm>
          <a:off x="949220" y="1386795"/>
          <a:ext cx="355862" cy="355862"/>
        </a:xfrm>
        <a:prstGeom prst="ellipse">
          <a:avLst/>
        </a:prstGeom>
        <a:solidFill>
          <a:schemeClr val="accent6">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685BED-394A-4BA7-AA4D-11EE100AAC1F}">
      <dsp:nvSpPr>
        <dsp:cNvPr id="0" name=""/>
        <dsp:cNvSpPr/>
      </dsp:nvSpPr>
      <dsp:spPr>
        <a:xfrm rot="10800000">
          <a:off x="1127152" y="1848885"/>
          <a:ext cx="4121755" cy="355862"/>
        </a:xfrm>
        <a:prstGeom prst="homePlate">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926" tIns="57150" rIns="106680" bIns="57150" numCol="1" spcCol="1270" anchor="ctr" anchorCtr="0">
          <a:noAutofit/>
        </a:bodyPr>
        <a:lstStyle/>
        <a:p>
          <a:pPr marL="0" lvl="0" indent="0" algn="ctr" defTabSz="666750">
            <a:lnSpc>
              <a:spcPct val="90000"/>
            </a:lnSpc>
            <a:spcBef>
              <a:spcPct val="0"/>
            </a:spcBef>
            <a:spcAft>
              <a:spcPct val="35000"/>
            </a:spcAft>
            <a:buNone/>
          </a:pPr>
          <a:r>
            <a:rPr lang="pt-BR" sz="1500" kern="1200" dirty="0"/>
            <a:t>O/S</a:t>
          </a:r>
        </a:p>
      </dsp:txBody>
      <dsp:txXfrm rot="10800000">
        <a:off x="1216117" y="1848885"/>
        <a:ext cx="4032790" cy="355862"/>
      </dsp:txXfrm>
    </dsp:sp>
    <dsp:sp modelId="{18DE9DAF-5660-4DE8-B3F3-C77B0BEDA633}">
      <dsp:nvSpPr>
        <dsp:cNvPr id="0" name=""/>
        <dsp:cNvSpPr/>
      </dsp:nvSpPr>
      <dsp:spPr>
        <a:xfrm>
          <a:off x="949220" y="1848885"/>
          <a:ext cx="355862" cy="355862"/>
        </a:xfrm>
        <a:prstGeom prst="ellipse">
          <a:avLst/>
        </a:prstGeom>
        <a:solidFill>
          <a:schemeClr val="accent6">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9BFA0E-E6AC-4B83-8E5C-8BA22205DCE2}">
      <dsp:nvSpPr>
        <dsp:cNvPr id="0" name=""/>
        <dsp:cNvSpPr/>
      </dsp:nvSpPr>
      <dsp:spPr>
        <a:xfrm rot="10800000">
          <a:off x="1127152" y="2310976"/>
          <a:ext cx="4121755" cy="355862"/>
        </a:xfrm>
        <a:prstGeom prst="homePlat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926" tIns="57150" rIns="106680" bIns="57150" numCol="1" spcCol="1270" anchor="ctr" anchorCtr="0">
          <a:noAutofit/>
        </a:bodyPr>
        <a:lstStyle/>
        <a:p>
          <a:pPr marL="0" lvl="0" indent="0" algn="ctr" defTabSz="666750">
            <a:lnSpc>
              <a:spcPct val="90000"/>
            </a:lnSpc>
            <a:spcBef>
              <a:spcPct val="0"/>
            </a:spcBef>
            <a:spcAft>
              <a:spcPct val="35000"/>
            </a:spcAft>
            <a:buNone/>
          </a:pPr>
          <a:r>
            <a:rPr lang="pt-BR" sz="1500" kern="1200" dirty="0"/>
            <a:t>Virtualização</a:t>
          </a:r>
        </a:p>
      </dsp:txBody>
      <dsp:txXfrm rot="10800000">
        <a:off x="1216117" y="2310976"/>
        <a:ext cx="4032790" cy="355862"/>
      </dsp:txXfrm>
    </dsp:sp>
    <dsp:sp modelId="{75B04038-90C9-417B-86B0-593F72D22FE2}">
      <dsp:nvSpPr>
        <dsp:cNvPr id="0" name=""/>
        <dsp:cNvSpPr/>
      </dsp:nvSpPr>
      <dsp:spPr>
        <a:xfrm>
          <a:off x="949220" y="2310976"/>
          <a:ext cx="355862" cy="355862"/>
        </a:xfrm>
        <a:prstGeom prst="ellipse">
          <a:avLst/>
        </a:prstGeom>
        <a:solidFill>
          <a:schemeClr val="accent6">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B43CB1-37B9-4CAB-8007-53CB3E5EEC49}">
      <dsp:nvSpPr>
        <dsp:cNvPr id="0" name=""/>
        <dsp:cNvSpPr/>
      </dsp:nvSpPr>
      <dsp:spPr>
        <a:xfrm rot="10800000">
          <a:off x="1127152" y="2773066"/>
          <a:ext cx="4121755" cy="355862"/>
        </a:xfrm>
        <a:prstGeom prst="homePlat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926" tIns="57150" rIns="106680" bIns="57150" numCol="1" spcCol="1270" anchor="ctr" anchorCtr="0">
          <a:noAutofit/>
        </a:bodyPr>
        <a:lstStyle/>
        <a:p>
          <a:pPr marL="0" lvl="0" indent="0" algn="ctr" defTabSz="666750">
            <a:lnSpc>
              <a:spcPct val="90000"/>
            </a:lnSpc>
            <a:spcBef>
              <a:spcPct val="0"/>
            </a:spcBef>
            <a:spcAft>
              <a:spcPct val="35000"/>
            </a:spcAft>
            <a:buNone/>
          </a:pPr>
          <a:r>
            <a:rPr lang="pt-BR" sz="1500" kern="1200" dirty="0"/>
            <a:t>Servidores</a:t>
          </a:r>
        </a:p>
      </dsp:txBody>
      <dsp:txXfrm rot="10800000">
        <a:off x="1216117" y="2773066"/>
        <a:ext cx="4032790" cy="355862"/>
      </dsp:txXfrm>
    </dsp:sp>
    <dsp:sp modelId="{D3B5D899-6259-4E4B-9592-438B9D13A943}">
      <dsp:nvSpPr>
        <dsp:cNvPr id="0" name=""/>
        <dsp:cNvSpPr/>
      </dsp:nvSpPr>
      <dsp:spPr>
        <a:xfrm>
          <a:off x="949220" y="2773066"/>
          <a:ext cx="355862" cy="355862"/>
        </a:xfrm>
        <a:prstGeom prst="ellipse">
          <a:avLst/>
        </a:prstGeom>
        <a:solidFill>
          <a:schemeClr val="accent6">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9FA9B4-FF32-480D-B7DC-02C43D55BAB5}">
      <dsp:nvSpPr>
        <dsp:cNvPr id="0" name=""/>
        <dsp:cNvSpPr/>
      </dsp:nvSpPr>
      <dsp:spPr>
        <a:xfrm rot="10800000">
          <a:off x="1127152" y="3235157"/>
          <a:ext cx="4121755" cy="355862"/>
        </a:xfrm>
        <a:prstGeom prst="homePlat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926" tIns="57150" rIns="106680" bIns="57150" numCol="1" spcCol="1270" anchor="ctr" anchorCtr="0">
          <a:noAutofit/>
        </a:bodyPr>
        <a:lstStyle/>
        <a:p>
          <a:pPr marL="0" lvl="0" indent="0" algn="ctr" defTabSz="666750">
            <a:lnSpc>
              <a:spcPct val="90000"/>
            </a:lnSpc>
            <a:spcBef>
              <a:spcPct val="0"/>
            </a:spcBef>
            <a:spcAft>
              <a:spcPct val="35000"/>
            </a:spcAft>
            <a:buNone/>
          </a:pPr>
          <a:r>
            <a:rPr lang="pt-BR" sz="1500" kern="1200" dirty="0"/>
            <a:t>Armazenamento</a:t>
          </a:r>
        </a:p>
      </dsp:txBody>
      <dsp:txXfrm rot="10800000">
        <a:off x="1216117" y="3235157"/>
        <a:ext cx="4032790" cy="355862"/>
      </dsp:txXfrm>
    </dsp:sp>
    <dsp:sp modelId="{7F7E758F-94BE-4DFD-90D7-C3C287BFD9FD}">
      <dsp:nvSpPr>
        <dsp:cNvPr id="0" name=""/>
        <dsp:cNvSpPr/>
      </dsp:nvSpPr>
      <dsp:spPr>
        <a:xfrm>
          <a:off x="949220" y="3235157"/>
          <a:ext cx="355862" cy="355862"/>
        </a:xfrm>
        <a:prstGeom prst="ellipse">
          <a:avLst/>
        </a:prstGeom>
        <a:solidFill>
          <a:schemeClr val="accent6">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C2739CB-4AE8-45A9-B354-953A1F027599}">
      <dsp:nvSpPr>
        <dsp:cNvPr id="0" name=""/>
        <dsp:cNvSpPr/>
      </dsp:nvSpPr>
      <dsp:spPr>
        <a:xfrm rot="10800000">
          <a:off x="1127152" y="3697247"/>
          <a:ext cx="4121755" cy="355862"/>
        </a:xfrm>
        <a:prstGeom prst="homePlat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926" tIns="57150" rIns="106680" bIns="57150" numCol="1" spcCol="1270" anchor="ctr" anchorCtr="0">
          <a:noAutofit/>
        </a:bodyPr>
        <a:lstStyle/>
        <a:p>
          <a:pPr marL="0" lvl="0" indent="0" algn="ctr" defTabSz="666750">
            <a:lnSpc>
              <a:spcPct val="90000"/>
            </a:lnSpc>
            <a:spcBef>
              <a:spcPct val="0"/>
            </a:spcBef>
            <a:spcAft>
              <a:spcPct val="35000"/>
            </a:spcAft>
            <a:buNone/>
          </a:pPr>
          <a:r>
            <a:rPr lang="pt-BR" sz="1500" kern="1200" dirty="0"/>
            <a:t>Rede</a:t>
          </a:r>
        </a:p>
      </dsp:txBody>
      <dsp:txXfrm rot="10800000">
        <a:off x="1216117" y="3697247"/>
        <a:ext cx="4032790" cy="355862"/>
      </dsp:txXfrm>
    </dsp:sp>
    <dsp:sp modelId="{166DDE80-E1DD-4539-AC9B-84EDA151D8AF}">
      <dsp:nvSpPr>
        <dsp:cNvPr id="0" name=""/>
        <dsp:cNvSpPr/>
      </dsp:nvSpPr>
      <dsp:spPr>
        <a:xfrm>
          <a:off x="949220" y="3697247"/>
          <a:ext cx="355862" cy="355862"/>
        </a:xfrm>
        <a:prstGeom prst="ellipse">
          <a:avLst/>
        </a:prstGeom>
        <a:solidFill>
          <a:schemeClr val="accent6">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6DFDEC-E834-4B90-A011-D03586F47879}">
      <dsp:nvSpPr>
        <dsp:cNvPr id="0" name=""/>
        <dsp:cNvSpPr/>
      </dsp:nvSpPr>
      <dsp:spPr>
        <a:xfrm>
          <a:off x="0" y="9011"/>
          <a:ext cx="1640518" cy="1512000"/>
        </a:xfrm>
        <a:prstGeom prst="rightArrow">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6C822B-E825-4E5C-8209-434D105C7A0A}">
      <dsp:nvSpPr>
        <dsp:cNvPr id="0" name=""/>
        <dsp:cNvSpPr/>
      </dsp:nvSpPr>
      <dsp:spPr>
        <a:xfrm>
          <a:off x="132330" y="387011"/>
          <a:ext cx="1344135" cy="75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82880" rIns="0" bIns="182880" numCol="1" spcCol="1270" anchor="ctr" anchorCtr="0">
          <a:noAutofit/>
        </a:bodyPr>
        <a:lstStyle/>
        <a:p>
          <a:pPr marL="0" lvl="0" indent="0" algn="ctr" defTabSz="800100">
            <a:lnSpc>
              <a:spcPct val="90000"/>
            </a:lnSpc>
            <a:spcBef>
              <a:spcPct val="0"/>
            </a:spcBef>
            <a:spcAft>
              <a:spcPct val="35000"/>
            </a:spcAft>
            <a:buNone/>
          </a:pPr>
          <a:endParaRPr lang="pt-BR" sz="1800" kern="1200" dirty="0">
            <a:latin typeface="Segoe UI Light" panose="020B0502040204020203" pitchFamily="34" charset="0"/>
            <a:cs typeface="Segoe UI Light" panose="020B0502040204020203" pitchFamily="34" charset="0"/>
          </a:endParaRPr>
        </a:p>
      </dsp:txBody>
      <dsp:txXfrm>
        <a:off x="132330" y="387011"/>
        <a:ext cx="1344135" cy="756000"/>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773"/>
          </a:xfrm>
          <a:prstGeom prst="rect">
            <a:avLst/>
          </a:prstGeom>
        </p:spPr>
        <p:txBody>
          <a:bodyPr vert="horz" lIns="92446" tIns="46223" rIns="92446" bIns="46223" rtlCol="0"/>
          <a:lstStyle>
            <a:lvl1pPr algn="l">
              <a:defRPr sz="1200"/>
            </a:lvl1pPr>
          </a:lstStyle>
          <a:p>
            <a:r>
              <a:rPr lang="en-US" dirty="0">
                <a:latin typeface="Segoe UI" pitchFamily="34" charset="0"/>
              </a:rPr>
              <a:t>Windows Azure Overview</a:t>
            </a:r>
          </a:p>
        </p:txBody>
      </p:sp>
      <p:sp>
        <p:nvSpPr>
          <p:cNvPr id="3" name="Date Placeholder 2"/>
          <p:cNvSpPr>
            <a:spLocks noGrp="1"/>
          </p:cNvSpPr>
          <p:nvPr>
            <p:ph type="dt" sz="quarter" idx="1"/>
          </p:nvPr>
        </p:nvSpPr>
        <p:spPr>
          <a:xfrm>
            <a:off x="3978132" y="0"/>
            <a:ext cx="3043343" cy="465773"/>
          </a:xfrm>
          <a:prstGeom prst="rect">
            <a:avLst/>
          </a:prstGeom>
        </p:spPr>
        <p:txBody>
          <a:bodyPr vert="horz" lIns="92446" tIns="46223" rIns="92446" bIns="46223" rtlCol="0"/>
          <a:lstStyle>
            <a:lvl1pPr algn="r">
              <a:defRPr sz="1200"/>
            </a:lvl1pPr>
          </a:lstStyle>
          <a:p>
            <a:fld id="{126C4AC0-4315-44D1-8268-F58D6F432E18}" type="datetimeFigureOut">
              <a:rPr lang="en-US" smtClean="0">
                <a:latin typeface="Segoe UI" pitchFamily="34" charset="0"/>
              </a:rPr>
              <a:t>4/17/2018</a:t>
            </a:fld>
            <a:endParaRPr lang="en-US" dirty="0">
              <a:latin typeface="Segoe UI" pitchFamily="34" charset="0"/>
            </a:endParaRPr>
          </a:p>
        </p:txBody>
      </p:sp>
      <p:sp>
        <p:nvSpPr>
          <p:cNvPr id="4" name="Footer Placeholder 3"/>
          <p:cNvSpPr>
            <a:spLocks noGrp="1"/>
          </p:cNvSpPr>
          <p:nvPr>
            <p:ph type="ftr" sz="quarter" idx="2"/>
          </p:nvPr>
        </p:nvSpPr>
        <p:spPr>
          <a:xfrm>
            <a:off x="0" y="8841738"/>
            <a:ext cx="3043343" cy="465773"/>
          </a:xfrm>
          <a:prstGeom prst="rect">
            <a:avLst/>
          </a:prstGeom>
        </p:spPr>
        <p:txBody>
          <a:bodyPr vert="horz" lIns="92446" tIns="46223" rIns="92446" bIns="46223"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978132" y="8841738"/>
            <a:ext cx="3043343" cy="465773"/>
          </a:xfrm>
          <a:prstGeom prst="rect">
            <a:avLst/>
          </a:prstGeom>
        </p:spPr>
        <p:txBody>
          <a:bodyPr vert="horz" lIns="92446" tIns="46223" rIns="92446" bIns="46223" rtlCol="0" anchor="b"/>
          <a:lstStyle>
            <a:lvl1pPr algn="r">
              <a:defRPr sz="1200"/>
            </a:lvl1pPr>
          </a:lstStyle>
          <a:p>
            <a:fld id="{FF899423-EDC2-457D-B42B-E8AC52DB47D2}" type="slidenum">
              <a:rPr lang="en-US" smtClean="0">
                <a:latin typeface="Segoe UI" pitchFamily="34" charset="0"/>
              </a:rPr>
              <a:t>‹nº›</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2446" tIns="46223" rIns="92446" bIns="46223" rtlCol="0"/>
          <a:lstStyle>
            <a:lvl1pPr algn="l">
              <a:defRPr sz="1200">
                <a:latin typeface="Segoe UI" pitchFamily="34" charset="0"/>
              </a:defRPr>
            </a:lvl1pPr>
          </a:lstStyle>
          <a:p>
            <a:r>
              <a:rPr lang="en-US" dirty="0"/>
              <a:t>Windows Azure Overview</a:t>
            </a:r>
          </a:p>
        </p:txBody>
      </p:sp>
      <p:sp>
        <p:nvSpPr>
          <p:cNvPr id="3" name="Date Placeholder 2"/>
          <p:cNvSpPr>
            <a:spLocks noGrp="1"/>
          </p:cNvSpPr>
          <p:nvPr>
            <p:ph type="dt" idx="1"/>
          </p:nvPr>
        </p:nvSpPr>
        <p:spPr>
          <a:xfrm>
            <a:off x="3978132" y="0"/>
            <a:ext cx="3043343" cy="465455"/>
          </a:xfrm>
          <a:prstGeom prst="rect">
            <a:avLst/>
          </a:prstGeom>
        </p:spPr>
        <p:txBody>
          <a:bodyPr vert="horz" lIns="92446" tIns="46223" rIns="92446" bIns="46223" rtlCol="0"/>
          <a:lstStyle>
            <a:lvl1pPr algn="r">
              <a:defRPr sz="1200">
                <a:latin typeface="Segoe UI" pitchFamily="34" charset="0"/>
              </a:defRPr>
            </a:lvl1pPr>
          </a:lstStyle>
          <a:p>
            <a:fld id="{CAE3F082-F902-42D8-A765-720E172C3194}" type="datetimeFigureOut">
              <a:rPr lang="en-US" smtClean="0"/>
              <a:pPr/>
              <a:t>4/17/2018</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2446" tIns="46223" rIns="92446" bIns="46223"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42030"/>
            <a:ext cx="3043343" cy="465455"/>
          </a:xfrm>
          <a:prstGeom prst="rect">
            <a:avLst/>
          </a:prstGeom>
        </p:spPr>
        <p:txBody>
          <a:bodyPr vert="horz" lIns="92446" tIns="46223" rIns="92446" bIns="46223"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2446" tIns="46223" rIns="92446" bIns="46223" rtlCol="0" anchor="b"/>
          <a:lstStyle>
            <a:lvl1pPr algn="r">
              <a:defRPr sz="1200">
                <a:latin typeface="Segoe UI" pitchFamily="34" charset="0"/>
              </a:defRPr>
            </a:lvl1pPr>
          </a:lstStyle>
          <a:p>
            <a:fld id="{82AABF77-E2E4-44CA-BA5C-65E132CF08D8}" type="slidenum">
              <a:rPr lang="en-US" smtClean="0"/>
              <a:pPr/>
              <a:t>‹nº›</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5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681448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10B1CD-E74A-4C0E-84E5-AF5B297AC5FC}" type="datetime1">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4/17/2018</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6" name="Header Placeholder 5"/>
          <p:cNvSpPr>
            <a:spLocks noGrp="1"/>
          </p:cNvSpPr>
          <p:nvPr>
            <p:ph type="hd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ea typeface="+mn-ea"/>
                <a:cs typeface="+mn-cs"/>
              </a:rPr>
              <a:t>Microsoft Office</a:t>
            </a:r>
          </a:p>
        </p:txBody>
      </p:sp>
      <p:sp>
        <p:nvSpPr>
          <p:cNvPr id="7" name="Footer Placeholder 6"/>
          <p:cNvSpPr>
            <a:spLocks noGrp="1"/>
          </p:cNvSpPr>
          <p:nvPr>
            <p:ph type="ftr" sz="quarter" idx="13"/>
          </p:nvPr>
        </p:nvSpPr>
        <p:spPr/>
        <p:txBody>
          <a:bodyPr/>
          <a:lstStyle/>
          <a:p>
            <a:pPr marL="231775" marR="0" lvl="0" indent="0" algn="l" defTabSz="914099" rtl="0"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marR="0" lvl="0" indent="0" algn="l" defTabSz="914099" rtl="0"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953068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pt-BR" sz="1600" b="0" i="0" kern="1200" dirty="0">
                <a:solidFill>
                  <a:schemeClr val="tx1"/>
                </a:solidFill>
                <a:effectLst/>
                <a:latin typeface="Segoe UI" pitchFamily="34" charset="0"/>
                <a:ea typeface="+mn-ea"/>
                <a:cs typeface="+mn-cs"/>
              </a:rPr>
              <a:t>O middleware é o software que se encontra entre o sistema operacional e os aplicativos nele executados. Funcionando de forma essencial como uma camada oculta de tradução, o middleware permite a comunicação e o gerenciamento de dados para aplicativos distribuídos. (https://azure.microsoft.com/</a:t>
            </a:r>
            <a:r>
              <a:rPr lang="pt-BR" sz="1600" b="0" i="0" kern="1200" dirty="0" err="1">
                <a:solidFill>
                  <a:schemeClr val="tx1"/>
                </a:solidFill>
                <a:effectLst/>
                <a:latin typeface="Segoe UI" pitchFamily="34" charset="0"/>
                <a:ea typeface="+mn-ea"/>
                <a:cs typeface="+mn-cs"/>
              </a:rPr>
              <a:t>pt-br</a:t>
            </a:r>
            <a:r>
              <a:rPr lang="pt-BR" sz="1600" b="0" i="0" kern="1200" dirty="0">
                <a:solidFill>
                  <a:schemeClr val="tx1"/>
                </a:solidFill>
                <a:effectLst/>
                <a:latin typeface="Segoe UI" pitchFamily="34" charset="0"/>
                <a:ea typeface="+mn-ea"/>
                <a:cs typeface="+mn-cs"/>
              </a:rPr>
              <a:t>/overview/</a:t>
            </a:r>
            <a:r>
              <a:rPr lang="pt-BR" sz="1600" b="0" i="0" kern="1200" dirty="0" err="1">
                <a:solidFill>
                  <a:schemeClr val="tx1"/>
                </a:solidFill>
                <a:effectLst/>
                <a:latin typeface="Segoe UI" pitchFamily="34" charset="0"/>
                <a:ea typeface="+mn-ea"/>
                <a:cs typeface="+mn-cs"/>
              </a:rPr>
              <a:t>what</a:t>
            </a:r>
            <a:r>
              <a:rPr lang="pt-BR" sz="1600" b="0" i="0" kern="1200" dirty="0">
                <a:solidFill>
                  <a:schemeClr val="tx1"/>
                </a:solidFill>
                <a:effectLst/>
                <a:latin typeface="Segoe UI" pitchFamily="34" charset="0"/>
                <a:ea typeface="+mn-ea"/>
                <a:cs typeface="+mn-cs"/>
              </a:rPr>
              <a:t>-</a:t>
            </a:r>
            <a:r>
              <a:rPr lang="pt-BR" sz="1600" b="0" i="0" kern="1200" dirty="0" err="1">
                <a:solidFill>
                  <a:schemeClr val="tx1"/>
                </a:solidFill>
                <a:effectLst/>
                <a:latin typeface="Segoe UI" pitchFamily="34" charset="0"/>
                <a:ea typeface="+mn-ea"/>
                <a:cs typeface="+mn-cs"/>
              </a:rPr>
              <a:t>is</a:t>
            </a:r>
            <a:r>
              <a:rPr lang="pt-BR" sz="1600" b="0" i="0" kern="1200" dirty="0">
                <a:solidFill>
                  <a:schemeClr val="tx1"/>
                </a:solidFill>
                <a:effectLst/>
                <a:latin typeface="Segoe UI" pitchFamily="34" charset="0"/>
                <a:ea typeface="+mn-ea"/>
                <a:cs typeface="+mn-cs"/>
              </a:rPr>
              <a:t>-middleware/)</a:t>
            </a:r>
          </a:p>
          <a:p>
            <a:pPr marL="285750" indent="-285750">
              <a:buFontTx/>
              <a:buChar char="-"/>
            </a:pPr>
            <a:endParaRPr lang="pt-BR" sz="1600" b="0" i="0" kern="1200" dirty="0">
              <a:solidFill>
                <a:schemeClr val="tx1"/>
              </a:solidFill>
              <a:effectLst/>
              <a:latin typeface="Segoe UI" pitchFamily="34" charset="0"/>
              <a:ea typeface="+mn-ea"/>
              <a:cs typeface="+mn-cs"/>
            </a:endParaRPr>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600" b="1" dirty="0"/>
              <a:t>Reduza o tempo de codificação.</a:t>
            </a:r>
            <a:r>
              <a:rPr lang="pt-BR" sz="1600" dirty="0"/>
              <a:t> As ferramentas de desenvolvimento PaaS podem reduzir o tempo levado para codificar novos aplicativos com componentes de aplicativos </a:t>
            </a:r>
            <a:r>
              <a:rPr lang="pt-BR" sz="1600" dirty="0" err="1"/>
              <a:t>pré</a:t>
            </a:r>
            <a:r>
              <a:rPr lang="pt-BR" sz="1600" dirty="0"/>
              <a:t>-codificados inseridos na plataforma, como fluxo de trabalho, serviços de diretório, recursos de segurança, pesquisa etc.</a:t>
            </a:r>
          </a:p>
          <a:p>
            <a:r>
              <a:rPr lang="pt-BR" sz="1600" b="1" dirty="0"/>
              <a:t>Adicione funcionalidades de desenvolvimento sem adicionar funcionários.</a:t>
            </a:r>
            <a:r>
              <a:rPr lang="pt-BR" sz="1600" dirty="0"/>
              <a:t> Componentes da Plataforma como Serviço dão à sua equipe de desenvolvimento novas funcionalidades sem precisar adicionar funcionários com as habilidades necessárias.</a:t>
            </a:r>
          </a:p>
          <a:p>
            <a:r>
              <a:rPr lang="pt-BR" sz="1600" b="1" dirty="0"/>
              <a:t>Desenvolvimento simplificado para diversas plataformas, incluindo móveis.</a:t>
            </a:r>
            <a:r>
              <a:rPr lang="pt-BR" sz="1600" dirty="0"/>
              <a:t> Alguns provedores fornecem opções de desenvolvimento para diversas plataformas, como computadores, dispositivos móveis e navegadores, tornando aplicativos de plataforma cruzada mais rápidos e fáceis de serem desenvolvidos.</a:t>
            </a:r>
          </a:p>
          <a:p>
            <a:r>
              <a:rPr lang="pt-BR" sz="1600" b="1" dirty="0"/>
              <a:t>Use ferramentas sofisticadas de forma acessível.</a:t>
            </a:r>
            <a:r>
              <a:rPr lang="pt-BR" sz="1600" dirty="0"/>
              <a:t> Um modelo pré-pago permite que pessoas ou organizações usem software de desenvolvimento sofisticado e ferramentas de análise e business </a:t>
            </a:r>
            <a:r>
              <a:rPr lang="pt-BR" sz="1600" dirty="0" err="1"/>
              <a:t>intelligence</a:t>
            </a:r>
            <a:r>
              <a:rPr lang="pt-BR" sz="1600" dirty="0"/>
              <a:t> que não poderiam comprar por completo.</a:t>
            </a:r>
          </a:p>
          <a:p>
            <a:r>
              <a:rPr lang="pt-BR" sz="1600" b="1" dirty="0"/>
              <a:t>Suporte a equipes de desenvolvimento distribuído geograficamente.</a:t>
            </a:r>
            <a:r>
              <a:rPr lang="pt-BR" sz="1600" dirty="0"/>
              <a:t> Como o ambiente de desenvolvimento é acessado pela Internet, equipes de desenvolvimento podem trabalham em conjunto em problemas mesmo quando os membros da equipe estiverem em locais remotos.</a:t>
            </a:r>
          </a:p>
          <a:p>
            <a:r>
              <a:rPr lang="pt-BR" sz="1600" b="1" dirty="0"/>
              <a:t>Gerencie com eficácia o ciclo de vida do aplicativo.</a:t>
            </a:r>
            <a:r>
              <a:rPr lang="pt-BR" sz="1600" dirty="0"/>
              <a:t> PaaS fornece todas as funcionalidades que você precisa para dar suporte ao ciclo de vida completo do aplicativo Web: compilação, teste, implantação, gerenciamento e atualização no mesmo ambiente integrado.</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2507425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2723505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106827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828964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2178682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3000" dirty="0"/>
              <a:t>Microsoft</a:t>
            </a:r>
            <a:r>
              <a:rPr lang="en-US" sz="3000" baseline="0" dirty="0"/>
              <a:t> for Startup é o </a:t>
            </a:r>
            <a:r>
              <a:rPr lang="en-US" sz="3000" baseline="0" dirty="0" err="1"/>
              <a:t>substituto</a:t>
            </a:r>
            <a:r>
              <a:rPr lang="en-US" sz="3000" baseline="0" dirty="0"/>
              <a:t> do </a:t>
            </a:r>
            <a:r>
              <a:rPr lang="en-US" sz="3000" baseline="0" dirty="0" err="1"/>
              <a:t>antigo</a:t>
            </a:r>
            <a:r>
              <a:rPr lang="en-US" sz="3000" baseline="0" dirty="0"/>
              <a:t> “Microsoft BizSpark”.</a:t>
            </a:r>
            <a:endParaRPr lang="en-US" sz="30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32188483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9.pn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g"/><Relationship Id="rId1" Type="http://schemas.openxmlformats.org/officeDocument/2006/relationships/slideMaster" Target="../slideMasters/slideMaster4.xml"/><Relationship Id="rId5" Type="http://schemas.openxmlformats.org/officeDocument/2006/relationships/image" Target="../media/image3.png"/><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a:t>Name</a:t>
            </a:r>
          </a:p>
          <a:p>
            <a:pPr lvl="0"/>
            <a:r>
              <a:rPr lang="en-US" dirty="0"/>
              <a:t>Title</a:t>
            </a:r>
          </a:p>
          <a:p>
            <a:pPr lvl="0"/>
            <a:r>
              <a:rPr lang="en-US" dirty="0"/>
              <a:t>Global Azure </a:t>
            </a:r>
            <a:r>
              <a:rPr lang="en-US" dirty="0" err="1"/>
              <a:t>BootCamp</a:t>
            </a:r>
            <a:endParaRPr lang="en-US" dirty="0"/>
          </a:p>
        </p:txBody>
      </p:sp>
      <p:pic>
        <p:nvPicPr>
          <p:cNvPr id="4" name="Picture 3">
            <a:extLst>
              <a:ext uri="{FF2B5EF4-FFF2-40B4-BE49-F238E27FC236}">
                <a16:creationId xmlns:a16="http://schemas.microsoft.com/office/drawing/2014/main" id="{6024DE7A-851A-4749-A799-3818B95BB2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057182" y="5894614"/>
            <a:ext cx="825254" cy="733198"/>
          </a:xfrm>
          <a:prstGeom prst="rect">
            <a:avLst/>
          </a:prstGeom>
        </p:spPr>
      </p:pic>
      <p:pic>
        <p:nvPicPr>
          <p:cNvPr id="6" name="Picture 5">
            <a:extLst>
              <a:ext uri="{FF2B5EF4-FFF2-40B4-BE49-F238E27FC236}">
                <a16:creationId xmlns:a16="http://schemas.microsoft.com/office/drawing/2014/main" id="{B64B1EF3-194A-4250-BD79-8C929C81582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15449157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452793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3877271"/>
            <a:ext cx="9856241" cy="1794661"/>
          </a:xfrm>
          <a:noFill/>
        </p:spPr>
        <p:txBody>
          <a:bodyPr lIns="107563" tIns="80672" rIns="107563" bIns="80672">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232" y="2075841"/>
            <a:ext cx="9858043" cy="1801436"/>
          </a:xfrm>
          <a:noFill/>
        </p:spPr>
        <p:txBody>
          <a:bodyPr lIns="107563" tIns="67227" rIns="107563" bIns="67227" anchor="t" anchorCtr="0"/>
          <a:lstStyle>
            <a:lvl1pPr>
              <a:defRPr sz="5865" spc="-99" baseline="0">
                <a:gradFill>
                  <a:gsLst>
                    <a:gs pos="3333">
                      <a:schemeClr val="tx1"/>
                    </a:gs>
                    <a:gs pos="39000">
                      <a:schemeClr val="tx1"/>
                    </a:gs>
                  </a:gsLst>
                  <a:lin ang="5400000" scaled="0"/>
                </a:gradFill>
              </a:defRPr>
            </a:lvl1pPr>
          </a:lstStyle>
          <a:p>
            <a:r>
              <a:rPr lang="en-US" dirty="0"/>
              <a:t>Presentation title</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04542" y="470411"/>
            <a:ext cx="1522008" cy="326167"/>
          </a:xfrm>
          <a:prstGeom prst="rect">
            <a:avLst/>
          </a:prstGeom>
        </p:spPr>
      </p:pic>
      <p:sp>
        <p:nvSpPr>
          <p:cNvPr id="7" name="TextBox 7"/>
          <p:cNvSpPr txBox="1"/>
          <p:nvPr/>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650951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Walk-in">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75892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231" y="1187645"/>
            <a:ext cx="9858043"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171" y="3877278"/>
            <a:ext cx="9858105" cy="1793881"/>
          </a:xfrm>
          <a:noFill/>
        </p:spPr>
        <p:txBody>
          <a:bodyPr lIns="134453" tIns="107563" rIns="134453" bIns="107563">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229182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231" y="1187644"/>
            <a:ext cx="9858043"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27999206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3477717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38697243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24752196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106873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2512922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llouts - JB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5" name="Text Placeholder 4"/>
          <p:cNvSpPr>
            <a:spLocks noGrp="1"/>
          </p:cNvSpPr>
          <p:nvPr>
            <p:ph type="body" sz="quarter" idx="10"/>
          </p:nvPr>
        </p:nvSpPr>
        <p:spPr>
          <a:xfrm>
            <a:off x="5131596" y="3271520"/>
            <a:ext cx="6222365" cy="2641600"/>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pic>
        <p:nvPicPr>
          <p:cNvPr id="6" name="Picture 5">
            <a:extLst>
              <a:ext uri="{FF2B5EF4-FFF2-40B4-BE49-F238E27FC236}">
                <a16:creationId xmlns:a16="http://schemas.microsoft.com/office/drawing/2014/main" id="{BFD3AA73-E622-4290-9B12-165811D3EE0C}"/>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39705897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nodeType="withEffect">
                                  <p:stCondLst>
                                    <p:cond delay="2500"/>
                                  </p:stCondLst>
                                  <p:childTnLst>
                                    <p:animEffect transition="out" filter="fade">
                                      <p:cBhvr>
                                        <p:cTn id="9" dur="1750"/>
                                        <p:tgtEl>
                                          <p:spTgt spid="3"/>
                                        </p:tgtEl>
                                      </p:cBhvr>
                                    </p:animEffect>
                                    <p:set>
                                      <p:cBhvr>
                                        <p:cTn id="10" dur="1" fill="hold">
                                          <p:stCondLst>
                                            <p:cond delay="17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6060643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4820901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0805632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510610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005674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91001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7465619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3759120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047872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513044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Blank - JBS">
    <p:spTree>
      <p:nvGrpSpPr>
        <p:cNvPr id="1" name=""/>
        <p:cNvGrpSpPr/>
        <p:nvPr/>
      </p:nvGrpSpPr>
      <p:grpSpPr>
        <a:xfrm>
          <a:off x="0" y="0"/>
          <a:ext cx="0" cy="0"/>
          <a:chOff x="0" y="0"/>
          <a:chExt cx="0" cy="0"/>
        </a:xfrm>
      </p:grpSpPr>
      <p:sp>
        <p:nvSpPr>
          <p:cNvPr id="8" name="Rectangle 7"/>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pic>
        <p:nvPicPr>
          <p:cNvPr id="4" name="Picture 3">
            <a:extLst>
              <a:ext uri="{FF2B5EF4-FFF2-40B4-BE49-F238E27FC236}">
                <a16:creationId xmlns:a16="http://schemas.microsoft.com/office/drawing/2014/main" id="{3ED7BE5F-0622-4C87-84B6-F5C6BF07A09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210591179"/>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017865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42" fontAlgn="base">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70" y="1197322"/>
            <a:ext cx="11650487" cy="1956973"/>
          </a:xfrm>
        </p:spPr>
        <p:txBody>
          <a:bodyPr/>
          <a:lstStyle>
            <a:lvl1pPr marL="0" indent="0">
              <a:buNone/>
              <a:defRPr sz="3199">
                <a:gradFill>
                  <a:gsLst>
                    <a:gs pos="1250">
                      <a:srgbClr val="000000"/>
                    </a:gs>
                    <a:gs pos="100000">
                      <a:srgbClr val="000000"/>
                    </a:gs>
                  </a:gsLst>
                  <a:lin ang="5400000" scaled="0"/>
                </a:gradFill>
                <a:latin typeface="Segoe UI" pitchFamily="34" charset="0"/>
                <a:cs typeface="Segoe UI" pitchFamily="34" charset="0"/>
              </a:defRPr>
            </a:lvl1pPr>
            <a:lvl2pPr marL="339630" indent="0">
              <a:buNone/>
              <a:defRPr>
                <a:gradFill>
                  <a:gsLst>
                    <a:gs pos="1250">
                      <a:srgbClr val="000000"/>
                    </a:gs>
                    <a:gs pos="100000">
                      <a:srgbClr val="000000"/>
                    </a:gs>
                  </a:gsLst>
                  <a:lin ang="5400000" scaled="0"/>
                </a:gradFill>
                <a:latin typeface="Segoe UI" pitchFamily="34" charset="0"/>
                <a:cs typeface="Segoe UI" pitchFamily="34" charset="0"/>
              </a:defRPr>
            </a:lvl2pPr>
            <a:lvl3pPr marL="572927" indent="0">
              <a:buNone/>
              <a:defRPr>
                <a:gradFill>
                  <a:gsLst>
                    <a:gs pos="1250">
                      <a:srgbClr val="000000"/>
                    </a:gs>
                    <a:gs pos="100000">
                      <a:srgbClr val="000000"/>
                    </a:gs>
                  </a:gsLst>
                  <a:lin ang="5400000" scaled="0"/>
                </a:gradFill>
                <a:latin typeface="Segoe UI" pitchFamily="34" charset="0"/>
                <a:cs typeface="Segoe UI" pitchFamily="34" charset="0"/>
              </a:defRPr>
            </a:lvl3pPr>
            <a:lvl4pPr marL="798290"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00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04034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421636"/>
          </a:xfrm>
          <a:prstGeom prst="rect">
            <a:avLst/>
          </a:prstGeom>
        </p:spPr>
        <p:txBody>
          <a:bodyPr/>
          <a:lstStyle>
            <a:lvl1pPr marL="284709" indent="-284709">
              <a:buClr>
                <a:schemeClr val="tx1"/>
              </a:buClr>
              <a:buSzPct val="90000"/>
              <a:buFont typeface="Arial" pitchFamily="34" charset="0"/>
              <a:buChar char="•"/>
              <a:defRPr sz="3466">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83" indent="-275374">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91" indent="-284709">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25" indent="-224033">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57" indent="-2240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6"/>
            <a:ext cx="12188826" cy="619125"/>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3599"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8226310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3" y="1447801"/>
            <a:ext cx="11149013" cy="205203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6255122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81452" y="3231975"/>
            <a:ext cx="6718301" cy="1232464"/>
          </a:xfrm>
        </p:spPr>
        <p:txBody>
          <a:bodyPr anchor="ctr">
            <a:noAutofit/>
          </a:bodyPr>
          <a:lstStyle>
            <a:lvl1pPr algn="l" defTabSz="914218" rtl="0" eaLnBrk="1" latinLnBrk="0" hangingPunct="1">
              <a:lnSpc>
                <a:spcPct val="90000"/>
              </a:lnSpc>
              <a:spcBef>
                <a:spcPct val="0"/>
              </a:spcBef>
              <a:buNone/>
              <a:defRPr lang="en-US" sz="3999"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4181454" y="5029203"/>
            <a:ext cx="6870702" cy="463255"/>
          </a:xfrm>
        </p:spPr>
        <p:txBody>
          <a:bodyPr>
            <a:noAutofit/>
          </a:bodyPr>
          <a:lstStyle>
            <a:lvl1pPr marL="0" indent="0" algn="l" defTabSz="914218"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10" indent="0" algn="ctr">
              <a:buNone/>
              <a:defRPr>
                <a:solidFill>
                  <a:schemeClr val="tx1">
                    <a:tint val="75000"/>
                  </a:schemeClr>
                </a:solidFill>
              </a:defRPr>
            </a:lvl2pPr>
            <a:lvl3pPr marL="914218" indent="0" algn="ctr">
              <a:buNone/>
              <a:defRPr>
                <a:solidFill>
                  <a:schemeClr val="tx1">
                    <a:tint val="75000"/>
                  </a:schemeClr>
                </a:solidFill>
              </a:defRPr>
            </a:lvl3pPr>
            <a:lvl4pPr marL="1371328" indent="0" algn="ctr">
              <a:buNone/>
              <a:defRPr>
                <a:solidFill>
                  <a:schemeClr val="tx1">
                    <a:tint val="75000"/>
                  </a:schemeClr>
                </a:solidFill>
              </a:defRPr>
            </a:lvl4pPr>
            <a:lvl5pPr marL="1828437" indent="0" algn="ctr">
              <a:buNone/>
              <a:defRPr>
                <a:solidFill>
                  <a:schemeClr val="tx1">
                    <a:tint val="75000"/>
                  </a:schemeClr>
                </a:solidFill>
              </a:defRPr>
            </a:lvl5pPr>
            <a:lvl6pPr marL="2285546" indent="0" algn="ctr">
              <a:buNone/>
              <a:defRPr>
                <a:solidFill>
                  <a:schemeClr val="tx1">
                    <a:tint val="75000"/>
                  </a:schemeClr>
                </a:solidFill>
              </a:defRPr>
            </a:lvl6pPr>
            <a:lvl7pPr marL="2742655" indent="0" algn="ctr">
              <a:buNone/>
              <a:defRPr>
                <a:solidFill>
                  <a:schemeClr val="tx1">
                    <a:tint val="75000"/>
                  </a:schemeClr>
                </a:solidFill>
              </a:defRPr>
            </a:lvl7pPr>
            <a:lvl8pPr marL="3199765" indent="0" algn="ctr">
              <a:buNone/>
              <a:defRPr>
                <a:solidFill>
                  <a:schemeClr val="tx1">
                    <a:tint val="75000"/>
                  </a:schemeClr>
                </a:solidFill>
              </a:defRPr>
            </a:lvl8pPr>
            <a:lvl9pPr marL="3656874" indent="0" algn="ctr">
              <a:buNone/>
              <a:defRPr>
                <a:solidFill>
                  <a:schemeClr val="tx1">
                    <a:tint val="75000"/>
                  </a:schemeClr>
                </a:solidFill>
              </a:defRPr>
            </a:lvl9pPr>
          </a:lstStyle>
          <a:p>
            <a:r>
              <a:rPr lang="en-US"/>
              <a:t>Click to edit Master subtitle style</a:t>
            </a:r>
            <a:endParaRPr lang="en-US" dirty="0"/>
          </a:p>
        </p:txBody>
      </p:sp>
      <p:pic>
        <p:nvPicPr>
          <p:cNvPr id="42"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386883" y="1733063"/>
            <a:ext cx="2098477" cy="149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20288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142" rtl="0" eaLnBrk="1" latinLnBrk="0" hangingPunct="1">
              <a:lnSpc>
                <a:spcPct val="90000"/>
              </a:lnSpc>
              <a:spcBef>
                <a:spcPct val="0"/>
              </a:spcBef>
              <a:buNone/>
              <a:defRPr lang="en-US" sz="5465"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113" y="1447799"/>
            <a:ext cx="11149013" cy="2080530"/>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809" indent="-34281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7" indent="-342817">
              <a:spcBef>
                <a:spcPts val="0"/>
              </a:spcBef>
              <a:spcAft>
                <a:spcPts val="400"/>
              </a:spcAft>
              <a:buFont typeface="Arial" pitchFamily="34" charset="0"/>
              <a:buChar char="•"/>
              <a:defRPr/>
            </a:lvl5pPr>
            <a:lvl6pPr marL="1033211" indent="-342817">
              <a:buFont typeface="Arial" pitchFamily="34" charset="0"/>
              <a:buChar char="•"/>
              <a:defRPr sz="2399">
                <a:gradFill>
                  <a:gsLst>
                    <a:gs pos="0">
                      <a:srgbClr val="595959"/>
                    </a:gs>
                    <a:gs pos="86000">
                      <a:srgbClr val="595959"/>
                    </a:gs>
                  </a:gsLst>
                  <a:lin ang="5400000" scaled="0"/>
                </a:gradFill>
              </a:defRPr>
            </a:lvl6pPr>
            <a:lvl7pPr marL="1255410" indent="-225370">
              <a:defRPr>
                <a:gradFill>
                  <a:gsLst>
                    <a:gs pos="0">
                      <a:srgbClr val="595959"/>
                    </a:gs>
                    <a:gs pos="86000">
                      <a:srgbClr val="595959"/>
                    </a:gs>
                  </a:gsLst>
                  <a:lin ang="5400000" scaled="0"/>
                </a:gradFill>
              </a:defRPr>
            </a:lvl7pPr>
            <a:lvl8pPr marL="1487128" indent="-231718">
              <a:defRPr>
                <a:gradFill>
                  <a:gsLst>
                    <a:gs pos="0">
                      <a:srgbClr val="595959"/>
                    </a:gs>
                    <a:gs pos="86000">
                      <a:srgbClr val="595959"/>
                    </a:gs>
                  </a:gsLst>
                  <a:lin ang="5400000" scaled="0"/>
                </a:gradFill>
              </a:defRPr>
            </a:lvl8pPr>
          </a:lstStyle>
          <a:p>
            <a:pPr marL="345991" lvl="0" indent="-345991" algn="l" defTabSz="914142" rtl="0" eaLnBrk="1" latinLnBrk="0" hangingPunct="1">
              <a:lnSpc>
                <a:spcPct val="90000"/>
              </a:lnSpc>
              <a:spcBef>
                <a:spcPct val="20000"/>
              </a:spcBef>
              <a:buSzPct val="90000"/>
              <a:buFont typeface="Arial" pitchFamily="34" charset="0"/>
              <a:buChar char="•"/>
            </a:pPr>
            <a:r>
              <a:rPr lang="en-US"/>
              <a:t>Click to edit Master text styles</a:t>
            </a:r>
          </a:p>
          <a:p>
            <a:pPr marL="345991" lvl="1" indent="-345991" algn="l" defTabSz="914142" rtl="0" eaLnBrk="1" latinLnBrk="0" hangingPunct="1">
              <a:lnSpc>
                <a:spcPct val="90000"/>
              </a:lnSpc>
              <a:spcBef>
                <a:spcPct val="20000"/>
              </a:spcBef>
              <a:buSzPct val="90000"/>
              <a:buFont typeface="Arial" pitchFamily="34" charset="0"/>
              <a:buChar char="•"/>
            </a:pPr>
            <a:r>
              <a:rPr lang="en-US"/>
              <a:t>Second level</a:t>
            </a:r>
          </a:p>
          <a:p>
            <a:pPr marL="345991" lvl="2" indent="-345991" algn="l" defTabSz="914142" rtl="0" eaLnBrk="1" latinLnBrk="0" hangingPunct="1">
              <a:lnSpc>
                <a:spcPct val="90000"/>
              </a:lnSpc>
              <a:spcBef>
                <a:spcPct val="20000"/>
              </a:spcBef>
              <a:buSzPct val="90000"/>
              <a:buFont typeface="Arial" pitchFamily="34" charset="0"/>
              <a:buChar char="•"/>
            </a:pPr>
            <a:r>
              <a:rPr lang="en-US"/>
              <a:t>Third level</a:t>
            </a:r>
          </a:p>
          <a:p>
            <a:pPr marL="345991" lvl="3" indent="-345991" algn="l" defTabSz="914142" rtl="0" eaLnBrk="1" latinLnBrk="0" hangingPunct="1">
              <a:lnSpc>
                <a:spcPct val="90000"/>
              </a:lnSpc>
              <a:spcBef>
                <a:spcPct val="20000"/>
              </a:spcBef>
              <a:buSzPct val="90000"/>
              <a:buFont typeface="Arial" pitchFamily="34" charset="0"/>
              <a:buChar char="•"/>
            </a:pPr>
            <a:r>
              <a:rPr lang="en-US"/>
              <a:t>Fourth level</a:t>
            </a:r>
          </a:p>
          <a:p>
            <a:pPr marL="345991" lvl="4" indent="-345991" algn="l" defTabSz="914142" rtl="0" eaLnBrk="1" latinLnBrk="0" hangingPunct="1">
              <a:lnSpc>
                <a:spcPct val="90000"/>
              </a:lnSpc>
              <a:spcBef>
                <a:spcPct val="20000"/>
              </a:spcBef>
              <a:buSzPct val="90000"/>
              <a:buFont typeface="Arial" pitchFamily="34" charset="0"/>
              <a:buChar char="•"/>
            </a:pPr>
            <a:r>
              <a:rPr lang="en-US"/>
              <a:t>Fifth level</a:t>
            </a:r>
            <a:endParaRPr lang="en-US" dirty="0"/>
          </a:p>
        </p:txBody>
      </p:sp>
    </p:spTree>
    <p:extLst>
      <p:ext uri="{BB962C8B-B14F-4D97-AF65-F5344CB8AC3E}">
        <p14:creationId xmlns:p14="http://schemas.microsoft.com/office/powerpoint/2010/main" val="149499021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3877271"/>
            <a:ext cx="9856241" cy="1794661"/>
          </a:xfrm>
          <a:noFill/>
        </p:spPr>
        <p:txBody>
          <a:bodyPr lIns="107563" tIns="80672" rIns="107563" bIns="80672">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232" y="2075841"/>
            <a:ext cx="9858043" cy="1801436"/>
          </a:xfrm>
          <a:noFill/>
        </p:spPr>
        <p:txBody>
          <a:bodyPr lIns="107563" tIns="67227" rIns="107563" bIns="67227" anchor="t" anchorCtr="0"/>
          <a:lstStyle>
            <a:lvl1pPr>
              <a:defRPr sz="5865" spc="-99" baseline="0">
                <a:gradFill>
                  <a:gsLst>
                    <a:gs pos="3333">
                      <a:schemeClr val="tx1"/>
                    </a:gs>
                    <a:gs pos="39000">
                      <a:schemeClr val="tx1"/>
                    </a:gs>
                  </a:gsLst>
                  <a:lin ang="5400000" scaled="0"/>
                </a:gradFill>
              </a:defRPr>
            </a:lvl1pPr>
          </a:lstStyle>
          <a:p>
            <a:r>
              <a:rPr lang="en-US" dirty="0"/>
              <a:t>Presentation title</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04542" y="470411"/>
            <a:ext cx="1522008" cy="326167"/>
          </a:xfrm>
          <a:prstGeom prst="rect">
            <a:avLst/>
          </a:prstGeom>
        </p:spPr>
      </p:pic>
    </p:spTree>
    <p:extLst>
      <p:ext uri="{BB962C8B-B14F-4D97-AF65-F5344CB8AC3E}">
        <p14:creationId xmlns:p14="http://schemas.microsoft.com/office/powerpoint/2010/main" val="2859281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231" y="1187645"/>
            <a:ext cx="9858043"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171" y="3877278"/>
            <a:ext cx="9858105" cy="1793881"/>
          </a:xfrm>
          <a:noFill/>
        </p:spPr>
        <p:txBody>
          <a:bodyPr lIns="134453" tIns="107563" rIns="134453" bIns="107563">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3207796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231" y="1187644"/>
            <a:ext cx="9858043"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22356042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992753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tement Slide - JBS">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pic>
        <p:nvPicPr>
          <p:cNvPr id="3" name="Picture 2">
            <a:extLst>
              <a:ext uri="{FF2B5EF4-FFF2-40B4-BE49-F238E27FC236}">
                <a16:creationId xmlns:a16="http://schemas.microsoft.com/office/drawing/2014/main" id="{4AB2DD48-5A7B-4DD2-8EC9-9598277403E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495060882"/>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6869514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3307424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312696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955062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10976646"/>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9474124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1462681"/>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1010204"/>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1732808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96424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47897"/>
          </a:xfrm>
        </p:spPr>
        <p:txBody>
          <a:bodyPr/>
          <a:lstStyle>
            <a:lvl1pPr>
              <a:defRPr sz="540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3"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pic>
        <p:nvPicPr>
          <p:cNvPr id="9" name="Picture 8">
            <a:extLst>
              <a:ext uri="{FF2B5EF4-FFF2-40B4-BE49-F238E27FC236}">
                <a16:creationId xmlns:a16="http://schemas.microsoft.com/office/drawing/2014/main" id="{21779974-8768-47F0-9756-09EEAA0FE15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109013636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5" name="Picture 4">
            <a:extLst>
              <a:ext uri="{FF2B5EF4-FFF2-40B4-BE49-F238E27FC236}">
                <a16:creationId xmlns:a16="http://schemas.microsoft.com/office/drawing/2014/main" id="{900BC3E0-ECCF-4170-B452-7AD048AE782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347934096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FBB047-9165-4473-AAAD-5D55B80BFC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302057910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8B1AE4-1703-4C70-80B0-BAEF662EB02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22238025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4DEF7F-727C-4510-B2A8-83A60B4D37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114010103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C096B2-E4B1-4691-B7AC-B47ADE25AA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3617258298"/>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42" fontAlgn="base">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70" y="1197322"/>
            <a:ext cx="11650487" cy="1956973"/>
          </a:xfrm>
        </p:spPr>
        <p:txBody>
          <a:bodyPr/>
          <a:lstStyle>
            <a:lvl1pPr marL="0" indent="0">
              <a:buNone/>
              <a:defRPr sz="3199">
                <a:gradFill>
                  <a:gsLst>
                    <a:gs pos="1250">
                      <a:srgbClr val="000000"/>
                    </a:gs>
                    <a:gs pos="100000">
                      <a:srgbClr val="000000"/>
                    </a:gs>
                  </a:gsLst>
                  <a:lin ang="5400000" scaled="0"/>
                </a:gradFill>
                <a:latin typeface="Segoe UI" pitchFamily="34" charset="0"/>
                <a:cs typeface="Segoe UI" pitchFamily="34" charset="0"/>
              </a:defRPr>
            </a:lvl1pPr>
            <a:lvl2pPr marL="339630" indent="0">
              <a:buNone/>
              <a:defRPr>
                <a:gradFill>
                  <a:gsLst>
                    <a:gs pos="1250">
                      <a:srgbClr val="000000"/>
                    </a:gs>
                    <a:gs pos="100000">
                      <a:srgbClr val="000000"/>
                    </a:gs>
                  </a:gsLst>
                  <a:lin ang="5400000" scaled="0"/>
                </a:gradFill>
                <a:latin typeface="Segoe UI" pitchFamily="34" charset="0"/>
                <a:cs typeface="Segoe UI" pitchFamily="34" charset="0"/>
              </a:defRPr>
            </a:lvl2pPr>
            <a:lvl3pPr marL="572927" indent="0">
              <a:buNone/>
              <a:defRPr>
                <a:gradFill>
                  <a:gsLst>
                    <a:gs pos="1250">
                      <a:srgbClr val="000000"/>
                    </a:gs>
                    <a:gs pos="100000">
                      <a:srgbClr val="000000"/>
                    </a:gs>
                  </a:gsLst>
                  <a:lin ang="5400000" scaled="0"/>
                </a:gradFill>
                <a:latin typeface="Segoe UI" pitchFamily="34" charset="0"/>
                <a:cs typeface="Segoe UI" pitchFamily="34" charset="0"/>
              </a:defRPr>
            </a:lvl3pPr>
            <a:lvl4pPr marL="798290"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00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7362226"/>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421636"/>
          </a:xfrm>
          <a:prstGeom prst="rect">
            <a:avLst/>
          </a:prstGeom>
        </p:spPr>
        <p:txBody>
          <a:bodyPr/>
          <a:lstStyle>
            <a:lvl1pPr marL="284709" indent="-284709">
              <a:buClr>
                <a:schemeClr val="tx1"/>
              </a:buClr>
              <a:buSzPct val="90000"/>
              <a:buFont typeface="Arial" pitchFamily="34" charset="0"/>
              <a:buChar char="•"/>
              <a:defRPr sz="3466">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83" indent="-275374">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91" indent="-284709">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25" indent="-224033">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57" indent="-2240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6"/>
            <a:ext cx="12188826" cy="619125"/>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3599"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795405810"/>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3" y="1447801"/>
            <a:ext cx="11149013" cy="205203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190327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81452" y="3231975"/>
            <a:ext cx="6718301" cy="1232464"/>
          </a:xfrm>
        </p:spPr>
        <p:txBody>
          <a:bodyPr anchor="ctr">
            <a:noAutofit/>
          </a:bodyPr>
          <a:lstStyle>
            <a:lvl1pPr algn="l" defTabSz="914218" rtl="0" eaLnBrk="1" latinLnBrk="0" hangingPunct="1">
              <a:lnSpc>
                <a:spcPct val="90000"/>
              </a:lnSpc>
              <a:spcBef>
                <a:spcPct val="0"/>
              </a:spcBef>
              <a:buNone/>
              <a:defRPr lang="en-US" sz="3999"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4181454" y="5029203"/>
            <a:ext cx="6870702" cy="463255"/>
          </a:xfrm>
        </p:spPr>
        <p:txBody>
          <a:bodyPr>
            <a:noAutofit/>
          </a:bodyPr>
          <a:lstStyle>
            <a:lvl1pPr marL="0" indent="0" algn="l" defTabSz="914218"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10" indent="0" algn="ctr">
              <a:buNone/>
              <a:defRPr>
                <a:solidFill>
                  <a:schemeClr val="tx1">
                    <a:tint val="75000"/>
                  </a:schemeClr>
                </a:solidFill>
              </a:defRPr>
            </a:lvl2pPr>
            <a:lvl3pPr marL="914218" indent="0" algn="ctr">
              <a:buNone/>
              <a:defRPr>
                <a:solidFill>
                  <a:schemeClr val="tx1">
                    <a:tint val="75000"/>
                  </a:schemeClr>
                </a:solidFill>
              </a:defRPr>
            </a:lvl3pPr>
            <a:lvl4pPr marL="1371328" indent="0" algn="ctr">
              <a:buNone/>
              <a:defRPr>
                <a:solidFill>
                  <a:schemeClr val="tx1">
                    <a:tint val="75000"/>
                  </a:schemeClr>
                </a:solidFill>
              </a:defRPr>
            </a:lvl4pPr>
            <a:lvl5pPr marL="1828437" indent="0" algn="ctr">
              <a:buNone/>
              <a:defRPr>
                <a:solidFill>
                  <a:schemeClr val="tx1">
                    <a:tint val="75000"/>
                  </a:schemeClr>
                </a:solidFill>
              </a:defRPr>
            </a:lvl5pPr>
            <a:lvl6pPr marL="2285546" indent="0" algn="ctr">
              <a:buNone/>
              <a:defRPr>
                <a:solidFill>
                  <a:schemeClr val="tx1">
                    <a:tint val="75000"/>
                  </a:schemeClr>
                </a:solidFill>
              </a:defRPr>
            </a:lvl6pPr>
            <a:lvl7pPr marL="2742655" indent="0" algn="ctr">
              <a:buNone/>
              <a:defRPr>
                <a:solidFill>
                  <a:schemeClr val="tx1">
                    <a:tint val="75000"/>
                  </a:schemeClr>
                </a:solidFill>
              </a:defRPr>
            </a:lvl7pPr>
            <a:lvl8pPr marL="3199765" indent="0" algn="ctr">
              <a:buNone/>
              <a:defRPr>
                <a:solidFill>
                  <a:schemeClr val="tx1">
                    <a:tint val="75000"/>
                  </a:schemeClr>
                </a:solidFill>
              </a:defRPr>
            </a:lvl8pPr>
            <a:lvl9pPr marL="3656874" indent="0" algn="ctr">
              <a:buNone/>
              <a:defRPr>
                <a:solidFill>
                  <a:schemeClr val="tx1">
                    <a:tint val="75000"/>
                  </a:schemeClr>
                </a:solidFill>
              </a:defRPr>
            </a:lvl9pPr>
          </a:lstStyle>
          <a:p>
            <a:r>
              <a:rPr lang="en-US"/>
              <a:t>Click to edit Master subtitle style</a:t>
            </a:r>
            <a:endParaRPr lang="en-US" dirty="0"/>
          </a:p>
        </p:txBody>
      </p:sp>
      <p:pic>
        <p:nvPicPr>
          <p:cNvPr id="42"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653584" y="1733063"/>
            <a:ext cx="1569908" cy="11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2B6E2876-3517-41EC-8122-3873C8637CB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1928567123"/>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142" rtl="0" eaLnBrk="1" latinLnBrk="0" hangingPunct="1">
              <a:lnSpc>
                <a:spcPct val="90000"/>
              </a:lnSpc>
              <a:spcBef>
                <a:spcPct val="0"/>
              </a:spcBef>
              <a:buNone/>
              <a:defRPr lang="en-US" sz="5465"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113" y="1447799"/>
            <a:ext cx="11149013" cy="2080530"/>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809" indent="-34281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7" indent="-342817">
              <a:spcBef>
                <a:spcPts val="0"/>
              </a:spcBef>
              <a:spcAft>
                <a:spcPts val="400"/>
              </a:spcAft>
              <a:buFont typeface="Arial" pitchFamily="34" charset="0"/>
              <a:buChar char="•"/>
              <a:defRPr/>
            </a:lvl5pPr>
            <a:lvl6pPr marL="1033211" indent="-342817">
              <a:buFont typeface="Arial" pitchFamily="34" charset="0"/>
              <a:buChar char="•"/>
              <a:defRPr sz="2399">
                <a:gradFill>
                  <a:gsLst>
                    <a:gs pos="0">
                      <a:srgbClr val="595959"/>
                    </a:gs>
                    <a:gs pos="86000">
                      <a:srgbClr val="595959"/>
                    </a:gs>
                  </a:gsLst>
                  <a:lin ang="5400000" scaled="0"/>
                </a:gradFill>
              </a:defRPr>
            </a:lvl6pPr>
            <a:lvl7pPr marL="1255410" indent="-225370">
              <a:defRPr>
                <a:gradFill>
                  <a:gsLst>
                    <a:gs pos="0">
                      <a:srgbClr val="595959"/>
                    </a:gs>
                    <a:gs pos="86000">
                      <a:srgbClr val="595959"/>
                    </a:gs>
                  </a:gsLst>
                  <a:lin ang="5400000" scaled="0"/>
                </a:gradFill>
              </a:defRPr>
            </a:lvl7pPr>
            <a:lvl8pPr marL="1487128" indent="-231718">
              <a:defRPr>
                <a:gradFill>
                  <a:gsLst>
                    <a:gs pos="0">
                      <a:srgbClr val="595959"/>
                    </a:gs>
                    <a:gs pos="86000">
                      <a:srgbClr val="595959"/>
                    </a:gs>
                  </a:gsLst>
                  <a:lin ang="5400000" scaled="0"/>
                </a:gradFill>
              </a:defRPr>
            </a:lvl8pPr>
          </a:lstStyle>
          <a:p>
            <a:pPr marL="345991" lvl="0" indent="-345991" algn="l" defTabSz="914142" rtl="0" eaLnBrk="1" latinLnBrk="0" hangingPunct="1">
              <a:lnSpc>
                <a:spcPct val="90000"/>
              </a:lnSpc>
              <a:spcBef>
                <a:spcPct val="20000"/>
              </a:spcBef>
              <a:buSzPct val="90000"/>
              <a:buFont typeface="Arial" pitchFamily="34" charset="0"/>
              <a:buChar char="•"/>
            </a:pPr>
            <a:r>
              <a:rPr lang="en-US"/>
              <a:t>Click to edit Master text styles</a:t>
            </a:r>
          </a:p>
          <a:p>
            <a:pPr marL="345991" lvl="1" indent="-345991" algn="l" defTabSz="914142" rtl="0" eaLnBrk="1" latinLnBrk="0" hangingPunct="1">
              <a:lnSpc>
                <a:spcPct val="90000"/>
              </a:lnSpc>
              <a:spcBef>
                <a:spcPct val="20000"/>
              </a:spcBef>
              <a:buSzPct val="90000"/>
              <a:buFont typeface="Arial" pitchFamily="34" charset="0"/>
              <a:buChar char="•"/>
            </a:pPr>
            <a:r>
              <a:rPr lang="en-US"/>
              <a:t>Second level</a:t>
            </a:r>
          </a:p>
          <a:p>
            <a:pPr marL="345991" lvl="2" indent="-345991" algn="l" defTabSz="914142" rtl="0" eaLnBrk="1" latinLnBrk="0" hangingPunct="1">
              <a:lnSpc>
                <a:spcPct val="90000"/>
              </a:lnSpc>
              <a:spcBef>
                <a:spcPct val="20000"/>
              </a:spcBef>
              <a:buSzPct val="90000"/>
              <a:buFont typeface="Arial" pitchFamily="34" charset="0"/>
              <a:buChar char="•"/>
            </a:pPr>
            <a:r>
              <a:rPr lang="en-US"/>
              <a:t>Third level</a:t>
            </a:r>
          </a:p>
          <a:p>
            <a:pPr marL="345991" lvl="3" indent="-345991" algn="l" defTabSz="914142" rtl="0" eaLnBrk="1" latinLnBrk="0" hangingPunct="1">
              <a:lnSpc>
                <a:spcPct val="90000"/>
              </a:lnSpc>
              <a:spcBef>
                <a:spcPct val="20000"/>
              </a:spcBef>
              <a:buSzPct val="90000"/>
              <a:buFont typeface="Arial" pitchFamily="34" charset="0"/>
              <a:buChar char="•"/>
            </a:pPr>
            <a:r>
              <a:rPr lang="en-US"/>
              <a:t>Fourth level</a:t>
            </a:r>
          </a:p>
          <a:p>
            <a:pPr marL="345991" lvl="4" indent="-345991" algn="l" defTabSz="914142" rtl="0" eaLnBrk="1" latinLnBrk="0" hangingPunct="1">
              <a:lnSpc>
                <a:spcPct val="90000"/>
              </a:lnSpc>
              <a:spcBef>
                <a:spcPct val="20000"/>
              </a:spcBef>
              <a:buSzPct val="90000"/>
              <a:buFont typeface="Arial" pitchFamily="34" charset="0"/>
              <a:buChar char="•"/>
            </a:pPr>
            <a:r>
              <a:rPr lang="en-US"/>
              <a:t>Fifth level</a:t>
            </a:r>
            <a:endParaRPr lang="en-US" dirty="0"/>
          </a:p>
        </p:txBody>
      </p:sp>
    </p:spTree>
    <p:extLst>
      <p:ext uri="{BB962C8B-B14F-4D97-AF65-F5344CB8AC3E}">
        <p14:creationId xmlns:p14="http://schemas.microsoft.com/office/powerpoint/2010/main" val="86818204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pic>
        <p:nvPicPr>
          <p:cNvPr id="8" name="Picture 7">
            <a:extLst>
              <a:ext uri="{FF2B5EF4-FFF2-40B4-BE49-F238E27FC236}">
                <a16:creationId xmlns:a16="http://schemas.microsoft.com/office/drawing/2014/main" id="{A42BCB26-90AF-4491-AD94-BABBE4EA436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1805291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0"/>
                                        <p:tgtEl>
                                          <p:spTgt spid="2"/>
                                        </p:tgtEl>
                                      </p:cBhvr>
                                    </p:animEffect>
                                  </p:childTnLst>
                                </p:cTn>
                              </p:par>
                              <p:par>
                                <p:cTn id="8" presetID="2" presetClass="entr" presetSubtype="8" fill="hold"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6" presetClass="entr" presetSubtype="42" fill="hold" grpId="0" nodeType="withEffect">
                                  <p:stCondLst>
                                    <p:cond delay="1750"/>
                                  </p:stCondLst>
                                  <p:childTnLst>
                                    <p:set>
                                      <p:cBhvr>
                                        <p:cTn id="13" dur="1" fill="hold">
                                          <p:stCondLst>
                                            <p:cond delay="0"/>
                                          </p:stCondLst>
                                        </p:cTn>
                                        <p:tgtEl>
                                          <p:spTgt spid="12"/>
                                        </p:tgtEl>
                                        <p:attrNameLst>
                                          <p:attrName>style.visibility</p:attrName>
                                        </p:attrNameLst>
                                      </p:cBhvr>
                                      <p:to>
                                        <p:strVal val="visible"/>
                                      </p:to>
                                    </p:set>
                                    <p:animEffect transition="in" filter="barn(outHorizontal)">
                                      <p:cBhvr>
                                        <p:cTn id="14" dur="750"/>
                                        <p:tgtEl>
                                          <p:spTgt spid="12"/>
                                        </p:tgtEl>
                                      </p:cBhvr>
                                    </p:animEffect>
                                  </p:childTnLst>
                                </p:cTn>
                              </p:par>
                              <p:par>
                                <p:cTn id="15" presetID="10" presetClass="exit" presetSubtype="0" fill="hold" grpId="1" nodeType="withEffect">
                                  <p:stCondLst>
                                    <p:cond delay="250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pic>
        <p:nvPicPr>
          <p:cNvPr id="8" name="Picture 7">
            <a:extLst>
              <a:ext uri="{FF2B5EF4-FFF2-40B4-BE49-F238E27FC236}">
                <a16:creationId xmlns:a16="http://schemas.microsoft.com/office/drawing/2014/main" id="{7426BDF8-C984-4A77-A177-A505315523AC}"/>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29184018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0"/>
                                        <p:tgtEl>
                                          <p:spTgt spid="2"/>
                                        </p:tgtEl>
                                      </p:cBhvr>
                                    </p:animEffect>
                                  </p:childTnLst>
                                </p:cTn>
                              </p:par>
                              <p:par>
                                <p:cTn id="8" presetID="2" presetClass="entr" presetSubtype="8" fill="hold"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6" presetClass="entr" presetSubtype="42" fill="hold" grpId="0" nodeType="withEffect">
                                  <p:stCondLst>
                                    <p:cond delay="1750"/>
                                  </p:stCondLst>
                                  <p:childTnLst>
                                    <p:set>
                                      <p:cBhvr>
                                        <p:cTn id="13" dur="1" fill="hold">
                                          <p:stCondLst>
                                            <p:cond delay="0"/>
                                          </p:stCondLst>
                                        </p:cTn>
                                        <p:tgtEl>
                                          <p:spTgt spid="12"/>
                                        </p:tgtEl>
                                        <p:attrNameLst>
                                          <p:attrName>style.visibility</p:attrName>
                                        </p:attrNameLst>
                                      </p:cBhvr>
                                      <p:to>
                                        <p:strVal val="visible"/>
                                      </p:to>
                                    </p:set>
                                    <p:animEffect transition="in" filter="barn(outHorizontal)">
                                      <p:cBhvr>
                                        <p:cTn id="14" dur="750"/>
                                        <p:tgtEl>
                                          <p:spTgt spid="12"/>
                                        </p:tgtEl>
                                      </p:cBhvr>
                                    </p:animEffect>
                                  </p:childTnLst>
                                </p:cTn>
                              </p:par>
                              <p:par>
                                <p:cTn id="15" presetID="10" presetClass="exit" presetSubtype="0" fill="hold" grpId="1" nodeType="withEffect">
                                  <p:stCondLst>
                                    <p:cond delay="250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4" name="Rectangle 3"/>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2"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3135328" y="1948904"/>
            <a:ext cx="5942103" cy="2185766"/>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2018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a:extLst>
              <a:ext uri="{FF2B5EF4-FFF2-40B4-BE49-F238E27FC236}">
                <a16:creationId xmlns:a16="http://schemas.microsoft.com/office/drawing/2014/main" id="{2B3257EF-5C2A-429A-AC81-0EC0112AF7A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pic>
        <p:nvPicPr>
          <p:cNvPr id="6" name="Picture 5">
            <a:extLst>
              <a:ext uri="{FF2B5EF4-FFF2-40B4-BE49-F238E27FC236}">
                <a16:creationId xmlns:a16="http://schemas.microsoft.com/office/drawing/2014/main" id="{48B73733-84E0-46F2-8672-2A48302743B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50402" y="3898900"/>
            <a:ext cx="1911954" cy="1698678"/>
          </a:xfrm>
          <a:prstGeom prst="rect">
            <a:avLst/>
          </a:prstGeom>
        </p:spPr>
      </p:pic>
    </p:spTree>
    <p:extLst>
      <p:ext uri="{BB962C8B-B14F-4D97-AF65-F5344CB8AC3E}">
        <p14:creationId xmlns:p14="http://schemas.microsoft.com/office/powerpoint/2010/main" val="115849007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sp>
        <p:nvSpPr>
          <p:cNvPr id="15" name="Hexagon 14"/>
          <p:cNvSpPr/>
          <p:nvPr userDrawn="1"/>
        </p:nvSpPr>
        <p:spPr bwMode="auto">
          <a:xfrm rot="19780699">
            <a:off x="2851262" y="1058870"/>
            <a:ext cx="2423355" cy="2089099"/>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6" name="Hexagon 15"/>
          <p:cNvSpPr/>
          <p:nvPr userDrawn="1"/>
        </p:nvSpPr>
        <p:spPr bwMode="auto">
          <a:xfrm rot="19780699">
            <a:off x="1718820" y="3260114"/>
            <a:ext cx="3016895" cy="27427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7" name="Hexagon 16"/>
          <p:cNvSpPr/>
          <p:nvPr userDrawn="1"/>
        </p:nvSpPr>
        <p:spPr bwMode="auto">
          <a:xfrm rot="19780699">
            <a:off x="682769" y="1413760"/>
            <a:ext cx="1100134" cy="94839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8" name="Hexagon 17"/>
          <p:cNvSpPr/>
          <p:nvPr userDrawn="1"/>
        </p:nvSpPr>
        <p:spPr bwMode="auto">
          <a:xfrm rot="19780699">
            <a:off x="4786347" y="1481185"/>
            <a:ext cx="3403136" cy="2933738"/>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ectangle 5"/>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pic>
        <p:nvPicPr>
          <p:cNvPr id="13" name="Picture 12">
            <a:extLst>
              <a:ext uri="{FF2B5EF4-FFF2-40B4-BE49-F238E27FC236}">
                <a16:creationId xmlns:a16="http://schemas.microsoft.com/office/drawing/2014/main" id="{6FA5D009-EB77-4311-A861-9D98868FA87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pic>
        <p:nvPicPr>
          <p:cNvPr id="19" name="Picture 18">
            <a:extLst>
              <a:ext uri="{FF2B5EF4-FFF2-40B4-BE49-F238E27FC236}">
                <a16:creationId xmlns:a16="http://schemas.microsoft.com/office/drawing/2014/main" id="{E16DA75C-B4A0-48FC-9D56-C17BC2476397}"/>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3381331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18"/>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15"/>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15"/>
                                        </p:tgtEl>
                                      </p:cBhvr>
                                    </p:animEffect>
                                    <p:set>
                                      <p:cBhvr>
                                        <p:cTn id="20" dur="1" fill="hold">
                                          <p:stCondLst>
                                            <p:cond delay="749"/>
                                          </p:stCondLst>
                                        </p:cTn>
                                        <p:tgtEl>
                                          <p:spTgt spid="15"/>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17"/>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750"/>
                                        <p:tgtEl>
                                          <p:spTgt spid="16"/>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16"/>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Callouts - JB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15070"/>
            <a:ext cx="10448925" cy="747897"/>
          </a:xfrm>
        </p:spPr>
        <p:txBody>
          <a:bodyPr/>
          <a:lstStyle>
            <a:lvl1pPr>
              <a:defRPr sz="540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1219200" y="1895903"/>
            <a:ext cx="10448925" cy="1533096"/>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7" name="Rectangle 6"/>
          <p:cNvSpPr/>
          <p:nvPr userDrawn="1"/>
        </p:nvSpPr>
        <p:spPr bwMode="auto">
          <a:xfrm rot="16200000">
            <a:off x="-3129098" y="3129097"/>
            <a:ext cx="6858001" cy="59980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a:extLst>
              <a:ext uri="{FF2B5EF4-FFF2-40B4-BE49-F238E27FC236}">
                <a16:creationId xmlns:a16="http://schemas.microsoft.com/office/drawing/2014/main" id="{5A498941-C9DC-4B61-A255-F5338716170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28878797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26" Type="http://schemas.openxmlformats.org/officeDocument/2006/relationships/theme" Target="../theme/theme3.xml"/><Relationship Id="rId3" Type="http://schemas.openxmlformats.org/officeDocument/2006/relationships/slideLayout" Target="../slideLayouts/slideLayout13.xml"/><Relationship Id="rId21" Type="http://schemas.openxmlformats.org/officeDocument/2006/relationships/slideLayout" Target="../slideLayouts/slideLayout31.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5" Type="http://schemas.openxmlformats.org/officeDocument/2006/relationships/slideLayout" Target="../slideLayouts/slideLayout35.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slideLayout" Target="../slideLayouts/slideLayout30.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24" Type="http://schemas.openxmlformats.org/officeDocument/2006/relationships/slideLayout" Target="../slideLayouts/slideLayout34.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23" Type="http://schemas.openxmlformats.org/officeDocument/2006/relationships/slideLayout" Target="../slideLayouts/slideLayout33.xml"/><Relationship Id="rId28" Type="http://schemas.openxmlformats.org/officeDocument/2006/relationships/image" Target="../media/image6.png"/><Relationship Id="rId10" Type="http://schemas.openxmlformats.org/officeDocument/2006/relationships/slideLayout" Target="../slideLayouts/slideLayout20.xml"/><Relationship Id="rId19" Type="http://schemas.openxmlformats.org/officeDocument/2006/relationships/slideLayout" Target="../slideLayouts/slideLayout29.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slideLayout" Target="../slideLayouts/slideLayout32.xml"/><Relationship Id="rId27"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theme" Target="../theme/theme4.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494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713800"/>
            <a:ext cx="11149012" cy="2979277"/>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922352"/>
      </p:ext>
    </p:extLst>
  </p:cSld>
  <p:clrMap bg1="lt1" tx1="dk1" bg2="lt2" tx2="dk2" accent1="accent1" accent2="accent2" accent3="accent3" accent4="accent4" accent5="accent5" accent6="accent6" hlink="hlink" folHlink="folHlink"/>
  <p:sldLayoutIdLst>
    <p:sldLayoutId id="2147483731" r:id="rId1"/>
    <p:sldLayoutId id="2147483756" r:id="rId2"/>
    <p:sldLayoutId id="2147483757" r:id="rId3"/>
    <p:sldLayoutId id="2147483758" r:id="rId4"/>
    <p:sldLayoutId id="2147483732" r:id="rId5"/>
    <p:sldLayoutId id="2147483759" r:id="rId6"/>
    <p:sldLayoutId id="2147483768" r:id="rId7"/>
    <p:sldLayoutId id="2147483770" r:id="rId8"/>
    <p:sldLayoutId id="2147483771" r:id="rId9"/>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a:extLst>
              <a:ext uri="{FF2B5EF4-FFF2-40B4-BE49-F238E27FC236}">
                <a16:creationId xmlns:a16="http://schemas.microsoft.com/office/drawing/2014/main" id="{5240D447-6454-4615-9E96-F8799E48217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3375832376"/>
      </p:ext>
    </p:extLst>
  </p:cSld>
  <p:clrMap bg1="lt1" tx1="dk1" bg2="lt2" tx2="dk2" accent1="accent1" accent2="accent2" accent3="accent3" accent4="accent4" accent5="accent5" accent6="accent6" hlink="hlink" folHlink="folHlink"/>
  <p:sldLayoutIdLst>
    <p:sldLayoutId id="2147483750" r:id="rId1"/>
  </p:sldLayoutIdLst>
  <p:transition>
    <p:fade/>
  </p:transition>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chemeClr val="bg1"/>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chemeClr val="bg1"/>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07563" tIns="67227" rIns="107563" bIns="67227"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171" y="1189178"/>
            <a:ext cx="11650485" cy="2052031"/>
          </a:xfrm>
          <a:prstGeom prst="rect">
            <a:avLst/>
          </a:prstGeom>
        </p:spPr>
        <p:txBody>
          <a:bodyPr vert="horz" wrap="square" lIns="107563" tIns="67227" rIns="107563" bIns="67227"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E78E5C9B-13C7-4542-83E0-F9846E4602F8}"/>
              </a:ext>
            </a:extLst>
          </p:cNvPr>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pic>
        <p:nvPicPr>
          <p:cNvPr id="6" name="Picture 5">
            <a:extLst>
              <a:ext uri="{FF2B5EF4-FFF2-40B4-BE49-F238E27FC236}">
                <a16:creationId xmlns:a16="http://schemas.microsoft.com/office/drawing/2014/main" id="{5BD68CFE-FBF6-4A0D-A9C3-0D271BE55E74}"/>
              </a:ext>
            </a:extLst>
          </p:cNvPr>
          <p:cNvPicPr>
            <a:picLocks noChangeAspect="1"/>
          </p:cNvPicPr>
          <p:nvPr userDrawn="1"/>
        </p:nvPicPr>
        <p:blipFill>
          <a:blip r:embed="rId28"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1445259753"/>
      </p:ext>
    </p:extLst>
  </p:cSld>
  <p:clrMap bg1="dk1" tx1="lt1" bg2="dk2" tx2="lt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 id="2147483794" r:id="rId18"/>
    <p:sldLayoutId id="2147483795" r:id="rId19"/>
    <p:sldLayoutId id="2147483796" r:id="rId20"/>
    <p:sldLayoutId id="2147483797" r:id="rId21"/>
    <p:sldLayoutId id="2147483798" r:id="rId22"/>
    <p:sldLayoutId id="2147483799" r:id="rId23"/>
    <p:sldLayoutId id="2147483800" r:id="rId24"/>
    <p:sldLayoutId id="2147483801" r:id="rId25"/>
  </p:sldLayoutIdLst>
  <p:transition>
    <p:fade/>
  </p:transition>
  <p:txStyles>
    <p:titleStyle>
      <a:lvl1pPr algn="l" defTabSz="914107" rtl="0" eaLnBrk="1" latinLnBrk="0" hangingPunct="1">
        <a:lnSpc>
          <a:spcPct val="90000"/>
        </a:lnSpc>
        <a:spcBef>
          <a:spcPct val="0"/>
        </a:spcBef>
        <a:buNone/>
        <a:defRPr lang="en-US" sz="533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9" marR="0" indent="-336049" algn="l" defTabSz="914107" rtl="0" eaLnBrk="1" fontAlgn="auto" latinLnBrk="0" hangingPunct="1">
        <a:lnSpc>
          <a:spcPct val="90000"/>
        </a:lnSpc>
        <a:spcBef>
          <a:spcPct val="20000"/>
        </a:spcBef>
        <a:spcAft>
          <a:spcPts val="0"/>
        </a:spcAft>
        <a:buClrTx/>
        <a:buSzPct val="90000"/>
        <a:buFont typeface="Arial" pitchFamily="34" charset="0"/>
        <a:buChar char="•"/>
        <a:tabLst/>
        <a:defRPr sz="3866"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1250">
                <a:schemeClr val="tx1"/>
              </a:gs>
              <a:gs pos="100000">
                <a:schemeClr val="tx1"/>
              </a:gs>
            </a:gsLst>
            <a:lin ang="5400000" scaled="0"/>
          </a:gradFill>
          <a:latin typeface="+mn-lt"/>
          <a:ea typeface="+mn-ea"/>
          <a:cs typeface="+mn-cs"/>
        </a:defRPr>
      </a:lvl2pPr>
      <a:lvl3pPr marL="784116"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148"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49"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07" rtl="0" eaLnBrk="1" latinLnBrk="0" hangingPunct="1">
        <a:defRPr sz="1733" kern="1200">
          <a:solidFill>
            <a:schemeClr val="tx1"/>
          </a:solidFill>
          <a:latin typeface="+mn-lt"/>
          <a:ea typeface="+mn-ea"/>
          <a:cs typeface="+mn-cs"/>
        </a:defRPr>
      </a:lvl1pPr>
      <a:lvl2pPr marL="457054" algn="l" defTabSz="914107" rtl="0" eaLnBrk="1" latinLnBrk="0" hangingPunct="1">
        <a:defRPr sz="1733" kern="1200">
          <a:solidFill>
            <a:schemeClr val="tx1"/>
          </a:solidFill>
          <a:latin typeface="+mn-lt"/>
          <a:ea typeface="+mn-ea"/>
          <a:cs typeface="+mn-cs"/>
        </a:defRPr>
      </a:lvl2pPr>
      <a:lvl3pPr marL="914107" algn="l" defTabSz="914107" rtl="0" eaLnBrk="1" latinLnBrk="0" hangingPunct="1">
        <a:defRPr sz="1733" kern="1200">
          <a:solidFill>
            <a:schemeClr val="tx1"/>
          </a:solidFill>
          <a:latin typeface="+mn-lt"/>
          <a:ea typeface="+mn-ea"/>
          <a:cs typeface="+mn-cs"/>
        </a:defRPr>
      </a:lvl3pPr>
      <a:lvl4pPr marL="1371161" algn="l" defTabSz="914107" rtl="0" eaLnBrk="1" latinLnBrk="0" hangingPunct="1">
        <a:defRPr sz="1733" kern="1200">
          <a:solidFill>
            <a:schemeClr val="tx1"/>
          </a:solidFill>
          <a:latin typeface="+mn-lt"/>
          <a:ea typeface="+mn-ea"/>
          <a:cs typeface="+mn-cs"/>
        </a:defRPr>
      </a:lvl4pPr>
      <a:lvl5pPr marL="1828215" algn="l" defTabSz="914107" rtl="0" eaLnBrk="1" latinLnBrk="0" hangingPunct="1">
        <a:defRPr sz="1733" kern="1200">
          <a:solidFill>
            <a:schemeClr val="tx1"/>
          </a:solidFill>
          <a:latin typeface="+mn-lt"/>
          <a:ea typeface="+mn-ea"/>
          <a:cs typeface="+mn-cs"/>
        </a:defRPr>
      </a:lvl5pPr>
      <a:lvl6pPr marL="2285270" algn="l" defTabSz="914107" rtl="0" eaLnBrk="1" latinLnBrk="0" hangingPunct="1">
        <a:defRPr sz="1733" kern="1200">
          <a:solidFill>
            <a:schemeClr val="tx1"/>
          </a:solidFill>
          <a:latin typeface="+mn-lt"/>
          <a:ea typeface="+mn-ea"/>
          <a:cs typeface="+mn-cs"/>
        </a:defRPr>
      </a:lvl6pPr>
      <a:lvl7pPr marL="2742322" algn="l" defTabSz="914107" rtl="0" eaLnBrk="1" latinLnBrk="0" hangingPunct="1">
        <a:defRPr sz="1733" kern="1200">
          <a:solidFill>
            <a:schemeClr val="tx1"/>
          </a:solidFill>
          <a:latin typeface="+mn-lt"/>
          <a:ea typeface="+mn-ea"/>
          <a:cs typeface="+mn-cs"/>
        </a:defRPr>
      </a:lvl7pPr>
      <a:lvl8pPr marL="3199376" algn="l" defTabSz="914107" rtl="0" eaLnBrk="1" latinLnBrk="0" hangingPunct="1">
        <a:defRPr sz="1733" kern="1200">
          <a:solidFill>
            <a:schemeClr val="tx1"/>
          </a:solidFill>
          <a:latin typeface="+mn-lt"/>
          <a:ea typeface="+mn-ea"/>
          <a:cs typeface="+mn-cs"/>
        </a:defRPr>
      </a:lvl8pPr>
      <a:lvl9pPr marL="3656430" algn="l" defTabSz="914107" rtl="0" eaLnBrk="1" latinLnBrk="0" hangingPunct="1">
        <a:defRPr sz="173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07563" tIns="67227" rIns="107563" bIns="67227"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171" y="1189178"/>
            <a:ext cx="11650485" cy="2052031"/>
          </a:xfrm>
          <a:prstGeom prst="rect">
            <a:avLst/>
          </a:prstGeom>
        </p:spPr>
        <p:txBody>
          <a:bodyPr vert="horz" wrap="square" lIns="107563" tIns="67227" rIns="107563" bIns="67227"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43DC94A9-24EB-440F-84AB-DAEAD3FF62F0}"/>
              </a:ext>
            </a:extLst>
          </p:cNvPr>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503552668"/>
      </p:ext>
    </p:extLst>
  </p:cSld>
  <p:clrMap bg1="dk1" tx1="lt1" bg2="dk2" tx2="lt2" accent1="accent1" accent2="accent2" accent3="accent3" accent4="accent4" accent5="accent5" accent6="accent6" hlink="hlink" folHlink="folHlink"/>
  <p:sldLayoutIdLst>
    <p:sldLayoutId id="2147483886"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 id="2147483900" r:id="rId14"/>
    <p:sldLayoutId id="2147483901" r:id="rId15"/>
    <p:sldLayoutId id="2147483902" r:id="rId16"/>
    <p:sldLayoutId id="2147483904" r:id="rId17"/>
    <p:sldLayoutId id="2147483905" r:id="rId18"/>
    <p:sldLayoutId id="2147483906" r:id="rId19"/>
    <p:sldLayoutId id="2147483907" r:id="rId20"/>
    <p:sldLayoutId id="2147483908" r:id="rId21"/>
    <p:sldLayoutId id="2147483909" r:id="rId22"/>
    <p:sldLayoutId id="2147483910" r:id="rId23"/>
    <p:sldLayoutId id="2147483911" r:id="rId24"/>
    <p:sldLayoutId id="2147483912" r:id="rId25"/>
  </p:sldLayoutIdLst>
  <p:transition>
    <p:fade/>
  </p:transition>
  <p:txStyles>
    <p:titleStyle>
      <a:lvl1pPr algn="l" defTabSz="914107" rtl="0" eaLnBrk="1" latinLnBrk="0" hangingPunct="1">
        <a:lnSpc>
          <a:spcPct val="90000"/>
        </a:lnSpc>
        <a:spcBef>
          <a:spcPct val="0"/>
        </a:spcBef>
        <a:buNone/>
        <a:defRPr lang="en-US" sz="533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9" marR="0" indent="-336049" algn="l" defTabSz="914107" rtl="0" eaLnBrk="1" fontAlgn="auto" latinLnBrk="0" hangingPunct="1">
        <a:lnSpc>
          <a:spcPct val="90000"/>
        </a:lnSpc>
        <a:spcBef>
          <a:spcPct val="20000"/>
        </a:spcBef>
        <a:spcAft>
          <a:spcPts val="0"/>
        </a:spcAft>
        <a:buClrTx/>
        <a:buSzPct val="90000"/>
        <a:buFont typeface="Arial" pitchFamily="34" charset="0"/>
        <a:buChar char="•"/>
        <a:tabLst/>
        <a:defRPr sz="3866"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1250">
                <a:schemeClr val="tx1"/>
              </a:gs>
              <a:gs pos="100000">
                <a:schemeClr val="tx1"/>
              </a:gs>
            </a:gsLst>
            <a:lin ang="5400000" scaled="0"/>
          </a:gradFill>
          <a:latin typeface="+mn-lt"/>
          <a:ea typeface="+mn-ea"/>
          <a:cs typeface="+mn-cs"/>
        </a:defRPr>
      </a:lvl2pPr>
      <a:lvl3pPr marL="784116"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148"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49"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07" rtl="0" eaLnBrk="1" latinLnBrk="0" hangingPunct="1">
        <a:defRPr sz="1733" kern="1200">
          <a:solidFill>
            <a:schemeClr val="tx1"/>
          </a:solidFill>
          <a:latin typeface="+mn-lt"/>
          <a:ea typeface="+mn-ea"/>
          <a:cs typeface="+mn-cs"/>
        </a:defRPr>
      </a:lvl1pPr>
      <a:lvl2pPr marL="457054" algn="l" defTabSz="914107" rtl="0" eaLnBrk="1" latinLnBrk="0" hangingPunct="1">
        <a:defRPr sz="1733" kern="1200">
          <a:solidFill>
            <a:schemeClr val="tx1"/>
          </a:solidFill>
          <a:latin typeface="+mn-lt"/>
          <a:ea typeface="+mn-ea"/>
          <a:cs typeface="+mn-cs"/>
        </a:defRPr>
      </a:lvl2pPr>
      <a:lvl3pPr marL="914107" algn="l" defTabSz="914107" rtl="0" eaLnBrk="1" latinLnBrk="0" hangingPunct="1">
        <a:defRPr sz="1733" kern="1200">
          <a:solidFill>
            <a:schemeClr val="tx1"/>
          </a:solidFill>
          <a:latin typeface="+mn-lt"/>
          <a:ea typeface="+mn-ea"/>
          <a:cs typeface="+mn-cs"/>
        </a:defRPr>
      </a:lvl3pPr>
      <a:lvl4pPr marL="1371161" algn="l" defTabSz="914107" rtl="0" eaLnBrk="1" latinLnBrk="0" hangingPunct="1">
        <a:defRPr sz="1733" kern="1200">
          <a:solidFill>
            <a:schemeClr val="tx1"/>
          </a:solidFill>
          <a:latin typeface="+mn-lt"/>
          <a:ea typeface="+mn-ea"/>
          <a:cs typeface="+mn-cs"/>
        </a:defRPr>
      </a:lvl4pPr>
      <a:lvl5pPr marL="1828215" algn="l" defTabSz="914107" rtl="0" eaLnBrk="1" latinLnBrk="0" hangingPunct="1">
        <a:defRPr sz="1733" kern="1200">
          <a:solidFill>
            <a:schemeClr val="tx1"/>
          </a:solidFill>
          <a:latin typeface="+mn-lt"/>
          <a:ea typeface="+mn-ea"/>
          <a:cs typeface="+mn-cs"/>
        </a:defRPr>
      </a:lvl5pPr>
      <a:lvl6pPr marL="2285270" algn="l" defTabSz="914107" rtl="0" eaLnBrk="1" latinLnBrk="0" hangingPunct="1">
        <a:defRPr sz="1733" kern="1200">
          <a:solidFill>
            <a:schemeClr val="tx1"/>
          </a:solidFill>
          <a:latin typeface="+mn-lt"/>
          <a:ea typeface="+mn-ea"/>
          <a:cs typeface="+mn-cs"/>
        </a:defRPr>
      </a:lvl6pPr>
      <a:lvl7pPr marL="2742322" algn="l" defTabSz="914107" rtl="0" eaLnBrk="1" latinLnBrk="0" hangingPunct="1">
        <a:defRPr sz="1733" kern="1200">
          <a:solidFill>
            <a:schemeClr val="tx1"/>
          </a:solidFill>
          <a:latin typeface="+mn-lt"/>
          <a:ea typeface="+mn-ea"/>
          <a:cs typeface="+mn-cs"/>
        </a:defRPr>
      </a:lvl7pPr>
      <a:lvl8pPr marL="3199376" algn="l" defTabSz="914107" rtl="0" eaLnBrk="1" latinLnBrk="0" hangingPunct="1">
        <a:defRPr sz="1733" kern="1200">
          <a:solidFill>
            <a:schemeClr val="tx1"/>
          </a:solidFill>
          <a:latin typeface="+mn-lt"/>
          <a:ea typeface="+mn-ea"/>
          <a:cs typeface="+mn-cs"/>
        </a:defRPr>
      </a:lvl8pPr>
      <a:lvl9pPr marL="3656430" algn="l" defTabSz="914107" rtl="0" eaLnBrk="1" latinLnBrk="0" hangingPunct="1">
        <a:defRPr sz="17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2.png"/><Relationship Id="rId4" Type="http://schemas.openxmlformats.org/officeDocument/2006/relationships/image" Target="../media/image16.emf"/></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image" Target="../media/image19.png"/><Relationship Id="rId7" Type="http://schemas.openxmlformats.org/officeDocument/2006/relationships/diagramData" Target="../diagrams/data2.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2.png"/><Relationship Id="rId11" Type="http://schemas.microsoft.com/office/2007/relationships/diagramDrawing" Target="../diagrams/drawing2.xml"/><Relationship Id="rId5" Type="http://schemas.openxmlformats.org/officeDocument/2006/relationships/image" Target="../media/image21.png"/><Relationship Id="rId10" Type="http://schemas.openxmlformats.org/officeDocument/2006/relationships/diagramColors" Target="../diagrams/colors2.xml"/><Relationship Id="rId4" Type="http://schemas.openxmlformats.org/officeDocument/2006/relationships/image" Target="../media/image20.png"/><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C0F5DBF-A961-4866-BEF1-74FC972282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3" y="-1"/>
            <a:ext cx="12217627" cy="6841871"/>
          </a:xfrm>
          <a:prstGeom prst="rect">
            <a:avLst/>
          </a:prstGeom>
        </p:spPr>
      </p:pic>
    </p:spTree>
    <p:extLst>
      <p:ext uri="{BB962C8B-B14F-4D97-AF65-F5344CB8AC3E}">
        <p14:creationId xmlns:p14="http://schemas.microsoft.com/office/powerpoint/2010/main" val="40291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3275217"/>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1051" y="16292"/>
            <a:ext cx="5486188" cy="6854429"/>
          </a:xfrm>
          <a:prstGeom prst="rect">
            <a:avLst/>
          </a:prstGeom>
        </p:spPr>
      </p:pic>
      <p:sp>
        <p:nvSpPr>
          <p:cNvPr id="37" name="Freeform 36"/>
          <p:cNvSpPr/>
          <p:nvPr/>
        </p:nvSpPr>
        <p:spPr bwMode="auto">
          <a:xfrm>
            <a:off x="-43085" y="1786"/>
            <a:ext cx="8717636" cy="6860775"/>
          </a:xfrm>
          <a:custGeom>
            <a:avLst/>
            <a:gdLst>
              <a:gd name="connsiteX0" fmla="*/ 2168442 w 9631279"/>
              <a:gd name="connsiteY0" fmla="*/ 0 h 6864350"/>
              <a:gd name="connsiteX1" fmla="*/ 9631279 w 9631279"/>
              <a:gd name="connsiteY1" fmla="*/ 0 h 6864350"/>
              <a:gd name="connsiteX2" fmla="*/ 7624679 w 9631279"/>
              <a:gd name="connsiteY2" fmla="*/ 6864350 h 6864350"/>
              <a:gd name="connsiteX3" fmla="*/ 2284329 w 9631279"/>
              <a:gd name="connsiteY3" fmla="*/ 6864350 h 6864350"/>
              <a:gd name="connsiteX4" fmla="*/ 1662029 w 9631279"/>
              <a:gd name="connsiteY4" fmla="*/ 6864350 h 6864350"/>
              <a:gd name="connsiteX5" fmla="*/ 872834 w 9631279"/>
              <a:gd name="connsiteY5" fmla="*/ 6864350 h 6864350"/>
              <a:gd name="connsiteX6" fmla="*/ 430129 w 9631279"/>
              <a:gd name="connsiteY6" fmla="*/ 6864350 h 6864350"/>
              <a:gd name="connsiteX7" fmla="*/ 0 w 9631279"/>
              <a:gd name="connsiteY7" fmla="*/ 6864350 h 6864350"/>
              <a:gd name="connsiteX8" fmla="*/ 0 w 9631279"/>
              <a:gd name="connsiteY8" fmla="*/ 6350 h 6864350"/>
              <a:gd name="connsiteX9" fmla="*/ 430129 w 9631279"/>
              <a:gd name="connsiteY9" fmla="*/ 6350 h 6864350"/>
              <a:gd name="connsiteX10" fmla="*/ 430129 w 9631279"/>
              <a:gd name="connsiteY10" fmla="*/ 3175 h 6864350"/>
              <a:gd name="connsiteX11" fmla="*/ 1662029 w 9631279"/>
              <a:gd name="connsiteY11" fmla="*/ 3175 h 6864350"/>
              <a:gd name="connsiteX12" fmla="*/ 1790617 w 9631279"/>
              <a:gd name="connsiteY12" fmla="*/ 3175 h 6864350"/>
              <a:gd name="connsiteX13" fmla="*/ 2168442 w 9631279"/>
              <a:gd name="connsiteY13" fmla="*/ 3175 h 6864350"/>
              <a:gd name="connsiteX0" fmla="*/ 2168442 w 9631279"/>
              <a:gd name="connsiteY0" fmla="*/ 0 h 6864350"/>
              <a:gd name="connsiteX1" fmla="*/ 9631279 w 9631279"/>
              <a:gd name="connsiteY1" fmla="*/ 0 h 6864350"/>
              <a:gd name="connsiteX2" fmla="*/ 7624679 w 9631279"/>
              <a:gd name="connsiteY2" fmla="*/ 6864350 h 6864350"/>
              <a:gd name="connsiteX3" fmla="*/ 2284329 w 9631279"/>
              <a:gd name="connsiteY3" fmla="*/ 6864350 h 6864350"/>
              <a:gd name="connsiteX4" fmla="*/ 1662029 w 9631279"/>
              <a:gd name="connsiteY4" fmla="*/ 6864350 h 6864350"/>
              <a:gd name="connsiteX5" fmla="*/ 872834 w 9631279"/>
              <a:gd name="connsiteY5" fmla="*/ 6864350 h 6864350"/>
              <a:gd name="connsiteX6" fmla="*/ 430129 w 9631279"/>
              <a:gd name="connsiteY6" fmla="*/ 6864350 h 6864350"/>
              <a:gd name="connsiteX7" fmla="*/ 0 w 9631279"/>
              <a:gd name="connsiteY7" fmla="*/ 6864350 h 6864350"/>
              <a:gd name="connsiteX8" fmla="*/ 430129 w 9631279"/>
              <a:gd name="connsiteY8" fmla="*/ 6350 h 6864350"/>
              <a:gd name="connsiteX9" fmla="*/ 430129 w 9631279"/>
              <a:gd name="connsiteY9" fmla="*/ 3175 h 6864350"/>
              <a:gd name="connsiteX10" fmla="*/ 1662029 w 9631279"/>
              <a:gd name="connsiteY10" fmla="*/ 3175 h 6864350"/>
              <a:gd name="connsiteX11" fmla="*/ 1790617 w 9631279"/>
              <a:gd name="connsiteY11" fmla="*/ 3175 h 6864350"/>
              <a:gd name="connsiteX12" fmla="*/ 2168442 w 9631279"/>
              <a:gd name="connsiteY12" fmla="*/ 3175 h 6864350"/>
              <a:gd name="connsiteX13" fmla="*/ 2168442 w 9631279"/>
              <a:gd name="connsiteY13"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864350 h 6864350"/>
              <a:gd name="connsiteX7" fmla="*/ 0 w 9201150"/>
              <a:gd name="connsiteY7" fmla="*/ 6350 h 6864350"/>
              <a:gd name="connsiteX8" fmla="*/ 0 w 9201150"/>
              <a:gd name="connsiteY8" fmla="*/ 3175 h 6864350"/>
              <a:gd name="connsiteX9" fmla="*/ 1231900 w 9201150"/>
              <a:gd name="connsiteY9" fmla="*/ 3175 h 6864350"/>
              <a:gd name="connsiteX10" fmla="*/ 1360488 w 9201150"/>
              <a:gd name="connsiteY10" fmla="*/ 3175 h 6864350"/>
              <a:gd name="connsiteX11" fmla="*/ 1738313 w 9201150"/>
              <a:gd name="connsiteY11" fmla="*/ 3175 h 6864350"/>
              <a:gd name="connsiteX12" fmla="*/ 1738313 w 9201150"/>
              <a:gd name="connsiteY12"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864350 h 6864350"/>
              <a:gd name="connsiteX7" fmla="*/ 0 w 9201150"/>
              <a:gd name="connsiteY7" fmla="*/ 6350 h 6864350"/>
              <a:gd name="connsiteX8" fmla="*/ 1231900 w 9201150"/>
              <a:gd name="connsiteY8" fmla="*/ 3175 h 6864350"/>
              <a:gd name="connsiteX9" fmla="*/ 1360488 w 9201150"/>
              <a:gd name="connsiteY9" fmla="*/ 3175 h 6864350"/>
              <a:gd name="connsiteX10" fmla="*/ 1738313 w 9201150"/>
              <a:gd name="connsiteY10" fmla="*/ 3175 h 6864350"/>
              <a:gd name="connsiteX11" fmla="*/ 1738313 w 9201150"/>
              <a:gd name="connsiteY11"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350 h 6864350"/>
              <a:gd name="connsiteX7" fmla="*/ 1231900 w 9201150"/>
              <a:gd name="connsiteY7" fmla="*/ 3175 h 6864350"/>
              <a:gd name="connsiteX8" fmla="*/ 1360488 w 9201150"/>
              <a:gd name="connsiteY8" fmla="*/ 3175 h 6864350"/>
              <a:gd name="connsiteX9" fmla="*/ 1738313 w 9201150"/>
              <a:gd name="connsiteY9" fmla="*/ 3175 h 6864350"/>
              <a:gd name="connsiteX10" fmla="*/ 1738313 w 9201150"/>
              <a:gd name="connsiteY10" fmla="*/ 0 h 6864350"/>
              <a:gd name="connsiteX0" fmla="*/ 1295608 w 8758445"/>
              <a:gd name="connsiteY0" fmla="*/ 0 h 6864350"/>
              <a:gd name="connsiteX1" fmla="*/ 8758445 w 8758445"/>
              <a:gd name="connsiteY1" fmla="*/ 0 h 6864350"/>
              <a:gd name="connsiteX2" fmla="*/ 6751845 w 8758445"/>
              <a:gd name="connsiteY2" fmla="*/ 6864350 h 6864350"/>
              <a:gd name="connsiteX3" fmla="*/ 1411495 w 8758445"/>
              <a:gd name="connsiteY3" fmla="*/ 6864350 h 6864350"/>
              <a:gd name="connsiteX4" fmla="*/ 789195 w 8758445"/>
              <a:gd name="connsiteY4" fmla="*/ 6864350 h 6864350"/>
              <a:gd name="connsiteX5" fmla="*/ 0 w 8758445"/>
              <a:gd name="connsiteY5" fmla="*/ 6864350 h 6864350"/>
              <a:gd name="connsiteX6" fmla="*/ 36267 w 8758445"/>
              <a:gd name="connsiteY6" fmla="*/ 20864 h 6864350"/>
              <a:gd name="connsiteX7" fmla="*/ 789195 w 8758445"/>
              <a:gd name="connsiteY7" fmla="*/ 3175 h 6864350"/>
              <a:gd name="connsiteX8" fmla="*/ 917783 w 8758445"/>
              <a:gd name="connsiteY8" fmla="*/ 3175 h 6864350"/>
              <a:gd name="connsiteX9" fmla="*/ 1295608 w 8758445"/>
              <a:gd name="connsiteY9" fmla="*/ 3175 h 6864350"/>
              <a:gd name="connsiteX10" fmla="*/ 1295608 w 8758445"/>
              <a:gd name="connsiteY10" fmla="*/ 0 h 6864350"/>
              <a:gd name="connsiteX0" fmla="*/ 1259341 w 8722178"/>
              <a:gd name="connsiteY0" fmla="*/ 0 h 6864350"/>
              <a:gd name="connsiteX1" fmla="*/ 8722178 w 8722178"/>
              <a:gd name="connsiteY1" fmla="*/ 0 h 6864350"/>
              <a:gd name="connsiteX2" fmla="*/ 6715578 w 8722178"/>
              <a:gd name="connsiteY2" fmla="*/ 6864350 h 6864350"/>
              <a:gd name="connsiteX3" fmla="*/ 1375228 w 8722178"/>
              <a:gd name="connsiteY3" fmla="*/ 6864350 h 6864350"/>
              <a:gd name="connsiteX4" fmla="*/ 752928 w 8722178"/>
              <a:gd name="connsiteY4" fmla="*/ 6864350 h 6864350"/>
              <a:gd name="connsiteX5" fmla="*/ 36305 w 8722178"/>
              <a:gd name="connsiteY5" fmla="*/ 6864350 h 6864350"/>
              <a:gd name="connsiteX6" fmla="*/ 0 w 8722178"/>
              <a:gd name="connsiteY6" fmla="*/ 20864 h 6864350"/>
              <a:gd name="connsiteX7" fmla="*/ 752928 w 8722178"/>
              <a:gd name="connsiteY7" fmla="*/ 3175 h 6864350"/>
              <a:gd name="connsiteX8" fmla="*/ 881516 w 8722178"/>
              <a:gd name="connsiteY8" fmla="*/ 3175 h 6864350"/>
              <a:gd name="connsiteX9" fmla="*/ 1259341 w 8722178"/>
              <a:gd name="connsiteY9" fmla="*/ 3175 h 6864350"/>
              <a:gd name="connsiteX10" fmla="*/ 1259341 w 8722178"/>
              <a:gd name="connsiteY10" fmla="*/ 0 h 686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22178" h="6864350">
                <a:moveTo>
                  <a:pt x="1259341" y="0"/>
                </a:moveTo>
                <a:lnTo>
                  <a:pt x="8722178" y="0"/>
                </a:lnTo>
                <a:lnTo>
                  <a:pt x="6715578" y="6864350"/>
                </a:lnTo>
                <a:lnTo>
                  <a:pt x="1375228" y="6864350"/>
                </a:lnTo>
                <a:lnTo>
                  <a:pt x="752928" y="6864350"/>
                </a:lnTo>
                <a:lnTo>
                  <a:pt x="36305" y="6864350"/>
                </a:lnTo>
                <a:lnTo>
                  <a:pt x="0" y="20864"/>
                </a:lnTo>
                <a:lnTo>
                  <a:pt x="752928" y="3175"/>
                </a:lnTo>
                <a:lnTo>
                  <a:pt x="881516" y="3175"/>
                </a:lnTo>
                <a:lnTo>
                  <a:pt x="1259341" y="3175"/>
                </a:lnTo>
                <a:lnTo>
                  <a:pt x="1259341" y="0"/>
                </a:lnTo>
                <a:close/>
              </a:path>
            </a:pathLst>
          </a:custGeom>
          <a:solidFill>
            <a:schemeClr val="tx1">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6" tIns="45696" rIns="45696" bIns="45696" numCol="1" spcCol="0" rtlCol="0" fromWordArt="0" anchor="ctr" anchorCtr="0" forceAA="0" compatLnSpc="1">
            <a:prstTxWarp prst="textNoShape">
              <a:avLst/>
            </a:prstTxWarp>
            <a:noAutofit/>
          </a:bodyPr>
          <a:lstStyle/>
          <a:p>
            <a:pPr algn="ctr" defTabSz="913551" fontAlgn="base">
              <a:spcBef>
                <a:spcPct val="0"/>
              </a:spcBef>
              <a:spcAft>
                <a:spcPct val="0"/>
              </a:spcAft>
              <a:defRPr/>
            </a:pPr>
            <a:endParaRPr lang="en-US" sz="219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Rectangle 13"/>
          <p:cNvSpPr/>
          <p:nvPr/>
        </p:nvSpPr>
        <p:spPr bwMode="auto">
          <a:xfrm>
            <a:off x="1587" y="4858256"/>
            <a:ext cx="12185651" cy="1997958"/>
          </a:xfrm>
          <a:prstGeom prst="rect">
            <a:avLst/>
          </a:prstGeom>
          <a:gradFill>
            <a:gsLst>
              <a:gs pos="0">
                <a:srgbClr val="000000">
                  <a:alpha val="0"/>
                </a:srgbClr>
              </a:gs>
              <a:gs pos="100000">
                <a:srgbClr val="000000">
                  <a:alpha val="5000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6" tIns="45696" rIns="45696" bIns="45696" numCol="1" spcCol="0" rtlCol="0" fromWordArt="0" anchor="ctr" anchorCtr="0" forceAA="0" compatLnSpc="1">
            <a:prstTxWarp prst="textNoShape">
              <a:avLst/>
            </a:prstTxWarp>
            <a:noAutofit/>
          </a:bodyPr>
          <a:lstStyle/>
          <a:p>
            <a:pPr algn="ctr" defTabSz="913551" fontAlgn="base">
              <a:spcBef>
                <a:spcPct val="0"/>
              </a:spcBef>
              <a:spcAft>
                <a:spcPct val="0"/>
              </a:spcAft>
              <a:defRPr/>
            </a:pPr>
            <a:endParaRPr lang="en-US" sz="219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 name="Freeform 14"/>
          <p:cNvSpPr/>
          <p:nvPr/>
        </p:nvSpPr>
        <p:spPr bwMode="auto">
          <a:xfrm>
            <a:off x="-52154" y="-15894"/>
            <a:ext cx="8814317" cy="6886615"/>
          </a:xfrm>
          <a:custGeom>
            <a:avLst/>
            <a:gdLst>
              <a:gd name="connsiteX0" fmla="*/ 2168442 w 9631279"/>
              <a:gd name="connsiteY0" fmla="*/ 0 h 6864350"/>
              <a:gd name="connsiteX1" fmla="*/ 9631279 w 9631279"/>
              <a:gd name="connsiteY1" fmla="*/ 0 h 6864350"/>
              <a:gd name="connsiteX2" fmla="*/ 7624679 w 9631279"/>
              <a:gd name="connsiteY2" fmla="*/ 6864350 h 6864350"/>
              <a:gd name="connsiteX3" fmla="*/ 2284329 w 9631279"/>
              <a:gd name="connsiteY3" fmla="*/ 6864350 h 6864350"/>
              <a:gd name="connsiteX4" fmla="*/ 1662029 w 9631279"/>
              <a:gd name="connsiteY4" fmla="*/ 6864350 h 6864350"/>
              <a:gd name="connsiteX5" fmla="*/ 872834 w 9631279"/>
              <a:gd name="connsiteY5" fmla="*/ 6864350 h 6864350"/>
              <a:gd name="connsiteX6" fmla="*/ 430129 w 9631279"/>
              <a:gd name="connsiteY6" fmla="*/ 6864350 h 6864350"/>
              <a:gd name="connsiteX7" fmla="*/ 0 w 9631279"/>
              <a:gd name="connsiteY7" fmla="*/ 6864350 h 6864350"/>
              <a:gd name="connsiteX8" fmla="*/ 0 w 9631279"/>
              <a:gd name="connsiteY8" fmla="*/ 6350 h 6864350"/>
              <a:gd name="connsiteX9" fmla="*/ 430129 w 9631279"/>
              <a:gd name="connsiteY9" fmla="*/ 6350 h 6864350"/>
              <a:gd name="connsiteX10" fmla="*/ 430129 w 9631279"/>
              <a:gd name="connsiteY10" fmla="*/ 3175 h 6864350"/>
              <a:gd name="connsiteX11" fmla="*/ 1662029 w 9631279"/>
              <a:gd name="connsiteY11" fmla="*/ 3175 h 6864350"/>
              <a:gd name="connsiteX12" fmla="*/ 1790617 w 9631279"/>
              <a:gd name="connsiteY12" fmla="*/ 3175 h 6864350"/>
              <a:gd name="connsiteX13" fmla="*/ 2168442 w 9631279"/>
              <a:gd name="connsiteY13" fmla="*/ 3175 h 6864350"/>
              <a:gd name="connsiteX0" fmla="*/ 2168442 w 9631279"/>
              <a:gd name="connsiteY0" fmla="*/ 0 h 6864350"/>
              <a:gd name="connsiteX1" fmla="*/ 9631279 w 9631279"/>
              <a:gd name="connsiteY1" fmla="*/ 0 h 6864350"/>
              <a:gd name="connsiteX2" fmla="*/ 7624679 w 9631279"/>
              <a:gd name="connsiteY2" fmla="*/ 6864350 h 6864350"/>
              <a:gd name="connsiteX3" fmla="*/ 2284329 w 9631279"/>
              <a:gd name="connsiteY3" fmla="*/ 6864350 h 6864350"/>
              <a:gd name="connsiteX4" fmla="*/ 1662029 w 9631279"/>
              <a:gd name="connsiteY4" fmla="*/ 6864350 h 6864350"/>
              <a:gd name="connsiteX5" fmla="*/ 872834 w 9631279"/>
              <a:gd name="connsiteY5" fmla="*/ 6864350 h 6864350"/>
              <a:gd name="connsiteX6" fmla="*/ 430129 w 9631279"/>
              <a:gd name="connsiteY6" fmla="*/ 6864350 h 6864350"/>
              <a:gd name="connsiteX7" fmla="*/ 0 w 9631279"/>
              <a:gd name="connsiteY7" fmla="*/ 6864350 h 6864350"/>
              <a:gd name="connsiteX8" fmla="*/ 430129 w 9631279"/>
              <a:gd name="connsiteY8" fmla="*/ 6350 h 6864350"/>
              <a:gd name="connsiteX9" fmla="*/ 430129 w 9631279"/>
              <a:gd name="connsiteY9" fmla="*/ 3175 h 6864350"/>
              <a:gd name="connsiteX10" fmla="*/ 1662029 w 9631279"/>
              <a:gd name="connsiteY10" fmla="*/ 3175 h 6864350"/>
              <a:gd name="connsiteX11" fmla="*/ 1790617 w 9631279"/>
              <a:gd name="connsiteY11" fmla="*/ 3175 h 6864350"/>
              <a:gd name="connsiteX12" fmla="*/ 2168442 w 9631279"/>
              <a:gd name="connsiteY12" fmla="*/ 3175 h 6864350"/>
              <a:gd name="connsiteX13" fmla="*/ 2168442 w 9631279"/>
              <a:gd name="connsiteY13"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864350 h 6864350"/>
              <a:gd name="connsiteX7" fmla="*/ 0 w 9201150"/>
              <a:gd name="connsiteY7" fmla="*/ 6350 h 6864350"/>
              <a:gd name="connsiteX8" fmla="*/ 0 w 9201150"/>
              <a:gd name="connsiteY8" fmla="*/ 3175 h 6864350"/>
              <a:gd name="connsiteX9" fmla="*/ 1231900 w 9201150"/>
              <a:gd name="connsiteY9" fmla="*/ 3175 h 6864350"/>
              <a:gd name="connsiteX10" fmla="*/ 1360488 w 9201150"/>
              <a:gd name="connsiteY10" fmla="*/ 3175 h 6864350"/>
              <a:gd name="connsiteX11" fmla="*/ 1738313 w 9201150"/>
              <a:gd name="connsiteY11" fmla="*/ 3175 h 6864350"/>
              <a:gd name="connsiteX12" fmla="*/ 1738313 w 9201150"/>
              <a:gd name="connsiteY12"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864350 h 6864350"/>
              <a:gd name="connsiteX7" fmla="*/ 0 w 9201150"/>
              <a:gd name="connsiteY7" fmla="*/ 6350 h 6864350"/>
              <a:gd name="connsiteX8" fmla="*/ 1231900 w 9201150"/>
              <a:gd name="connsiteY8" fmla="*/ 3175 h 6864350"/>
              <a:gd name="connsiteX9" fmla="*/ 1360488 w 9201150"/>
              <a:gd name="connsiteY9" fmla="*/ 3175 h 6864350"/>
              <a:gd name="connsiteX10" fmla="*/ 1738313 w 9201150"/>
              <a:gd name="connsiteY10" fmla="*/ 3175 h 6864350"/>
              <a:gd name="connsiteX11" fmla="*/ 1738313 w 9201150"/>
              <a:gd name="connsiteY11"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350 h 6864350"/>
              <a:gd name="connsiteX7" fmla="*/ 1231900 w 9201150"/>
              <a:gd name="connsiteY7" fmla="*/ 3175 h 6864350"/>
              <a:gd name="connsiteX8" fmla="*/ 1360488 w 9201150"/>
              <a:gd name="connsiteY8" fmla="*/ 3175 h 6864350"/>
              <a:gd name="connsiteX9" fmla="*/ 1738313 w 9201150"/>
              <a:gd name="connsiteY9" fmla="*/ 3175 h 6864350"/>
              <a:gd name="connsiteX10" fmla="*/ 1738313 w 9201150"/>
              <a:gd name="connsiteY10" fmla="*/ 0 h 6864350"/>
              <a:gd name="connsiteX0" fmla="*/ 1295608 w 8758445"/>
              <a:gd name="connsiteY0" fmla="*/ 0 h 6864350"/>
              <a:gd name="connsiteX1" fmla="*/ 8758445 w 8758445"/>
              <a:gd name="connsiteY1" fmla="*/ 0 h 6864350"/>
              <a:gd name="connsiteX2" fmla="*/ 6751845 w 8758445"/>
              <a:gd name="connsiteY2" fmla="*/ 6864350 h 6864350"/>
              <a:gd name="connsiteX3" fmla="*/ 1411495 w 8758445"/>
              <a:gd name="connsiteY3" fmla="*/ 6864350 h 6864350"/>
              <a:gd name="connsiteX4" fmla="*/ 789195 w 8758445"/>
              <a:gd name="connsiteY4" fmla="*/ 6864350 h 6864350"/>
              <a:gd name="connsiteX5" fmla="*/ 0 w 8758445"/>
              <a:gd name="connsiteY5" fmla="*/ 6864350 h 6864350"/>
              <a:gd name="connsiteX6" fmla="*/ 789195 w 8758445"/>
              <a:gd name="connsiteY6" fmla="*/ 3175 h 6864350"/>
              <a:gd name="connsiteX7" fmla="*/ 917783 w 8758445"/>
              <a:gd name="connsiteY7" fmla="*/ 3175 h 6864350"/>
              <a:gd name="connsiteX8" fmla="*/ 1295608 w 8758445"/>
              <a:gd name="connsiteY8" fmla="*/ 3175 h 6864350"/>
              <a:gd name="connsiteX9" fmla="*/ 1295608 w 8758445"/>
              <a:gd name="connsiteY9" fmla="*/ 0 h 6864350"/>
              <a:gd name="connsiteX0" fmla="*/ 1295608 w 8758445"/>
              <a:gd name="connsiteY0" fmla="*/ 11339 h 6875689"/>
              <a:gd name="connsiteX1" fmla="*/ 8758445 w 8758445"/>
              <a:gd name="connsiteY1" fmla="*/ 11339 h 6875689"/>
              <a:gd name="connsiteX2" fmla="*/ 6751845 w 8758445"/>
              <a:gd name="connsiteY2" fmla="*/ 6875689 h 6875689"/>
              <a:gd name="connsiteX3" fmla="*/ 1411495 w 8758445"/>
              <a:gd name="connsiteY3" fmla="*/ 6875689 h 6875689"/>
              <a:gd name="connsiteX4" fmla="*/ 789195 w 8758445"/>
              <a:gd name="connsiteY4" fmla="*/ 6875689 h 6875689"/>
              <a:gd name="connsiteX5" fmla="*/ 0 w 8758445"/>
              <a:gd name="connsiteY5" fmla="*/ 6875689 h 6875689"/>
              <a:gd name="connsiteX6" fmla="*/ 194109 w 8758445"/>
              <a:gd name="connsiteY6" fmla="*/ 0 h 6875689"/>
              <a:gd name="connsiteX7" fmla="*/ 917783 w 8758445"/>
              <a:gd name="connsiteY7" fmla="*/ 14514 h 6875689"/>
              <a:gd name="connsiteX8" fmla="*/ 1295608 w 8758445"/>
              <a:gd name="connsiteY8" fmla="*/ 14514 h 6875689"/>
              <a:gd name="connsiteX9" fmla="*/ 1295608 w 8758445"/>
              <a:gd name="connsiteY9" fmla="*/ 11339 h 6875689"/>
              <a:gd name="connsiteX0" fmla="*/ 1101499 w 8564336"/>
              <a:gd name="connsiteY0" fmla="*/ 11339 h 6875689"/>
              <a:gd name="connsiteX1" fmla="*/ 8564336 w 8564336"/>
              <a:gd name="connsiteY1" fmla="*/ 11339 h 6875689"/>
              <a:gd name="connsiteX2" fmla="*/ 6557736 w 8564336"/>
              <a:gd name="connsiteY2" fmla="*/ 6875689 h 6875689"/>
              <a:gd name="connsiteX3" fmla="*/ 1217386 w 8564336"/>
              <a:gd name="connsiteY3" fmla="*/ 6875689 h 6875689"/>
              <a:gd name="connsiteX4" fmla="*/ 595086 w 8564336"/>
              <a:gd name="connsiteY4" fmla="*/ 6875689 h 6875689"/>
              <a:gd name="connsiteX5" fmla="*/ 110691 w 8564336"/>
              <a:gd name="connsiteY5" fmla="*/ 6875689 h 6875689"/>
              <a:gd name="connsiteX6" fmla="*/ 0 w 8564336"/>
              <a:gd name="connsiteY6" fmla="*/ 0 h 6875689"/>
              <a:gd name="connsiteX7" fmla="*/ 723674 w 8564336"/>
              <a:gd name="connsiteY7" fmla="*/ 14514 h 6875689"/>
              <a:gd name="connsiteX8" fmla="*/ 1101499 w 8564336"/>
              <a:gd name="connsiteY8" fmla="*/ 14514 h 6875689"/>
              <a:gd name="connsiteX9" fmla="*/ 1101499 w 8564336"/>
              <a:gd name="connsiteY9" fmla="*/ 11339 h 6875689"/>
              <a:gd name="connsiteX0" fmla="*/ 1135951 w 8598788"/>
              <a:gd name="connsiteY0" fmla="*/ 11339 h 6890203"/>
              <a:gd name="connsiteX1" fmla="*/ 8598788 w 8598788"/>
              <a:gd name="connsiteY1" fmla="*/ 11339 h 6890203"/>
              <a:gd name="connsiteX2" fmla="*/ 6592188 w 8598788"/>
              <a:gd name="connsiteY2" fmla="*/ 6875689 h 6890203"/>
              <a:gd name="connsiteX3" fmla="*/ 1251838 w 8598788"/>
              <a:gd name="connsiteY3" fmla="*/ 6875689 h 6890203"/>
              <a:gd name="connsiteX4" fmla="*/ 629538 w 8598788"/>
              <a:gd name="connsiteY4" fmla="*/ 6875689 h 6890203"/>
              <a:gd name="connsiteX5" fmla="*/ 0 w 8598788"/>
              <a:gd name="connsiteY5" fmla="*/ 6890203 h 6890203"/>
              <a:gd name="connsiteX6" fmla="*/ 34452 w 8598788"/>
              <a:gd name="connsiteY6" fmla="*/ 0 h 6890203"/>
              <a:gd name="connsiteX7" fmla="*/ 758126 w 8598788"/>
              <a:gd name="connsiteY7" fmla="*/ 14514 h 6890203"/>
              <a:gd name="connsiteX8" fmla="*/ 1135951 w 8598788"/>
              <a:gd name="connsiteY8" fmla="*/ 14514 h 6890203"/>
              <a:gd name="connsiteX9" fmla="*/ 1135951 w 8598788"/>
              <a:gd name="connsiteY9" fmla="*/ 11339 h 6890203"/>
              <a:gd name="connsiteX0" fmla="*/ 1174070 w 8636907"/>
              <a:gd name="connsiteY0" fmla="*/ 11339 h 6890203"/>
              <a:gd name="connsiteX1" fmla="*/ 8636907 w 8636907"/>
              <a:gd name="connsiteY1" fmla="*/ 11339 h 6890203"/>
              <a:gd name="connsiteX2" fmla="*/ 6630307 w 8636907"/>
              <a:gd name="connsiteY2" fmla="*/ 6875689 h 6890203"/>
              <a:gd name="connsiteX3" fmla="*/ 1289957 w 8636907"/>
              <a:gd name="connsiteY3" fmla="*/ 6875689 h 6890203"/>
              <a:gd name="connsiteX4" fmla="*/ 667657 w 8636907"/>
              <a:gd name="connsiteY4" fmla="*/ 6875689 h 6890203"/>
              <a:gd name="connsiteX5" fmla="*/ 38119 w 8636907"/>
              <a:gd name="connsiteY5" fmla="*/ 6890203 h 6890203"/>
              <a:gd name="connsiteX6" fmla="*/ 0 w 8636907"/>
              <a:gd name="connsiteY6" fmla="*/ 0 h 6890203"/>
              <a:gd name="connsiteX7" fmla="*/ 796245 w 8636907"/>
              <a:gd name="connsiteY7" fmla="*/ 14514 h 6890203"/>
              <a:gd name="connsiteX8" fmla="*/ 1174070 w 8636907"/>
              <a:gd name="connsiteY8" fmla="*/ 14514 h 6890203"/>
              <a:gd name="connsiteX9" fmla="*/ 1174070 w 8636907"/>
              <a:gd name="connsiteY9" fmla="*/ 11339 h 689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36907" h="6890203">
                <a:moveTo>
                  <a:pt x="1174070" y="11339"/>
                </a:moveTo>
                <a:lnTo>
                  <a:pt x="8636907" y="11339"/>
                </a:lnTo>
                <a:lnTo>
                  <a:pt x="6630307" y="6875689"/>
                </a:lnTo>
                <a:lnTo>
                  <a:pt x="1289957" y="6875689"/>
                </a:lnTo>
                <a:lnTo>
                  <a:pt x="667657" y="6875689"/>
                </a:lnTo>
                <a:lnTo>
                  <a:pt x="38119" y="6890203"/>
                </a:lnTo>
                <a:lnTo>
                  <a:pt x="0" y="0"/>
                </a:lnTo>
                <a:lnTo>
                  <a:pt x="796245" y="14514"/>
                </a:lnTo>
                <a:lnTo>
                  <a:pt x="1174070" y="14514"/>
                </a:lnTo>
                <a:lnTo>
                  <a:pt x="1174070" y="11339"/>
                </a:lnTo>
                <a:close/>
              </a:path>
            </a:pathLst>
          </a:custGeom>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45696" tIns="45696" rIns="45696" bIns="45696" numCol="1" spcCol="0" rtlCol="0" fromWordArt="0" anchor="ctr" anchorCtr="0" forceAA="0" compatLnSpc="1">
            <a:prstTxWarp prst="textNoShape">
              <a:avLst/>
            </a:prstTxWarp>
            <a:noAutofit/>
          </a:bodyPr>
          <a:lstStyle/>
          <a:p>
            <a:pPr algn="ctr" defTabSz="913551" fontAlgn="base">
              <a:spcBef>
                <a:spcPct val="0"/>
              </a:spcBef>
              <a:spcAft>
                <a:spcPct val="0"/>
              </a:spcAft>
              <a:defRPr/>
            </a:pPr>
            <a:endParaRPr lang="en-US" sz="219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0" name="Picture 29"/>
          <p:cNvPicPr>
            <a:picLocks noChangeAspect="1"/>
          </p:cNvPicPr>
          <p:nvPr/>
        </p:nvPicPr>
        <p:blipFill>
          <a:blip r:embed="rId4"/>
          <a:stretch>
            <a:fillRect/>
          </a:stretch>
        </p:blipFill>
        <p:spPr>
          <a:xfrm>
            <a:off x="10448256" y="279900"/>
            <a:ext cx="1359780" cy="291190"/>
          </a:xfrm>
          <a:prstGeom prst="rect">
            <a:avLst/>
          </a:prstGeom>
        </p:spPr>
      </p:pic>
      <p:pic>
        <p:nvPicPr>
          <p:cNvPr id="4" name="Picture 3">
            <a:extLst>
              <a:ext uri="{FF2B5EF4-FFF2-40B4-BE49-F238E27FC236}">
                <a16:creationId xmlns:a16="http://schemas.microsoft.com/office/drawing/2014/main" id="{00BBBE07-FE7B-47C6-A4DD-781E720A00E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53509" y="5244615"/>
            <a:ext cx="1382799" cy="1228550"/>
          </a:xfrm>
          <a:prstGeom prst="rect">
            <a:avLst/>
          </a:prstGeom>
        </p:spPr>
      </p:pic>
      <p:sp>
        <p:nvSpPr>
          <p:cNvPr id="33" name="Title 3">
            <a:extLst>
              <a:ext uri="{FF2B5EF4-FFF2-40B4-BE49-F238E27FC236}">
                <a16:creationId xmlns:a16="http://schemas.microsoft.com/office/drawing/2014/main" id="{18062E7E-99B2-4AB5-ADE9-622D38C3B700}"/>
              </a:ext>
            </a:extLst>
          </p:cNvPr>
          <p:cNvSpPr>
            <a:spLocks noGrp="1"/>
          </p:cNvSpPr>
          <p:nvPr>
            <p:ph type="ctrTitle"/>
          </p:nvPr>
        </p:nvSpPr>
        <p:spPr>
          <a:xfrm>
            <a:off x="519113" y="279900"/>
            <a:ext cx="8373521" cy="3313410"/>
          </a:xfrm>
        </p:spPr>
        <p:txBody>
          <a:bodyPr anchor="ctr"/>
          <a:lstStyle/>
          <a:p>
            <a:r>
              <a:rPr lang="en-US" sz="4800" dirty="0">
                <a:effectLst>
                  <a:outerShdw blurRad="38100" dist="38100" dir="2700000" algn="tl">
                    <a:srgbClr val="000000">
                      <a:alpha val="43137"/>
                    </a:srgbClr>
                  </a:outerShdw>
                </a:effectLst>
                <a:ea typeface="メイリオ" pitchFamily="50" charset="-128"/>
                <a:cs typeface="Segoe UI Light" panose="020B0502040204020203" pitchFamily="34" charset="0"/>
              </a:rPr>
              <a:t>Platform as a Service</a:t>
            </a:r>
            <a:br>
              <a:rPr lang="en-US" sz="4800" dirty="0">
                <a:effectLst>
                  <a:outerShdw blurRad="38100" dist="38100" dir="2700000" algn="tl">
                    <a:srgbClr val="000000">
                      <a:alpha val="43137"/>
                    </a:srgbClr>
                  </a:outerShdw>
                </a:effectLst>
                <a:ea typeface="メイリオ" pitchFamily="50" charset="-128"/>
                <a:cs typeface="Segoe UI Light" panose="020B0502040204020203" pitchFamily="34" charset="0"/>
              </a:rPr>
            </a:br>
            <a:br>
              <a:rPr lang="en-US" sz="4800" dirty="0">
                <a:effectLst>
                  <a:outerShdw blurRad="38100" dist="38100" dir="2700000" algn="tl">
                    <a:srgbClr val="000000">
                      <a:alpha val="43137"/>
                    </a:srgbClr>
                  </a:outerShdw>
                </a:effectLst>
                <a:ea typeface="メイリオ" pitchFamily="50" charset="-128"/>
                <a:cs typeface="Segoe UI Light" panose="020B0502040204020203" pitchFamily="34" charset="0"/>
              </a:rPr>
            </a:br>
            <a:r>
              <a:rPr lang="en-US" sz="2800" dirty="0">
                <a:effectLst>
                  <a:outerShdw blurRad="38100" dist="38100" dir="2700000" algn="tl">
                    <a:srgbClr val="000000">
                      <a:alpha val="43137"/>
                    </a:srgbClr>
                  </a:outerShdw>
                </a:effectLst>
                <a:ea typeface="メイリオ" pitchFamily="50" charset="-128"/>
                <a:cs typeface="Segoe UI Light" panose="020B0502040204020203" pitchFamily="34" charset="0"/>
              </a:rPr>
              <a:t>App Service</a:t>
            </a:r>
            <a:br>
              <a:rPr lang="en-US" sz="2800" dirty="0">
                <a:effectLst>
                  <a:outerShdw blurRad="38100" dist="38100" dir="2700000" algn="tl">
                    <a:srgbClr val="000000">
                      <a:alpha val="43137"/>
                    </a:srgbClr>
                  </a:outerShdw>
                </a:effectLst>
                <a:ea typeface="メイリオ" pitchFamily="50" charset="-128"/>
                <a:cs typeface="Segoe UI Light" panose="020B0502040204020203" pitchFamily="34" charset="0"/>
              </a:rPr>
            </a:br>
            <a:r>
              <a:rPr lang="en-US" sz="2800" dirty="0">
                <a:effectLst>
                  <a:outerShdw blurRad="38100" dist="38100" dir="2700000" algn="tl">
                    <a:srgbClr val="000000">
                      <a:alpha val="43137"/>
                    </a:srgbClr>
                  </a:outerShdw>
                </a:effectLst>
                <a:ea typeface="メイリオ" pitchFamily="50" charset="-128"/>
                <a:cs typeface="Segoe UI Light" panose="020B0502040204020203" pitchFamily="34" charset="0"/>
              </a:rPr>
              <a:t>Azure SQL DB</a:t>
            </a:r>
            <a:br>
              <a:rPr lang="en-US" sz="2800" dirty="0">
                <a:effectLst>
                  <a:outerShdw blurRad="38100" dist="38100" dir="2700000" algn="tl">
                    <a:srgbClr val="000000">
                      <a:alpha val="43137"/>
                    </a:srgbClr>
                  </a:outerShdw>
                </a:effectLst>
                <a:ea typeface="メイリオ" pitchFamily="50" charset="-128"/>
                <a:cs typeface="Segoe UI Light" panose="020B0502040204020203" pitchFamily="34" charset="0"/>
              </a:rPr>
            </a:br>
            <a:r>
              <a:rPr lang="en-US" sz="2800" dirty="0">
                <a:effectLst>
                  <a:outerShdw blurRad="38100" dist="38100" dir="2700000" algn="tl">
                    <a:srgbClr val="000000">
                      <a:alpha val="43137"/>
                    </a:srgbClr>
                  </a:outerShdw>
                </a:effectLst>
                <a:ea typeface="メイリオ" pitchFamily="50" charset="-128"/>
                <a:cs typeface="Segoe UI Light" panose="020B0502040204020203" pitchFamily="34" charset="0"/>
              </a:rPr>
              <a:t>Storage Account</a:t>
            </a:r>
          </a:p>
        </p:txBody>
      </p:sp>
      <p:sp>
        <p:nvSpPr>
          <p:cNvPr id="34" name="Text Placeholder 6">
            <a:extLst>
              <a:ext uri="{FF2B5EF4-FFF2-40B4-BE49-F238E27FC236}">
                <a16:creationId xmlns:a16="http://schemas.microsoft.com/office/drawing/2014/main" id="{07586AA6-FF33-4CD5-85A2-2FE48376668C}"/>
              </a:ext>
            </a:extLst>
          </p:cNvPr>
          <p:cNvSpPr>
            <a:spLocks noGrp="1"/>
          </p:cNvSpPr>
          <p:nvPr>
            <p:ph type="body" sz="quarter" idx="11" hasCustomPrompt="1"/>
          </p:nvPr>
        </p:nvSpPr>
        <p:spPr>
          <a:xfrm>
            <a:off x="283408" y="5328236"/>
            <a:ext cx="4460662"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a:effectLst>
                  <a:outerShdw blurRad="38100" dist="38100" dir="2700000" algn="tl">
                    <a:srgbClr val="000000">
                      <a:alpha val="43137"/>
                    </a:srgbClr>
                  </a:outerShdw>
                </a:effectLst>
              </a:rPr>
              <a:t>Rafael A. Lunardelli</a:t>
            </a:r>
          </a:p>
          <a:p>
            <a:pPr lvl="0"/>
            <a:r>
              <a:rPr lang="en-US" dirty="0">
                <a:effectLst>
                  <a:outerShdw blurRad="38100" dist="38100" dir="2700000" algn="tl">
                    <a:srgbClr val="000000">
                      <a:alpha val="43137"/>
                    </a:srgbClr>
                  </a:outerShdw>
                </a:effectLst>
              </a:rPr>
              <a:t>rafaellunardelli@outlook.com</a:t>
            </a:r>
          </a:p>
          <a:p>
            <a:pPr lvl="0"/>
            <a:r>
              <a:rPr lang="en-US" dirty="0">
                <a:effectLst>
                  <a:outerShdw blurRad="38100" dist="38100" dir="2700000" algn="tl">
                    <a:srgbClr val="000000">
                      <a:alpha val="43137"/>
                    </a:srgbClr>
                  </a:outerShdw>
                </a:effectLst>
              </a:rPr>
              <a:t>github.com/raslunardelli</a:t>
            </a:r>
          </a:p>
        </p:txBody>
      </p:sp>
      <p:pic>
        <p:nvPicPr>
          <p:cNvPr id="9" name="Picture 8">
            <a:extLst>
              <a:ext uri="{FF2B5EF4-FFF2-40B4-BE49-F238E27FC236}">
                <a16:creationId xmlns:a16="http://schemas.microsoft.com/office/drawing/2014/main" id="{BFCB054B-BE3F-4C2E-8377-3836DE3C5AA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86741" y="5861667"/>
            <a:ext cx="1946329" cy="1390235"/>
          </a:xfrm>
          <a:prstGeom prst="rect">
            <a:avLst/>
          </a:prstGeom>
        </p:spPr>
      </p:pic>
      <p:sp>
        <p:nvSpPr>
          <p:cNvPr id="3" name="Rectangle 2">
            <a:extLst>
              <a:ext uri="{FF2B5EF4-FFF2-40B4-BE49-F238E27FC236}">
                <a16:creationId xmlns:a16="http://schemas.microsoft.com/office/drawing/2014/main" id="{2BF5936C-AA57-46A7-ADA9-FF8FF280144D}"/>
              </a:ext>
            </a:extLst>
          </p:cNvPr>
          <p:cNvSpPr/>
          <p:nvPr/>
        </p:nvSpPr>
        <p:spPr>
          <a:xfrm>
            <a:off x="5025890" y="6285358"/>
            <a:ext cx="1748694" cy="553998"/>
          </a:xfrm>
          <a:prstGeom prst="rect">
            <a:avLst/>
          </a:prstGeom>
          <a:noFill/>
        </p:spPr>
        <p:txBody>
          <a:bodyPr wrap="square" lIns="91440" tIns="45720" rIns="91440" bIns="45720">
            <a:spAutoFit/>
          </a:bodyPr>
          <a:lstStyle/>
          <a:p>
            <a:pPr algn="ctr"/>
            <a:r>
              <a:rPr lang="en-US" sz="3000" b="1" cap="none" spc="0" dirty="0">
                <a:ln w="6600">
                  <a:solidFill>
                    <a:schemeClr val="accent2"/>
                  </a:solidFill>
                  <a:prstDash val="solid"/>
                </a:ln>
                <a:solidFill>
                  <a:srgbClr val="FFFFFF"/>
                </a:solidFill>
                <a:effectLst>
                  <a:outerShdw dist="38100" dir="2700000" algn="tl" rotWithShape="0">
                    <a:schemeClr val="accent2"/>
                  </a:outerShdw>
                </a:effectLst>
              </a:rPr>
              <a:t>Curitiba</a:t>
            </a:r>
          </a:p>
        </p:txBody>
      </p:sp>
    </p:spTree>
    <p:extLst>
      <p:ext uri="{BB962C8B-B14F-4D97-AF65-F5344CB8AC3E}">
        <p14:creationId xmlns:p14="http://schemas.microsoft.com/office/powerpoint/2010/main" val="108757423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4B82F0D0-EC32-4447-A3CB-8ECC43552285}"/>
              </a:ext>
            </a:extLst>
          </p:cNvPr>
          <p:cNvSpPr txBox="1"/>
          <p:nvPr/>
        </p:nvSpPr>
        <p:spPr>
          <a:xfrm>
            <a:off x="994786" y="437103"/>
            <a:ext cx="9133952" cy="609398"/>
          </a:xfrm>
          <a:prstGeom prst="rect">
            <a:avLst/>
          </a:prstGeom>
          <a:noFill/>
        </p:spPr>
        <p:txBody>
          <a:bodyPr wrap="square" lIns="0" tIns="0" rIns="0" bIns="0" rtlCol="0">
            <a:spAutoFit/>
          </a:bodyPr>
          <a:lstStyle/>
          <a:p>
            <a:pPr>
              <a:lnSpc>
                <a:spcPct val="90000"/>
              </a:lnSpc>
              <a:spcBef>
                <a:spcPct val="20000"/>
              </a:spcBef>
              <a:buSzPct val="80000"/>
            </a:pPr>
            <a:r>
              <a:rPr lang="pt-BR" sz="4400" dirty="0">
                <a:solidFill>
                  <a:schemeClr val="bg1"/>
                </a:solidFill>
                <a:latin typeface="Segoe UI Light" panose="020B0502040204020203" pitchFamily="34" charset="0"/>
                <a:ea typeface="メイリオ" pitchFamily="50" charset="-128"/>
                <a:cs typeface="Segoe UI Light" panose="020B0502040204020203" pitchFamily="34" charset="0"/>
              </a:rPr>
              <a:t>Responsabilidades</a:t>
            </a:r>
            <a:endParaRPr lang="pt-BR" sz="4400" dirty="0">
              <a:solidFill>
                <a:schemeClr val="bg1"/>
              </a:solidFill>
              <a:latin typeface="Segoe UI Light" panose="020B0502040204020203" pitchFamily="34" charset="0"/>
              <a:cs typeface="Segoe UI Light" panose="020B0502040204020203" pitchFamily="34" charset="0"/>
            </a:endParaRPr>
          </a:p>
        </p:txBody>
      </p:sp>
      <p:graphicFrame>
        <p:nvGraphicFramePr>
          <p:cNvPr id="10" name="Diagrama 9">
            <a:extLst>
              <a:ext uri="{FF2B5EF4-FFF2-40B4-BE49-F238E27FC236}">
                <a16:creationId xmlns:a16="http://schemas.microsoft.com/office/drawing/2014/main" id="{6C19C7EE-051A-4E01-9AF0-6F344B30B38D}"/>
              </a:ext>
            </a:extLst>
          </p:cNvPr>
          <p:cNvGraphicFramePr/>
          <p:nvPr>
            <p:extLst>
              <p:ext uri="{D42A27DB-BD31-4B8C-83A1-F6EECF244321}">
                <p14:modId xmlns:p14="http://schemas.microsoft.com/office/powerpoint/2010/main" val="3802831904"/>
              </p:ext>
            </p:extLst>
          </p:nvPr>
        </p:nvGraphicFramePr>
        <p:xfrm>
          <a:off x="1456632" y="1958104"/>
          <a:ext cx="6198129" cy="4053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Chave Direita 11">
            <a:extLst>
              <a:ext uri="{FF2B5EF4-FFF2-40B4-BE49-F238E27FC236}">
                <a16:creationId xmlns:a16="http://schemas.microsoft.com/office/drawing/2014/main" id="{8074F001-D7E9-4FD0-A11D-64DD30597371}"/>
              </a:ext>
            </a:extLst>
          </p:cNvPr>
          <p:cNvSpPr/>
          <p:nvPr/>
        </p:nvSpPr>
        <p:spPr>
          <a:xfrm rot="10800000">
            <a:off x="1684509" y="1826517"/>
            <a:ext cx="813916" cy="4308773"/>
          </a:xfrm>
          <a:prstGeom prst="rightBrace">
            <a:avLst>
              <a:gd name="adj1" fmla="val 0"/>
              <a:gd name="adj2" fmla="val 50000"/>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dirty="0">
              <a:latin typeface="Segoe UI Light" panose="020B0502040204020203" pitchFamily="34" charset="0"/>
              <a:cs typeface="Segoe UI Light" panose="020B0502040204020203" pitchFamily="34" charset="0"/>
            </a:endParaRPr>
          </a:p>
        </p:txBody>
      </p:sp>
      <p:sp>
        <p:nvSpPr>
          <p:cNvPr id="13" name="CaixaDeTexto 12">
            <a:extLst>
              <a:ext uri="{FF2B5EF4-FFF2-40B4-BE49-F238E27FC236}">
                <a16:creationId xmlns:a16="http://schemas.microsoft.com/office/drawing/2014/main" id="{AA06B95A-4BF5-4E45-88B0-4CFDCEBFBBDC}"/>
              </a:ext>
            </a:extLst>
          </p:cNvPr>
          <p:cNvSpPr txBox="1"/>
          <p:nvPr/>
        </p:nvSpPr>
        <p:spPr>
          <a:xfrm>
            <a:off x="516342" y="1442860"/>
            <a:ext cx="996748" cy="276999"/>
          </a:xfrm>
          <a:prstGeom prst="rect">
            <a:avLst/>
          </a:prstGeom>
          <a:noFill/>
        </p:spPr>
        <p:txBody>
          <a:bodyPr wrap="none" lIns="0" tIns="0" rIns="0" bIns="0" rtlCol="0">
            <a:spAutoFit/>
          </a:bodyPr>
          <a:lstStyle/>
          <a:p>
            <a:pPr algn="l">
              <a:lnSpc>
                <a:spcPct val="90000"/>
              </a:lnSpc>
              <a:spcBef>
                <a:spcPct val="20000"/>
              </a:spcBef>
              <a:buSzPct val="80000"/>
            </a:pPr>
            <a:r>
              <a:rPr lang="pt-BR" sz="2000" dirty="0" err="1">
                <a:latin typeface="Segoe UI Light" panose="020B0502040204020203" pitchFamily="34" charset="0"/>
                <a:ea typeface="メイリオ" pitchFamily="50" charset="-128"/>
                <a:cs typeface="Segoe UI Light" panose="020B0502040204020203" pitchFamily="34" charset="0"/>
              </a:rPr>
              <a:t>On</a:t>
            </a:r>
            <a:r>
              <a:rPr lang="pt-BR" sz="2000" dirty="0">
                <a:latin typeface="Segoe UI Light" panose="020B0502040204020203" pitchFamily="34" charset="0"/>
                <a:ea typeface="メイリオ" pitchFamily="50" charset="-128"/>
                <a:cs typeface="Segoe UI Light" panose="020B0502040204020203" pitchFamily="34" charset="0"/>
              </a:rPr>
              <a:t>-Prem</a:t>
            </a:r>
          </a:p>
        </p:txBody>
      </p:sp>
      <p:sp>
        <p:nvSpPr>
          <p:cNvPr id="18" name="Chave Direita 17">
            <a:extLst>
              <a:ext uri="{FF2B5EF4-FFF2-40B4-BE49-F238E27FC236}">
                <a16:creationId xmlns:a16="http://schemas.microsoft.com/office/drawing/2014/main" id="{1F65B38B-ED03-418D-A61D-C85F901FD8E4}"/>
              </a:ext>
            </a:extLst>
          </p:cNvPr>
          <p:cNvSpPr/>
          <p:nvPr/>
        </p:nvSpPr>
        <p:spPr>
          <a:xfrm>
            <a:off x="6967527" y="1826516"/>
            <a:ext cx="815514" cy="2355063"/>
          </a:xfrm>
          <a:prstGeom prst="rightBrace">
            <a:avLst>
              <a:gd name="adj1" fmla="val 0"/>
              <a:gd name="adj2" fmla="val 50000"/>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dirty="0">
              <a:latin typeface="Segoe UI Light" panose="020B0502040204020203" pitchFamily="34" charset="0"/>
              <a:cs typeface="Segoe UI Light" panose="020B0502040204020203" pitchFamily="34" charset="0"/>
            </a:endParaRPr>
          </a:p>
        </p:txBody>
      </p:sp>
      <p:sp>
        <p:nvSpPr>
          <p:cNvPr id="22" name="Chave Direita 21">
            <a:extLst>
              <a:ext uri="{FF2B5EF4-FFF2-40B4-BE49-F238E27FC236}">
                <a16:creationId xmlns:a16="http://schemas.microsoft.com/office/drawing/2014/main" id="{4CA523B6-2B0D-48BB-AE69-3B8C6EEA7FF0}"/>
              </a:ext>
            </a:extLst>
          </p:cNvPr>
          <p:cNvSpPr/>
          <p:nvPr/>
        </p:nvSpPr>
        <p:spPr>
          <a:xfrm>
            <a:off x="6969125" y="4217638"/>
            <a:ext cx="815514" cy="1917652"/>
          </a:xfrm>
          <a:prstGeom prst="rightBrace">
            <a:avLst>
              <a:gd name="adj1" fmla="val 0"/>
              <a:gd name="adj2" fmla="val 50000"/>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dirty="0">
              <a:latin typeface="Segoe UI Light" panose="020B0502040204020203" pitchFamily="34" charset="0"/>
              <a:cs typeface="Segoe UI Light" panose="020B0502040204020203" pitchFamily="34" charset="0"/>
            </a:endParaRPr>
          </a:p>
        </p:txBody>
      </p:sp>
      <p:sp>
        <p:nvSpPr>
          <p:cNvPr id="23" name="Chave Direita 22">
            <a:extLst>
              <a:ext uri="{FF2B5EF4-FFF2-40B4-BE49-F238E27FC236}">
                <a16:creationId xmlns:a16="http://schemas.microsoft.com/office/drawing/2014/main" id="{E47BDCFF-1115-4799-97D7-86B3C7A9A963}"/>
              </a:ext>
            </a:extLst>
          </p:cNvPr>
          <p:cNvSpPr/>
          <p:nvPr/>
        </p:nvSpPr>
        <p:spPr>
          <a:xfrm>
            <a:off x="9455150" y="1831386"/>
            <a:ext cx="813916" cy="992877"/>
          </a:xfrm>
          <a:prstGeom prst="rightBrace">
            <a:avLst>
              <a:gd name="adj1" fmla="val 0"/>
              <a:gd name="adj2" fmla="val 50000"/>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dirty="0">
              <a:latin typeface="Segoe UI Light" panose="020B0502040204020203" pitchFamily="34" charset="0"/>
              <a:cs typeface="Segoe UI Light" panose="020B0502040204020203" pitchFamily="34" charset="0"/>
            </a:endParaRPr>
          </a:p>
        </p:txBody>
      </p:sp>
      <p:sp>
        <p:nvSpPr>
          <p:cNvPr id="29" name="Chave Direita 28">
            <a:extLst>
              <a:ext uri="{FF2B5EF4-FFF2-40B4-BE49-F238E27FC236}">
                <a16:creationId xmlns:a16="http://schemas.microsoft.com/office/drawing/2014/main" id="{2BE4224F-21BE-42B3-A1E4-51BE56E53427}"/>
              </a:ext>
            </a:extLst>
          </p:cNvPr>
          <p:cNvSpPr/>
          <p:nvPr/>
        </p:nvSpPr>
        <p:spPr>
          <a:xfrm>
            <a:off x="9455150" y="2881270"/>
            <a:ext cx="815514" cy="3254020"/>
          </a:xfrm>
          <a:prstGeom prst="rightBrace">
            <a:avLst>
              <a:gd name="adj1" fmla="val 0"/>
              <a:gd name="adj2" fmla="val 50000"/>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dirty="0">
              <a:latin typeface="Segoe UI Light" panose="020B0502040204020203" pitchFamily="34" charset="0"/>
              <a:cs typeface="Segoe UI Light" panose="020B0502040204020203" pitchFamily="34" charset="0"/>
            </a:endParaRPr>
          </a:p>
        </p:txBody>
      </p:sp>
      <p:sp>
        <p:nvSpPr>
          <p:cNvPr id="30" name="CaixaDeTexto 29">
            <a:extLst>
              <a:ext uri="{FF2B5EF4-FFF2-40B4-BE49-F238E27FC236}">
                <a16:creationId xmlns:a16="http://schemas.microsoft.com/office/drawing/2014/main" id="{9BA7F5FD-7EE6-4321-BC79-935039E5299F}"/>
              </a:ext>
            </a:extLst>
          </p:cNvPr>
          <p:cNvSpPr txBox="1"/>
          <p:nvPr/>
        </p:nvSpPr>
        <p:spPr>
          <a:xfrm>
            <a:off x="6967527" y="1437683"/>
            <a:ext cx="440826" cy="276999"/>
          </a:xfrm>
          <a:prstGeom prst="rect">
            <a:avLst/>
          </a:prstGeom>
          <a:noFill/>
        </p:spPr>
        <p:txBody>
          <a:bodyPr wrap="none" lIns="0" tIns="0" rIns="0" bIns="0" rtlCol="0">
            <a:spAutoFit/>
          </a:bodyPr>
          <a:lstStyle/>
          <a:p>
            <a:pPr algn="l">
              <a:lnSpc>
                <a:spcPct val="90000"/>
              </a:lnSpc>
              <a:spcBef>
                <a:spcPct val="20000"/>
              </a:spcBef>
              <a:buSzPct val="80000"/>
            </a:pPr>
            <a:r>
              <a:rPr lang="pt-BR" sz="2000" dirty="0">
                <a:latin typeface="Segoe UI Light" panose="020B0502040204020203" pitchFamily="34" charset="0"/>
                <a:ea typeface="メイリオ" pitchFamily="50" charset="-128"/>
                <a:cs typeface="Segoe UI Light" panose="020B0502040204020203" pitchFamily="34" charset="0"/>
              </a:rPr>
              <a:t>IaaS</a:t>
            </a:r>
          </a:p>
        </p:txBody>
      </p:sp>
      <p:sp>
        <p:nvSpPr>
          <p:cNvPr id="31" name="CaixaDeTexto 30">
            <a:extLst>
              <a:ext uri="{FF2B5EF4-FFF2-40B4-BE49-F238E27FC236}">
                <a16:creationId xmlns:a16="http://schemas.microsoft.com/office/drawing/2014/main" id="{45731279-3482-4D09-9E75-B8E8626A3A90}"/>
              </a:ext>
            </a:extLst>
          </p:cNvPr>
          <p:cNvSpPr txBox="1"/>
          <p:nvPr/>
        </p:nvSpPr>
        <p:spPr>
          <a:xfrm>
            <a:off x="9455150" y="1447594"/>
            <a:ext cx="508473" cy="276999"/>
          </a:xfrm>
          <a:prstGeom prst="rect">
            <a:avLst/>
          </a:prstGeom>
          <a:noFill/>
        </p:spPr>
        <p:txBody>
          <a:bodyPr wrap="none" lIns="0" tIns="0" rIns="0" bIns="0" rtlCol="0">
            <a:spAutoFit/>
          </a:bodyPr>
          <a:lstStyle/>
          <a:p>
            <a:pPr algn="l">
              <a:lnSpc>
                <a:spcPct val="90000"/>
              </a:lnSpc>
              <a:spcBef>
                <a:spcPct val="20000"/>
              </a:spcBef>
              <a:buSzPct val="80000"/>
            </a:pPr>
            <a:r>
              <a:rPr lang="pt-BR" sz="2000" dirty="0">
                <a:latin typeface="Segoe UI Light" panose="020B0502040204020203" pitchFamily="34" charset="0"/>
                <a:ea typeface="メイリオ" pitchFamily="50" charset="-128"/>
                <a:cs typeface="Segoe UI Light" panose="020B0502040204020203" pitchFamily="34" charset="0"/>
              </a:rPr>
              <a:t>PaaS</a:t>
            </a:r>
          </a:p>
        </p:txBody>
      </p:sp>
      <p:sp>
        <p:nvSpPr>
          <p:cNvPr id="24" name="CaixaDeTexto 23">
            <a:extLst>
              <a:ext uri="{FF2B5EF4-FFF2-40B4-BE49-F238E27FC236}">
                <a16:creationId xmlns:a16="http://schemas.microsoft.com/office/drawing/2014/main" id="{EB906191-611F-43DC-88E9-E95F3969CA64}"/>
              </a:ext>
            </a:extLst>
          </p:cNvPr>
          <p:cNvSpPr txBox="1"/>
          <p:nvPr/>
        </p:nvSpPr>
        <p:spPr>
          <a:xfrm>
            <a:off x="901833" y="3835442"/>
            <a:ext cx="665247" cy="249299"/>
          </a:xfrm>
          <a:prstGeom prst="rect">
            <a:avLst/>
          </a:prstGeom>
          <a:noFill/>
        </p:spPr>
        <p:txBody>
          <a:bodyPr wrap="none" lIns="0" tIns="0" rIns="0" bIns="0" rtlCol="0">
            <a:spAutoFit/>
          </a:bodyPr>
          <a:lstStyle/>
          <a:p>
            <a:pPr algn="l">
              <a:lnSpc>
                <a:spcPct val="90000"/>
              </a:lnSpc>
              <a:spcBef>
                <a:spcPct val="20000"/>
              </a:spcBef>
              <a:buSzPct val="80000"/>
            </a:pPr>
            <a:r>
              <a:rPr lang="pt-BR" sz="1800" dirty="0">
                <a:latin typeface="Segoe UI Light" panose="020B0502040204020203" pitchFamily="34" charset="0"/>
                <a:ea typeface="メイリオ" pitchFamily="50" charset="-128"/>
                <a:cs typeface="Segoe UI Light" panose="020B0502040204020203" pitchFamily="34" charset="0"/>
              </a:rPr>
              <a:t>Cliente</a:t>
            </a:r>
          </a:p>
        </p:txBody>
      </p:sp>
      <p:sp>
        <p:nvSpPr>
          <p:cNvPr id="36" name="CaixaDeTexto 35">
            <a:extLst>
              <a:ext uri="{FF2B5EF4-FFF2-40B4-BE49-F238E27FC236}">
                <a16:creationId xmlns:a16="http://schemas.microsoft.com/office/drawing/2014/main" id="{BE98E18E-7324-4D98-9FB0-B1489EE24952}"/>
              </a:ext>
            </a:extLst>
          </p:cNvPr>
          <p:cNvSpPr txBox="1"/>
          <p:nvPr/>
        </p:nvSpPr>
        <p:spPr>
          <a:xfrm>
            <a:off x="7853831" y="2892622"/>
            <a:ext cx="665247" cy="249299"/>
          </a:xfrm>
          <a:prstGeom prst="rect">
            <a:avLst/>
          </a:prstGeom>
          <a:noFill/>
        </p:spPr>
        <p:txBody>
          <a:bodyPr wrap="none" lIns="0" tIns="0" rIns="0" bIns="0" rtlCol="0">
            <a:spAutoFit/>
          </a:bodyPr>
          <a:lstStyle/>
          <a:p>
            <a:pPr algn="l">
              <a:lnSpc>
                <a:spcPct val="90000"/>
              </a:lnSpc>
              <a:spcBef>
                <a:spcPct val="20000"/>
              </a:spcBef>
              <a:buSzPct val="80000"/>
            </a:pPr>
            <a:r>
              <a:rPr lang="pt-BR" sz="1800" dirty="0">
                <a:latin typeface="Segoe UI Light" panose="020B0502040204020203" pitchFamily="34" charset="0"/>
                <a:ea typeface="メイリオ" pitchFamily="50" charset="-128"/>
                <a:cs typeface="Segoe UI Light" panose="020B0502040204020203" pitchFamily="34" charset="0"/>
              </a:rPr>
              <a:t>Cliente</a:t>
            </a:r>
          </a:p>
        </p:txBody>
      </p:sp>
      <p:sp>
        <p:nvSpPr>
          <p:cNvPr id="37" name="CaixaDeTexto 36">
            <a:extLst>
              <a:ext uri="{FF2B5EF4-FFF2-40B4-BE49-F238E27FC236}">
                <a16:creationId xmlns:a16="http://schemas.microsoft.com/office/drawing/2014/main" id="{489E0592-E8FC-4587-A60D-45A0E1B901DA}"/>
              </a:ext>
            </a:extLst>
          </p:cNvPr>
          <p:cNvSpPr txBox="1"/>
          <p:nvPr/>
        </p:nvSpPr>
        <p:spPr>
          <a:xfrm>
            <a:off x="10381231" y="2203174"/>
            <a:ext cx="665247" cy="249299"/>
          </a:xfrm>
          <a:prstGeom prst="rect">
            <a:avLst/>
          </a:prstGeom>
          <a:noFill/>
        </p:spPr>
        <p:txBody>
          <a:bodyPr wrap="none" lIns="0" tIns="0" rIns="0" bIns="0" rtlCol="0">
            <a:spAutoFit/>
          </a:bodyPr>
          <a:lstStyle/>
          <a:p>
            <a:pPr algn="l">
              <a:lnSpc>
                <a:spcPct val="90000"/>
              </a:lnSpc>
              <a:spcBef>
                <a:spcPct val="20000"/>
              </a:spcBef>
              <a:buSzPct val="80000"/>
            </a:pPr>
            <a:r>
              <a:rPr lang="pt-BR" sz="1800" dirty="0">
                <a:latin typeface="Segoe UI Light" panose="020B0502040204020203" pitchFamily="34" charset="0"/>
                <a:ea typeface="メイリオ" pitchFamily="50" charset="-128"/>
                <a:cs typeface="Segoe UI Light" panose="020B0502040204020203" pitchFamily="34" charset="0"/>
              </a:rPr>
              <a:t>Cliente</a:t>
            </a:r>
          </a:p>
        </p:txBody>
      </p:sp>
      <p:sp>
        <p:nvSpPr>
          <p:cNvPr id="40" name="CaixaDeTexto 39">
            <a:extLst>
              <a:ext uri="{FF2B5EF4-FFF2-40B4-BE49-F238E27FC236}">
                <a16:creationId xmlns:a16="http://schemas.microsoft.com/office/drawing/2014/main" id="{658B0E5C-FD53-46E2-9642-BAEC67D1CC27}"/>
              </a:ext>
            </a:extLst>
          </p:cNvPr>
          <p:cNvSpPr txBox="1"/>
          <p:nvPr/>
        </p:nvSpPr>
        <p:spPr>
          <a:xfrm>
            <a:off x="8062029" y="920605"/>
            <a:ext cx="892873" cy="387798"/>
          </a:xfrm>
          <a:prstGeom prst="rect">
            <a:avLst/>
          </a:prstGeom>
          <a:noFill/>
        </p:spPr>
        <p:txBody>
          <a:bodyPr wrap="none" lIns="0" tIns="0" rIns="0" bIns="0" rtlCol="0">
            <a:spAutoFit/>
          </a:bodyPr>
          <a:lstStyle/>
          <a:p>
            <a:pPr algn="l">
              <a:lnSpc>
                <a:spcPct val="90000"/>
              </a:lnSpc>
              <a:spcBef>
                <a:spcPct val="20000"/>
              </a:spcBef>
              <a:buSzPct val="80000"/>
            </a:pPr>
            <a:r>
              <a:rPr lang="pt-BR" sz="2800" dirty="0">
                <a:latin typeface="Segoe UI Light" panose="020B0502040204020203" pitchFamily="34" charset="0"/>
                <a:ea typeface="メイリオ" pitchFamily="50" charset="-128"/>
                <a:cs typeface="Segoe UI Light" panose="020B0502040204020203" pitchFamily="34" charset="0"/>
              </a:rPr>
              <a:t>Cloud</a:t>
            </a:r>
          </a:p>
        </p:txBody>
      </p:sp>
      <p:pic>
        <p:nvPicPr>
          <p:cNvPr id="1036" name="Picture 12" descr="Resultado de imagem para microsoft">
            <a:extLst>
              <a:ext uri="{FF2B5EF4-FFF2-40B4-BE49-F238E27FC236}">
                <a16:creationId xmlns:a16="http://schemas.microsoft.com/office/drawing/2014/main" id="{E94D59F2-56CA-459D-A029-9999A4E0EA5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030612" y="4795737"/>
            <a:ext cx="1526032" cy="763016"/>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2" descr="Resultado de imagem para microsoft">
            <a:extLst>
              <a:ext uri="{FF2B5EF4-FFF2-40B4-BE49-F238E27FC236}">
                <a16:creationId xmlns:a16="http://schemas.microsoft.com/office/drawing/2014/main" id="{87653140-95A3-4E31-94A4-6B6A3ABF6E1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492716" y="4126772"/>
            <a:ext cx="1526032" cy="763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057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6D48EB2-7E83-425A-8650-3EFED8BDFBE2}"/>
              </a:ext>
            </a:extLst>
          </p:cNvPr>
          <p:cNvSpPr txBox="1"/>
          <p:nvPr/>
        </p:nvSpPr>
        <p:spPr>
          <a:xfrm>
            <a:off x="914400" y="1748413"/>
            <a:ext cx="9133952" cy="3077766"/>
          </a:xfrm>
          <a:prstGeom prst="rect">
            <a:avLst/>
          </a:prstGeom>
          <a:noFill/>
        </p:spPr>
        <p:txBody>
          <a:bodyPr wrap="square" lIns="0" tIns="0" rIns="0" bIns="0" rtlCol="0">
            <a:spAutoFit/>
          </a:bodyPr>
          <a:lstStyle/>
          <a:p>
            <a:pPr marL="285750" indent="-285750">
              <a:buFont typeface="Arial" panose="020B0604020202020204" pitchFamily="34" charset="0"/>
              <a:buChar char="•"/>
            </a:pPr>
            <a:r>
              <a:rPr lang="pt-BR" sz="2000" dirty="0">
                <a:solidFill>
                  <a:schemeClr val="bg1"/>
                </a:solidFill>
                <a:latin typeface="Segoe UI Light" panose="020B0502040204020203" pitchFamily="34" charset="0"/>
                <a:cs typeface="Segoe UI Light" panose="020B0502040204020203" pitchFamily="34" charset="0"/>
              </a:rPr>
              <a:t>Reduza o tempo de codificação.</a:t>
            </a:r>
          </a:p>
          <a:p>
            <a:pPr marL="285750" indent="-285750">
              <a:buFont typeface="Arial" panose="020B0604020202020204" pitchFamily="34" charset="0"/>
              <a:buChar char="•"/>
            </a:pPr>
            <a:r>
              <a:rPr lang="pt-BR" sz="2000" dirty="0">
                <a:solidFill>
                  <a:schemeClr val="bg1"/>
                </a:solidFill>
                <a:latin typeface="Segoe UI Light" panose="020B0502040204020203" pitchFamily="34" charset="0"/>
                <a:cs typeface="Segoe UI Light" panose="020B0502040204020203" pitchFamily="34" charset="0"/>
              </a:rPr>
              <a:t>Adicione funcionalidades de desenvolvimento sem adicionar funcionários.</a:t>
            </a:r>
          </a:p>
          <a:p>
            <a:pPr marL="285750" indent="-285750">
              <a:buFont typeface="Arial" panose="020B0604020202020204" pitchFamily="34" charset="0"/>
              <a:buChar char="•"/>
            </a:pPr>
            <a:r>
              <a:rPr lang="pt-BR" sz="2000" dirty="0">
                <a:solidFill>
                  <a:schemeClr val="bg1"/>
                </a:solidFill>
                <a:latin typeface="Segoe UI Light" panose="020B0502040204020203" pitchFamily="34" charset="0"/>
                <a:cs typeface="Segoe UI Light" panose="020B0502040204020203" pitchFamily="34" charset="0"/>
              </a:rPr>
              <a:t>Desenvolvimento simplificado para diversas plataformas, incluindo móveis.</a:t>
            </a:r>
          </a:p>
          <a:p>
            <a:pPr marL="285750" indent="-285750">
              <a:buFont typeface="Arial" panose="020B0604020202020204" pitchFamily="34" charset="0"/>
              <a:buChar char="•"/>
            </a:pPr>
            <a:r>
              <a:rPr lang="pt-BR" sz="2000" dirty="0">
                <a:solidFill>
                  <a:schemeClr val="bg1"/>
                </a:solidFill>
                <a:latin typeface="Segoe UI Light" panose="020B0502040204020203" pitchFamily="34" charset="0"/>
                <a:cs typeface="Segoe UI Light" panose="020B0502040204020203" pitchFamily="34" charset="0"/>
              </a:rPr>
              <a:t>Use ferramentas sofisticadas de forma acessível.</a:t>
            </a:r>
          </a:p>
          <a:p>
            <a:pPr marL="285750" indent="-285750">
              <a:buFont typeface="Arial" panose="020B0604020202020204" pitchFamily="34" charset="0"/>
              <a:buChar char="•"/>
            </a:pPr>
            <a:r>
              <a:rPr lang="pt-BR" sz="2000" dirty="0">
                <a:solidFill>
                  <a:schemeClr val="bg1"/>
                </a:solidFill>
                <a:latin typeface="Segoe UI Light" panose="020B0502040204020203" pitchFamily="34" charset="0"/>
                <a:cs typeface="Segoe UI Light" panose="020B0502040204020203" pitchFamily="34" charset="0"/>
              </a:rPr>
              <a:t>Suporte a equipes de desenvolvimento distribuído geograficamente. </a:t>
            </a:r>
          </a:p>
          <a:p>
            <a:pPr marL="285750" indent="-285750">
              <a:buFont typeface="Arial" panose="020B0604020202020204" pitchFamily="34" charset="0"/>
              <a:buChar char="•"/>
            </a:pPr>
            <a:r>
              <a:rPr lang="pt-BR" sz="2000" dirty="0">
                <a:solidFill>
                  <a:schemeClr val="bg1"/>
                </a:solidFill>
                <a:latin typeface="Segoe UI Light" panose="020B0502040204020203" pitchFamily="34" charset="0"/>
                <a:cs typeface="Segoe UI Light" panose="020B0502040204020203" pitchFamily="34" charset="0"/>
              </a:rPr>
              <a:t>Gerencie com eficácia o ciclo de vida do aplicativo.</a:t>
            </a:r>
          </a:p>
          <a:p>
            <a:pPr marL="285750" indent="-285750">
              <a:buFont typeface="Arial" panose="020B0604020202020204" pitchFamily="34" charset="0"/>
              <a:buChar char="•"/>
            </a:pPr>
            <a:endParaRPr lang="pt-BR" sz="2000" dirty="0">
              <a:solidFill>
                <a:schemeClr val="bg1"/>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pt-BR" sz="2000" dirty="0">
              <a:solidFill>
                <a:schemeClr val="bg1"/>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pt-BR" sz="4000" dirty="0">
                <a:solidFill>
                  <a:schemeClr val="bg1"/>
                </a:solidFill>
                <a:latin typeface="Segoe UI Light" panose="020B0502040204020203" pitchFamily="34" charset="0"/>
                <a:cs typeface="Segoe UI Light" panose="020B0502040204020203" pitchFamily="34" charset="0"/>
              </a:rPr>
              <a:t>DELEGAR A RESPONSABILIDADE!</a:t>
            </a:r>
          </a:p>
        </p:txBody>
      </p:sp>
      <p:sp>
        <p:nvSpPr>
          <p:cNvPr id="4" name="CaixaDeTexto 3">
            <a:extLst>
              <a:ext uri="{FF2B5EF4-FFF2-40B4-BE49-F238E27FC236}">
                <a16:creationId xmlns:a16="http://schemas.microsoft.com/office/drawing/2014/main" id="{4B82F0D0-EC32-4447-A3CB-8ECC43552285}"/>
              </a:ext>
            </a:extLst>
          </p:cNvPr>
          <p:cNvSpPr txBox="1"/>
          <p:nvPr/>
        </p:nvSpPr>
        <p:spPr>
          <a:xfrm>
            <a:off x="994786" y="437103"/>
            <a:ext cx="9133952" cy="609398"/>
          </a:xfrm>
          <a:prstGeom prst="rect">
            <a:avLst/>
          </a:prstGeom>
          <a:noFill/>
        </p:spPr>
        <p:txBody>
          <a:bodyPr wrap="square" lIns="0" tIns="0" rIns="0" bIns="0" rtlCol="0">
            <a:spAutoFit/>
          </a:bodyPr>
          <a:lstStyle/>
          <a:p>
            <a:pPr>
              <a:lnSpc>
                <a:spcPct val="90000"/>
              </a:lnSpc>
              <a:spcBef>
                <a:spcPct val="20000"/>
              </a:spcBef>
              <a:buSzPct val="80000"/>
            </a:pPr>
            <a:r>
              <a:rPr lang="pt-BR" sz="4400" dirty="0">
                <a:solidFill>
                  <a:schemeClr val="bg1"/>
                </a:solidFill>
                <a:latin typeface="Segoe UI Light" panose="020B0502040204020203" pitchFamily="34" charset="0"/>
                <a:ea typeface="メイリオ" pitchFamily="50" charset="-128"/>
                <a:cs typeface="Segoe UI Light" panose="020B0502040204020203" pitchFamily="34" charset="0"/>
              </a:rPr>
              <a:t>Vantagens do PaaS</a:t>
            </a:r>
            <a:endParaRPr lang="pt-BR" sz="4400" dirty="0">
              <a:solidFill>
                <a:schemeClr val="bg1"/>
              </a:solidFill>
              <a:latin typeface="Segoe UI Light" panose="020B0502040204020203" pitchFamily="34" charset="0"/>
              <a:cs typeface="Segoe UI Light" panose="020B0502040204020203" pitchFamily="34" charset="0"/>
            </a:endParaRPr>
          </a:p>
        </p:txBody>
      </p:sp>
      <p:sp>
        <p:nvSpPr>
          <p:cNvPr id="3" name="CaixaDeTexto 2">
            <a:extLst>
              <a:ext uri="{FF2B5EF4-FFF2-40B4-BE49-F238E27FC236}">
                <a16:creationId xmlns:a16="http://schemas.microsoft.com/office/drawing/2014/main" id="{796C12EE-C629-4FC1-A690-8AD288C5EA97}"/>
              </a:ext>
            </a:extLst>
          </p:cNvPr>
          <p:cNvSpPr txBox="1"/>
          <p:nvPr/>
        </p:nvSpPr>
        <p:spPr>
          <a:xfrm>
            <a:off x="102742" y="6616759"/>
            <a:ext cx="3218830" cy="138499"/>
          </a:xfrm>
          <a:prstGeom prst="rect">
            <a:avLst/>
          </a:prstGeom>
          <a:noFill/>
        </p:spPr>
        <p:txBody>
          <a:bodyPr wrap="none" lIns="0" tIns="0" rIns="0" bIns="0" rtlCol="0">
            <a:spAutoFit/>
          </a:bodyPr>
          <a:lstStyle/>
          <a:p>
            <a:pPr>
              <a:lnSpc>
                <a:spcPct val="90000"/>
              </a:lnSpc>
              <a:spcBef>
                <a:spcPct val="20000"/>
              </a:spcBef>
              <a:buSzPct val="80000"/>
            </a:pPr>
            <a:r>
              <a:rPr lang="pt-BR" sz="1000" dirty="0">
                <a:ea typeface="メイリオ" pitchFamily="50" charset="-128"/>
                <a:cs typeface="Segoe UI Light" panose="020B0502040204020203" pitchFamily="34" charset="0"/>
              </a:rPr>
              <a:t>https://azure.microsoft.com/pt-br/overview/what-is-paas</a:t>
            </a:r>
            <a:endParaRPr lang="pt-BR" sz="4400" dirty="0">
              <a:ea typeface="メイリオ" pitchFamily="50" charset="-128"/>
              <a:cs typeface="Segoe UI Light" panose="020B0502040204020203" pitchFamily="34" charset="0"/>
            </a:endParaRPr>
          </a:p>
        </p:txBody>
      </p:sp>
    </p:spTree>
    <p:extLst>
      <p:ext uri="{BB962C8B-B14F-4D97-AF65-F5344CB8AC3E}">
        <p14:creationId xmlns:p14="http://schemas.microsoft.com/office/powerpoint/2010/main" val="3628978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29BAD6AC-180C-4D74-B176-23BEB9AE3E1E}"/>
              </a:ext>
            </a:extLst>
          </p:cNvPr>
          <p:cNvSpPr txBox="1">
            <a:spLocks/>
          </p:cNvSpPr>
          <p:nvPr/>
        </p:nvSpPr>
        <p:spPr>
          <a:xfrm>
            <a:off x="0" y="2265363"/>
            <a:ext cx="12188825" cy="2216150"/>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a:lstStyle>
          <a:p>
            <a:pPr algn="ctr"/>
            <a:r>
              <a:rPr lang="pt-BR" sz="8000" dirty="0"/>
              <a:t>foco em aplicações, </a:t>
            </a:r>
            <a:br>
              <a:rPr lang="pt-BR" sz="8000" dirty="0"/>
            </a:br>
            <a:r>
              <a:rPr lang="pt-BR" sz="8000" dirty="0"/>
              <a:t>não infraestrutura</a:t>
            </a:r>
          </a:p>
        </p:txBody>
      </p:sp>
    </p:spTree>
    <p:extLst>
      <p:ext uri="{BB962C8B-B14F-4D97-AF65-F5344CB8AC3E}">
        <p14:creationId xmlns:p14="http://schemas.microsoft.com/office/powerpoint/2010/main" val="1913210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aixaDeTexto 9">
            <a:extLst>
              <a:ext uri="{FF2B5EF4-FFF2-40B4-BE49-F238E27FC236}">
                <a16:creationId xmlns:a16="http://schemas.microsoft.com/office/drawing/2014/main" id="{C855BFC7-0268-475C-A17E-7D3D8EB7F2C4}"/>
              </a:ext>
            </a:extLst>
          </p:cNvPr>
          <p:cNvSpPr txBox="1"/>
          <p:nvPr/>
        </p:nvSpPr>
        <p:spPr>
          <a:xfrm>
            <a:off x="994786" y="437103"/>
            <a:ext cx="9133952" cy="609398"/>
          </a:xfrm>
          <a:prstGeom prst="rect">
            <a:avLst/>
          </a:prstGeom>
          <a:noFill/>
        </p:spPr>
        <p:txBody>
          <a:bodyPr wrap="square" lIns="0" tIns="0" rIns="0" bIns="0" rtlCol="0">
            <a:spAutoFit/>
          </a:bodyPr>
          <a:lstStyle/>
          <a:p>
            <a:pPr>
              <a:lnSpc>
                <a:spcPct val="90000"/>
              </a:lnSpc>
              <a:spcBef>
                <a:spcPct val="20000"/>
              </a:spcBef>
              <a:buSzPct val="80000"/>
            </a:pPr>
            <a:r>
              <a:rPr lang="pt-BR" sz="4400" dirty="0">
                <a:solidFill>
                  <a:schemeClr val="bg1"/>
                </a:solidFill>
                <a:latin typeface="Segoe UI Light" panose="020B0502040204020203" pitchFamily="34" charset="0"/>
                <a:ea typeface="メイリオ" pitchFamily="50" charset="-128"/>
                <a:cs typeface="Segoe UI Light" panose="020B0502040204020203" pitchFamily="34" charset="0"/>
              </a:rPr>
              <a:t>Demo</a:t>
            </a:r>
            <a:endParaRPr lang="pt-BR" sz="4400" dirty="0">
              <a:solidFill>
                <a:schemeClr val="bg1"/>
              </a:solidFill>
              <a:latin typeface="Segoe UI Light" panose="020B0502040204020203" pitchFamily="34" charset="0"/>
              <a:cs typeface="Segoe UI Light" panose="020B0502040204020203" pitchFamily="34" charset="0"/>
            </a:endParaRPr>
          </a:p>
        </p:txBody>
      </p:sp>
      <p:grpSp>
        <p:nvGrpSpPr>
          <p:cNvPr id="9" name="Agrupar 8">
            <a:extLst>
              <a:ext uri="{FF2B5EF4-FFF2-40B4-BE49-F238E27FC236}">
                <a16:creationId xmlns:a16="http://schemas.microsoft.com/office/drawing/2014/main" id="{6813F85B-B73C-47B1-8F82-2C382BEBF413}"/>
              </a:ext>
            </a:extLst>
          </p:cNvPr>
          <p:cNvGrpSpPr/>
          <p:nvPr/>
        </p:nvGrpSpPr>
        <p:grpSpPr>
          <a:xfrm>
            <a:off x="7910385" y="1247278"/>
            <a:ext cx="3017942" cy="1991084"/>
            <a:chOff x="5823570" y="711520"/>
            <a:chExt cx="3017942" cy="1991084"/>
          </a:xfrm>
        </p:grpSpPr>
        <p:pic>
          <p:nvPicPr>
            <p:cNvPr id="3074" name="Picture 2" descr="Resultado de imagem para app service azure">
              <a:extLst>
                <a:ext uri="{FF2B5EF4-FFF2-40B4-BE49-F238E27FC236}">
                  <a16:creationId xmlns:a16="http://schemas.microsoft.com/office/drawing/2014/main" id="{2D1635D5-1F14-4666-B47F-713637ADD52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21720" y="711520"/>
              <a:ext cx="1221643" cy="1221643"/>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5">
              <a:extLst>
                <a:ext uri="{FF2B5EF4-FFF2-40B4-BE49-F238E27FC236}">
                  <a16:creationId xmlns:a16="http://schemas.microsoft.com/office/drawing/2014/main" id="{2A8E4AFB-8E25-4BB9-A11D-664BCC401D7D}"/>
                </a:ext>
              </a:extLst>
            </p:cNvPr>
            <p:cNvSpPr/>
            <p:nvPr/>
          </p:nvSpPr>
          <p:spPr>
            <a:xfrm>
              <a:off x="5823570" y="1933163"/>
              <a:ext cx="3017942" cy="769441"/>
            </a:xfrm>
            <a:prstGeom prst="rect">
              <a:avLst/>
            </a:prstGeom>
          </p:spPr>
          <p:txBody>
            <a:bodyPr wrap="none">
              <a:spAutoFit/>
            </a:bodyPr>
            <a:lstStyle/>
            <a:p>
              <a:r>
                <a:rPr lang="en-US" sz="4400" dirty="0">
                  <a:latin typeface="Segoe UI Light" panose="020B0502040204020203" pitchFamily="34" charset="0"/>
                  <a:ea typeface="メイリオ" pitchFamily="50" charset="-128"/>
                  <a:cs typeface="Segoe UI Light" panose="020B0502040204020203" pitchFamily="34" charset="0"/>
                </a:rPr>
                <a:t>App Service</a:t>
              </a:r>
              <a:endParaRPr lang="pt-BR" sz="4400" dirty="0">
                <a:latin typeface="Segoe UI Light" panose="020B0502040204020203" pitchFamily="34" charset="0"/>
                <a:cs typeface="Segoe UI Light" panose="020B0502040204020203" pitchFamily="34" charset="0"/>
              </a:endParaRPr>
            </a:p>
          </p:txBody>
        </p:sp>
      </p:grpSp>
      <p:grpSp>
        <p:nvGrpSpPr>
          <p:cNvPr id="16" name="Agrupar 15">
            <a:extLst>
              <a:ext uri="{FF2B5EF4-FFF2-40B4-BE49-F238E27FC236}">
                <a16:creationId xmlns:a16="http://schemas.microsoft.com/office/drawing/2014/main" id="{3EF01459-A2E8-4B8A-B69A-280252C43293}"/>
              </a:ext>
            </a:extLst>
          </p:cNvPr>
          <p:cNvGrpSpPr/>
          <p:nvPr/>
        </p:nvGrpSpPr>
        <p:grpSpPr>
          <a:xfrm>
            <a:off x="6792370" y="3389311"/>
            <a:ext cx="5253973" cy="1857968"/>
            <a:chOff x="6792370" y="3389311"/>
            <a:chExt cx="5253973" cy="1857968"/>
          </a:xfrm>
        </p:grpSpPr>
        <p:grpSp>
          <p:nvGrpSpPr>
            <p:cNvPr id="8" name="Agrupar 7">
              <a:extLst>
                <a:ext uri="{FF2B5EF4-FFF2-40B4-BE49-F238E27FC236}">
                  <a16:creationId xmlns:a16="http://schemas.microsoft.com/office/drawing/2014/main" id="{2999B7EB-00C4-4FAB-A97D-88A88070D7A9}"/>
                </a:ext>
              </a:extLst>
            </p:cNvPr>
            <p:cNvGrpSpPr/>
            <p:nvPr/>
          </p:nvGrpSpPr>
          <p:grpSpPr>
            <a:xfrm>
              <a:off x="9480961" y="3389311"/>
              <a:ext cx="2565382" cy="1857968"/>
              <a:chOff x="8912338" y="2577198"/>
              <a:chExt cx="2565382" cy="1857968"/>
            </a:xfrm>
          </p:grpSpPr>
          <p:pic>
            <p:nvPicPr>
              <p:cNvPr id="3076" name="Picture 4" descr="Resultado de imagem para sql azure">
                <a:extLst>
                  <a:ext uri="{FF2B5EF4-FFF2-40B4-BE49-F238E27FC236}">
                    <a16:creationId xmlns:a16="http://schemas.microsoft.com/office/drawing/2014/main" id="{A9F0AF7D-68B1-4F38-9777-562D6314770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00332" y="2577198"/>
                <a:ext cx="2389394" cy="1254432"/>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a:extLst>
                  <a:ext uri="{FF2B5EF4-FFF2-40B4-BE49-F238E27FC236}">
                    <a16:creationId xmlns:a16="http://schemas.microsoft.com/office/drawing/2014/main" id="{F963A983-C477-4D47-95B2-94C9EC67CF7D}"/>
                  </a:ext>
                </a:extLst>
              </p:cNvPr>
              <p:cNvSpPr txBox="1"/>
              <p:nvPr/>
            </p:nvSpPr>
            <p:spPr>
              <a:xfrm>
                <a:off x="8912338" y="3825768"/>
                <a:ext cx="2565382" cy="609398"/>
              </a:xfrm>
              <a:prstGeom prst="rect">
                <a:avLst/>
              </a:prstGeom>
              <a:noFill/>
            </p:spPr>
            <p:txBody>
              <a:bodyPr wrap="none" lIns="0" tIns="0" rIns="0" bIns="0" rtlCol="0">
                <a:spAutoFit/>
              </a:bodyPr>
              <a:lstStyle/>
              <a:p>
                <a:pPr>
                  <a:lnSpc>
                    <a:spcPct val="90000"/>
                  </a:lnSpc>
                  <a:spcBef>
                    <a:spcPct val="20000"/>
                  </a:spcBef>
                  <a:buSzPct val="80000"/>
                </a:pPr>
                <a:r>
                  <a:rPr lang="en-US" sz="4400" dirty="0">
                    <a:latin typeface="Segoe UI Light" panose="020B0502040204020203" pitchFamily="34" charset="0"/>
                    <a:ea typeface="メイリオ" pitchFamily="50" charset="-128"/>
                    <a:cs typeface="Segoe UI Light" panose="020B0502040204020203" pitchFamily="34" charset="0"/>
                  </a:rPr>
                  <a:t>Azure SQL</a:t>
                </a:r>
                <a:endParaRPr lang="pt-BR" sz="4400" dirty="0">
                  <a:latin typeface="Segoe UI Light" panose="020B0502040204020203" pitchFamily="34" charset="0"/>
                  <a:ea typeface="メイリオ" pitchFamily="50" charset="-128"/>
                  <a:cs typeface="Segoe UI Light" panose="020B0502040204020203" pitchFamily="34" charset="0"/>
                </a:endParaRPr>
              </a:p>
            </p:txBody>
          </p:sp>
        </p:grpSp>
        <p:grpSp>
          <p:nvGrpSpPr>
            <p:cNvPr id="11" name="Agrupar 10">
              <a:extLst>
                <a:ext uri="{FF2B5EF4-FFF2-40B4-BE49-F238E27FC236}">
                  <a16:creationId xmlns:a16="http://schemas.microsoft.com/office/drawing/2014/main" id="{AEB492F7-7A80-493A-8A79-7C71FEABB640}"/>
                </a:ext>
              </a:extLst>
            </p:cNvPr>
            <p:cNvGrpSpPr/>
            <p:nvPr/>
          </p:nvGrpSpPr>
          <p:grpSpPr>
            <a:xfrm>
              <a:off x="6792370" y="3566732"/>
              <a:ext cx="1997787" cy="1658236"/>
              <a:chOff x="5722828" y="4672335"/>
              <a:chExt cx="1997787" cy="1658236"/>
            </a:xfrm>
          </p:grpSpPr>
          <p:pic>
            <p:nvPicPr>
              <p:cNvPr id="3080" name="Picture 8" descr="Resultado de imagem para azure storage  image">
                <a:extLst>
                  <a:ext uri="{FF2B5EF4-FFF2-40B4-BE49-F238E27FC236}">
                    <a16:creationId xmlns:a16="http://schemas.microsoft.com/office/drawing/2014/main" id="{CE675E4F-DB2A-4871-B68C-2CA8A0576A8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22828" y="4672335"/>
                <a:ext cx="1997787" cy="1048838"/>
              </a:xfrm>
              <a:prstGeom prst="rect">
                <a:avLst/>
              </a:prstGeom>
              <a:noFill/>
              <a:extLst>
                <a:ext uri="{909E8E84-426E-40DD-AFC4-6F175D3DCCD1}">
                  <a14:hiddenFill xmlns:a14="http://schemas.microsoft.com/office/drawing/2010/main">
                    <a:solidFill>
                      <a:srgbClr val="FFFFFF"/>
                    </a:solidFill>
                  </a14:hiddenFill>
                </a:ext>
              </a:extLst>
            </p:spPr>
          </p:pic>
          <p:sp>
            <p:nvSpPr>
              <p:cNvPr id="14" name="CaixaDeTexto 13">
                <a:extLst>
                  <a:ext uri="{FF2B5EF4-FFF2-40B4-BE49-F238E27FC236}">
                    <a16:creationId xmlns:a16="http://schemas.microsoft.com/office/drawing/2014/main" id="{3F153490-BAC2-45E1-ADE3-133285EF3372}"/>
                  </a:ext>
                </a:extLst>
              </p:cNvPr>
              <p:cNvSpPr txBox="1"/>
              <p:nvPr/>
            </p:nvSpPr>
            <p:spPr>
              <a:xfrm>
                <a:off x="5806405" y="5721173"/>
                <a:ext cx="1830629" cy="609398"/>
              </a:xfrm>
              <a:prstGeom prst="rect">
                <a:avLst/>
              </a:prstGeom>
              <a:noFill/>
            </p:spPr>
            <p:txBody>
              <a:bodyPr wrap="none" lIns="0" tIns="0" rIns="0" bIns="0" rtlCol="0">
                <a:spAutoFit/>
              </a:bodyPr>
              <a:lstStyle/>
              <a:p>
                <a:pPr>
                  <a:lnSpc>
                    <a:spcPct val="90000"/>
                  </a:lnSpc>
                  <a:spcBef>
                    <a:spcPct val="20000"/>
                  </a:spcBef>
                  <a:buSzPct val="80000"/>
                </a:pPr>
                <a:r>
                  <a:rPr lang="en-US" sz="4400" dirty="0">
                    <a:latin typeface="Segoe UI Light" panose="020B0502040204020203" pitchFamily="34" charset="0"/>
                    <a:ea typeface="メイリオ" pitchFamily="50" charset="-128"/>
                    <a:cs typeface="Segoe UI Light" panose="020B0502040204020203" pitchFamily="34" charset="0"/>
                  </a:rPr>
                  <a:t>Storage</a:t>
                </a:r>
                <a:endParaRPr lang="pt-BR" sz="4400" dirty="0">
                  <a:latin typeface="Segoe UI Light" panose="020B0502040204020203" pitchFamily="34" charset="0"/>
                  <a:ea typeface="メイリオ" pitchFamily="50" charset="-128"/>
                  <a:cs typeface="Segoe UI Light" panose="020B0502040204020203" pitchFamily="34" charset="0"/>
                </a:endParaRPr>
              </a:p>
            </p:txBody>
          </p:sp>
        </p:grpSp>
      </p:grpSp>
      <p:grpSp>
        <p:nvGrpSpPr>
          <p:cNvPr id="12" name="Agrupar 11">
            <a:extLst>
              <a:ext uri="{FF2B5EF4-FFF2-40B4-BE49-F238E27FC236}">
                <a16:creationId xmlns:a16="http://schemas.microsoft.com/office/drawing/2014/main" id="{A08336B7-C700-4F45-9B54-79C2BF01AA57}"/>
              </a:ext>
            </a:extLst>
          </p:cNvPr>
          <p:cNvGrpSpPr/>
          <p:nvPr/>
        </p:nvGrpSpPr>
        <p:grpSpPr>
          <a:xfrm>
            <a:off x="1081032" y="2307430"/>
            <a:ext cx="2341923" cy="2475107"/>
            <a:chOff x="1556664" y="2498067"/>
            <a:chExt cx="2341923" cy="2475107"/>
          </a:xfrm>
        </p:grpSpPr>
        <p:pic>
          <p:nvPicPr>
            <p:cNvPr id="3082" name="Picture 10" descr="Imagem relacionada">
              <a:extLst>
                <a:ext uri="{FF2B5EF4-FFF2-40B4-BE49-F238E27FC236}">
                  <a16:creationId xmlns:a16="http://schemas.microsoft.com/office/drawing/2014/main" id="{89A718A5-8A70-4344-BBD6-62D8904E81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8239" y="2498067"/>
              <a:ext cx="2198775" cy="1861866"/>
            </a:xfrm>
            <a:prstGeom prst="rect">
              <a:avLst/>
            </a:prstGeom>
            <a:noFill/>
            <a:extLst>
              <a:ext uri="{909E8E84-426E-40DD-AFC4-6F175D3DCCD1}">
                <a14:hiddenFill xmlns:a14="http://schemas.microsoft.com/office/drawing/2010/main">
                  <a:solidFill>
                    <a:srgbClr val="FFFFFF"/>
                  </a:solidFill>
                </a14:hiddenFill>
              </a:ext>
            </a:extLst>
          </p:spPr>
        </p:pic>
        <p:sp>
          <p:nvSpPr>
            <p:cNvPr id="15" name="CaixaDeTexto 14">
              <a:extLst>
                <a:ext uri="{FF2B5EF4-FFF2-40B4-BE49-F238E27FC236}">
                  <a16:creationId xmlns:a16="http://schemas.microsoft.com/office/drawing/2014/main" id="{EDBF95AE-9AAB-4B40-B0FF-1015F9699785}"/>
                </a:ext>
              </a:extLst>
            </p:cNvPr>
            <p:cNvSpPr txBox="1"/>
            <p:nvPr/>
          </p:nvSpPr>
          <p:spPr>
            <a:xfrm>
              <a:off x="1556664" y="4363776"/>
              <a:ext cx="2341923" cy="609398"/>
            </a:xfrm>
            <a:prstGeom prst="rect">
              <a:avLst/>
            </a:prstGeom>
            <a:noFill/>
          </p:spPr>
          <p:txBody>
            <a:bodyPr wrap="none" lIns="0" tIns="0" rIns="0" bIns="0" rtlCol="0">
              <a:spAutoFit/>
            </a:bodyPr>
            <a:lstStyle/>
            <a:p>
              <a:pPr>
                <a:lnSpc>
                  <a:spcPct val="90000"/>
                </a:lnSpc>
                <a:spcBef>
                  <a:spcPct val="20000"/>
                </a:spcBef>
                <a:buSzPct val="80000"/>
              </a:pPr>
              <a:r>
                <a:rPr lang="en-US" sz="4400" dirty="0">
                  <a:latin typeface="Segoe UI Light" panose="020B0502040204020203" pitchFamily="34" charset="0"/>
                  <a:ea typeface="メイリオ" pitchFamily="50" charset="-128"/>
                  <a:cs typeface="Segoe UI Light" panose="020B0502040204020203" pitchFamily="34" charset="0"/>
                </a:rPr>
                <a:t>Azure VM</a:t>
              </a:r>
              <a:endParaRPr lang="pt-BR" sz="4400" dirty="0">
                <a:latin typeface="Segoe UI Light" panose="020B0502040204020203" pitchFamily="34" charset="0"/>
                <a:ea typeface="メイリオ" pitchFamily="50" charset="-128"/>
                <a:cs typeface="Segoe UI Light" panose="020B0502040204020203" pitchFamily="34" charset="0"/>
              </a:endParaRPr>
            </a:p>
          </p:txBody>
        </p:sp>
      </p:grpSp>
      <p:graphicFrame>
        <p:nvGraphicFramePr>
          <p:cNvPr id="13" name="Diagrama 12">
            <a:extLst>
              <a:ext uri="{FF2B5EF4-FFF2-40B4-BE49-F238E27FC236}">
                <a16:creationId xmlns:a16="http://schemas.microsoft.com/office/drawing/2014/main" id="{ECA57D4F-F972-4656-BC23-247F6E86B9BA}"/>
              </a:ext>
            </a:extLst>
          </p:cNvPr>
          <p:cNvGraphicFramePr/>
          <p:nvPr>
            <p:extLst>
              <p:ext uri="{D42A27DB-BD31-4B8C-83A1-F6EECF244321}">
                <p14:modId xmlns:p14="http://schemas.microsoft.com/office/powerpoint/2010/main" val="3117680849"/>
              </p:ext>
            </p:extLst>
          </p:nvPr>
        </p:nvGraphicFramePr>
        <p:xfrm>
          <a:off x="4702777" y="2473351"/>
          <a:ext cx="1640518" cy="15300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068929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76942" y="2932152"/>
            <a:ext cx="7050328" cy="1107996"/>
          </a:xfrm>
          <a:prstGeom prst="rect">
            <a:avLst/>
          </a:prstGeom>
        </p:spPr>
        <p:txBody>
          <a:bodyPr wrap="none">
            <a:spAutoFit/>
          </a:bodyPr>
          <a:lstStyle/>
          <a:p>
            <a:pPr lvl="0" defTabSz="914099" fontAlgn="base">
              <a:spcBef>
                <a:spcPct val="0"/>
              </a:spcBef>
              <a:spcAft>
                <a:spcPct val="0"/>
              </a:spcAft>
            </a:pPr>
            <a:r>
              <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Demo + Hands-On</a:t>
            </a:r>
          </a:p>
        </p:txBody>
      </p:sp>
    </p:spTree>
    <p:extLst>
      <p:ext uri="{BB962C8B-B14F-4D97-AF65-F5344CB8AC3E}">
        <p14:creationId xmlns:p14="http://schemas.microsoft.com/office/powerpoint/2010/main" val="4061476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4294967295"/>
          </p:nvPr>
        </p:nvSpPr>
        <p:spPr>
          <a:xfrm>
            <a:off x="6205765" y="3364786"/>
            <a:ext cx="5591175" cy="1440394"/>
          </a:xfrm>
        </p:spPr>
        <p:txBody>
          <a:bodyPr/>
          <a:lstStyle/>
          <a:p>
            <a:pPr marL="0" indent="0">
              <a:buNone/>
            </a:pPr>
            <a:r>
              <a:rPr lang="en-US" sz="6000" dirty="0">
                <a:solidFill>
                  <a:srgbClr val="92D050"/>
                </a:solidFill>
                <a:latin typeface="Segoe Pro Semibold" panose="020B0702040504020203" pitchFamily="34" charset="0"/>
              </a:rPr>
              <a:t>Comece agora.</a:t>
            </a:r>
          </a:p>
          <a:p>
            <a:pPr marL="0" indent="0">
              <a:buNone/>
            </a:pPr>
            <a:r>
              <a:rPr lang="en-US" sz="3600" dirty="0"/>
              <a:t>http://WindowsAzure.com</a:t>
            </a:r>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b="14927"/>
          <a:stretch/>
        </p:blipFill>
        <p:spPr>
          <a:xfrm>
            <a:off x="935034" y="1023730"/>
            <a:ext cx="4772722" cy="5834270"/>
          </a:xfrm>
          <a:prstGeom prst="rect">
            <a:avLst/>
          </a:prstGeom>
        </p:spPr>
      </p:pic>
      <p:pic>
        <p:nvPicPr>
          <p:cNvPr id="3" name="Picture 2"/>
          <p:cNvPicPr>
            <a:picLocks noChangeAspect="1"/>
          </p:cNvPicPr>
          <p:nvPr/>
        </p:nvPicPr>
        <p:blipFill>
          <a:blip r:embed="rId4"/>
          <a:stretch>
            <a:fillRect/>
          </a:stretch>
        </p:blipFill>
        <p:spPr>
          <a:xfrm>
            <a:off x="1125229" y="1358901"/>
            <a:ext cx="4410189" cy="2705100"/>
          </a:xfrm>
          <a:prstGeom prst="rect">
            <a:avLst/>
          </a:prstGeom>
        </p:spPr>
      </p:pic>
    </p:spTree>
    <p:extLst>
      <p:ext uri="{BB962C8B-B14F-4D97-AF65-F5344CB8AC3E}">
        <p14:creationId xmlns:p14="http://schemas.microsoft.com/office/powerpoint/2010/main" val="7214316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xEl>
                                              <p:pRg st="1" end="1"/>
                                            </p:txEl>
                                          </p:spTgt>
                                        </p:tgtEl>
                                        <p:attrNameLst>
                                          <p:attrName>style.visibility</p:attrName>
                                        </p:attrNameLst>
                                      </p:cBhvr>
                                      <p:to>
                                        <p:strVal val="visible"/>
                                      </p:to>
                                    </p:set>
                                    <p:animEffect transition="in" filter="fade">
                                      <p:cBhvr>
                                        <p:cTn id="16"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4294967295"/>
          </p:nvPr>
        </p:nvSpPr>
        <p:spPr>
          <a:xfrm>
            <a:off x="6205765" y="3364786"/>
            <a:ext cx="5591175" cy="1209562"/>
          </a:xfrm>
        </p:spPr>
        <p:txBody>
          <a:bodyPr/>
          <a:lstStyle/>
          <a:p>
            <a:pPr marL="0" indent="0">
              <a:buNone/>
            </a:pPr>
            <a:r>
              <a:rPr lang="en-US" sz="4700" dirty="0">
                <a:solidFill>
                  <a:srgbClr val="92D050"/>
                </a:solidFill>
                <a:latin typeface="Segoe Pro Semibold" panose="020B0702040504020203" pitchFamily="34" charset="0"/>
              </a:rPr>
              <a:t>Microsoft 4 Startups</a:t>
            </a:r>
          </a:p>
          <a:p>
            <a:pPr marL="0" indent="0">
              <a:buNone/>
            </a:pPr>
            <a:r>
              <a:rPr lang="en-US" sz="3300" dirty="0"/>
              <a:t>https://startups.microsoft.com</a:t>
            </a:r>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b="14927"/>
          <a:stretch/>
        </p:blipFill>
        <p:spPr>
          <a:xfrm>
            <a:off x="935034" y="1023730"/>
            <a:ext cx="4772722" cy="583427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9705" y="1365453"/>
            <a:ext cx="4303443" cy="1828658"/>
          </a:xfrm>
          <a:prstGeom prst="rect">
            <a:avLst/>
          </a:prstGeom>
        </p:spPr>
      </p:pic>
      <p:pic>
        <p:nvPicPr>
          <p:cNvPr id="5" name="Picture 4"/>
          <p:cNvPicPr>
            <a:picLocks noChangeAspect="1"/>
          </p:cNvPicPr>
          <p:nvPr/>
        </p:nvPicPr>
        <p:blipFill>
          <a:blip r:embed="rId5"/>
          <a:stretch>
            <a:fillRect/>
          </a:stretch>
        </p:blipFill>
        <p:spPr>
          <a:xfrm>
            <a:off x="4001099" y="2553291"/>
            <a:ext cx="1360100" cy="640820"/>
          </a:xfrm>
          <a:prstGeom prst="rect">
            <a:avLst/>
          </a:prstGeom>
        </p:spPr>
      </p:pic>
      <p:pic>
        <p:nvPicPr>
          <p:cNvPr id="6" name="Picture 5"/>
          <p:cNvPicPr>
            <a:picLocks noChangeAspect="1"/>
          </p:cNvPicPr>
          <p:nvPr/>
        </p:nvPicPr>
        <p:blipFill>
          <a:blip r:embed="rId6"/>
          <a:stretch>
            <a:fillRect/>
          </a:stretch>
        </p:blipFill>
        <p:spPr>
          <a:xfrm>
            <a:off x="1992649" y="3215304"/>
            <a:ext cx="2688500" cy="869679"/>
          </a:xfrm>
          <a:prstGeom prst="rect">
            <a:avLst/>
          </a:prstGeom>
        </p:spPr>
      </p:pic>
    </p:spTree>
    <p:extLst>
      <p:ext uri="{BB962C8B-B14F-4D97-AF65-F5344CB8AC3E}">
        <p14:creationId xmlns:p14="http://schemas.microsoft.com/office/powerpoint/2010/main" val="282856854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lgn="l">
          <a:lnSpc>
            <a:spcPct val="90000"/>
          </a:lnSpc>
          <a:spcBef>
            <a:spcPct val="20000"/>
          </a:spcBef>
          <a:buSzPct val="80000"/>
          <a:defRPr sz="4400" dirty="0" smtClean="0">
            <a:ea typeface="メイリオ" pitchFamily="50" charset="-128"/>
            <a:cs typeface="Segoe UI Light" panose="020B0502040204020203" pitchFamily="34" charset="0"/>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5-30404_TR16_BO_CT_Template_16x9">
  <a:themeElements>
    <a:clrScheme name="TR16 - Blue">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16_BO_CT_Template_16x9.potx" id="{05790B7F-9C8A-4494-AA7C-1F0E14ABDB8A}" vid="{5189F93C-271B-4C72-BA44-3870AC796CE0}"/>
    </a:ext>
  </a:extLst>
</a:theme>
</file>

<file path=ppt/theme/theme4.xml><?xml version="1.0" encoding="utf-8"?>
<a:theme xmlns:a="http://schemas.openxmlformats.org/drawingml/2006/main" name="4_5-30404_TR16_BO_CT_Template_16x9">
  <a:themeElements>
    <a:clrScheme name="TR16 - Blue">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16_BO_CT_Template_16x9.potx" id="{05790B7F-9C8A-4494-AA7C-1F0E14ABDB8A}" vid="{5189F93C-271B-4C72-BA44-3870AC796CE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3D5A1351-83CF-45BD-AB30-2C1F7AE191BE">Final</Status>
    <Content_x0020_Type xmlns="3D5A1351-83CF-45BD-AB30-2C1F7AE191BE">Slide Presentation</Content_x0020_Type>
    <Module xmlns="3D5A1351-83CF-45BD-AB30-2C1F7AE191BE">1</Modul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AE468DA37CF8947B8096BD772FC41E8" ma:contentTypeVersion="" ma:contentTypeDescription="Create a new document." ma:contentTypeScope="" ma:versionID="954d86a6fc3cd1cb44b28cfacb5c41ef">
  <xsd:schema xmlns:xsd="http://www.w3.org/2001/XMLSchema" xmlns:xs="http://www.w3.org/2001/XMLSchema" xmlns:p="http://schemas.microsoft.com/office/2006/metadata/properties" xmlns:ns2="3D5A1351-83CF-45BD-AB30-2C1F7AE191BE" targetNamespace="http://schemas.microsoft.com/office/2006/metadata/properties" ma:root="true" ma:fieldsID="629d69f6531b7cace63b5ff27c477896" ns2:_="">
    <xsd:import namespace="3D5A1351-83CF-45BD-AB30-2C1F7AE191BE"/>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5A1351-83CF-45BD-AB30-2C1F7AE191BE"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Slide Presentation"/>
          <xsd:enumeration value="Video"/>
        </xsd:restriction>
      </xsd:simpleType>
    </xsd:element>
    <xsd:element name="Module" ma:index="9" nillable="true" ma:displayName="Module" ma:decimals="0" ma:internalName="Module">
      <xsd:simpleType>
        <xsd:restriction base="dms:Number">
          <xsd:maxInclusive value="2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2.xml><?xml version="1.0" encoding="utf-8"?>
<ds:datastoreItem xmlns:ds="http://schemas.openxmlformats.org/officeDocument/2006/customXml" ds:itemID="{69B2F97D-0457-4986-9734-D03EB073C5EA}">
  <ds:schemaRefs>
    <ds:schemaRef ds:uri="http://purl.org/dc/elements/1.1/"/>
    <ds:schemaRef ds:uri="http://schemas.microsoft.com/office/2006/metadata/properties"/>
    <ds:schemaRef ds:uri="3D5A1351-83CF-45BD-AB30-2C1F7AE191BE"/>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DE259DE6-3E5B-4E33-BF93-11A152954D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5A1351-83CF-45BD-AB30-2C1F7AE191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19193</TotalTime>
  <Words>339</Words>
  <Application>Microsoft Office PowerPoint</Application>
  <PresentationFormat>Personalizar</PresentationFormat>
  <Paragraphs>66</Paragraphs>
  <Slides>10</Slides>
  <Notes>10</Notes>
  <HiddenSlides>0</HiddenSlides>
  <MMClips>0</MMClips>
  <ScaleCrop>false</ScaleCrop>
  <HeadingPairs>
    <vt:vector size="6" baseType="variant">
      <vt:variant>
        <vt:lpstr>Fontes usadas</vt:lpstr>
      </vt:variant>
      <vt:variant>
        <vt:i4>9</vt:i4>
      </vt:variant>
      <vt:variant>
        <vt:lpstr>Tema</vt:lpstr>
      </vt:variant>
      <vt:variant>
        <vt:i4>4</vt:i4>
      </vt:variant>
      <vt:variant>
        <vt:lpstr>Títulos de slides</vt:lpstr>
      </vt:variant>
      <vt:variant>
        <vt:i4>10</vt:i4>
      </vt:variant>
    </vt:vector>
  </HeadingPairs>
  <TitlesOfParts>
    <vt:vector size="23" baseType="lpstr">
      <vt:lpstr>メイリオ</vt:lpstr>
      <vt:lpstr>Arial</vt:lpstr>
      <vt:lpstr>Calibri</vt:lpstr>
      <vt:lpstr>Consolas</vt:lpstr>
      <vt:lpstr>Segoe Pro Semibold</vt:lpstr>
      <vt:lpstr>Segoe Semibold</vt:lpstr>
      <vt:lpstr>Segoe UI</vt:lpstr>
      <vt:lpstr>Segoe UI Light</vt:lpstr>
      <vt:lpstr>Wingdings</vt:lpstr>
      <vt:lpstr>MS1444_Windows Azure Template 16x9_r08a</vt:lpstr>
      <vt:lpstr>White with Consolas font for code slides</vt:lpstr>
      <vt:lpstr>5-30404_TR16_BO_CT_Template_16x9</vt:lpstr>
      <vt:lpstr>4_5-30404_TR16_BO_CT_Template_16x9</vt:lpstr>
      <vt:lpstr>Apresentação do PowerPoint</vt:lpstr>
      <vt:lpstr>Platform as a Service  App Service Azure SQL DB Storage Account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Artitudes 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bruno@blogdolopez.com</dc:creator>
  <cp:lastModifiedBy>Rafael A. Lunardelli - R4L</cp:lastModifiedBy>
  <cp:revision>701</cp:revision>
  <cp:lastPrinted>2011-12-06T05:57:58Z</cp:lastPrinted>
  <dcterms:created xsi:type="dcterms:W3CDTF">2011-03-29T16:07:22Z</dcterms:created>
  <dcterms:modified xsi:type="dcterms:W3CDTF">2018-04-17T19:00:18Z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0x0101009AE468DA37CF8947B8096BD772FC41E8</vt:lpwstr>
  </property>
  <property fmtid="{D5CDD505-2E9C-101B-9397-08002B2CF9AE}" pid="3" name="IsMyDocuments">
    <vt:bool>true</vt:bool>
  </property>
</Properties>
</file>