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3C98-4C00-48C0-9A11-056E14C3D406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542E-3514-488F-B66A-64A59E87CE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078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3C98-4C00-48C0-9A11-056E14C3D406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542E-3514-488F-B66A-64A59E87CE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51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3C98-4C00-48C0-9A11-056E14C3D406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542E-3514-488F-B66A-64A59E87CE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49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3C98-4C00-48C0-9A11-056E14C3D406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542E-3514-488F-B66A-64A59E87CE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458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3C98-4C00-48C0-9A11-056E14C3D406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542E-3514-488F-B66A-64A59E87CE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655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3C98-4C00-48C0-9A11-056E14C3D406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542E-3514-488F-B66A-64A59E87CE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52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3C98-4C00-48C0-9A11-056E14C3D406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542E-3514-488F-B66A-64A59E87CE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807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3C98-4C00-48C0-9A11-056E14C3D406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542E-3514-488F-B66A-64A59E87CE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49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3C98-4C00-48C0-9A11-056E14C3D406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542E-3514-488F-B66A-64A59E87CE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45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3C98-4C00-48C0-9A11-056E14C3D406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542E-3514-488F-B66A-64A59E87CE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51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3C98-4C00-48C0-9A11-056E14C3D406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542E-3514-488F-B66A-64A59E87CE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65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13C98-4C00-48C0-9A11-056E14C3D406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0542E-3514-488F-B66A-64A59E87CE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17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DB1B5496-EF79-C109-42A0-9A8D81B1C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D9F00B-69F7-AEE2-C1C7-63FD9505AA6C}"/>
              </a:ext>
            </a:extLst>
          </p:cNvPr>
          <p:cNvSpPr txBox="1"/>
          <p:nvPr/>
        </p:nvSpPr>
        <p:spPr>
          <a:xfrm>
            <a:off x="2608729" y="2429435"/>
            <a:ext cx="74317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solidFill>
                  <a:schemeClr val="bg1"/>
                </a:solidFill>
              </a:rPr>
              <a:t>Sample image</a:t>
            </a:r>
          </a:p>
        </p:txBody>
      </p:sp>
    </p:spTree>
    <p:extLst>
      <p:ext uri="{BB962C8B-B14F-4D97-AF65-F5344CB8AC3E}">
        <p14:creationId xmlns:p14="http://schemas.microsoft.com/office/powerpoint/2010/main" val="1923285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39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rashmi ranjan mohanty</dc:creator>
  <cp:lastModifiedBy>rashmi ranjan mohanty</cp:lastModifiedBy>
  <cp:revision>6</cp:revision>
  <dcterms:created xsi:type="dcterms:W3CDTF">2024-08-10T12:41:57Z</dcterms:created>
  <dcterms:modified xsi:type="dcterms:W3CDTF">2024-08-31T06:06:29Z</dcterms:modified>
</cp:coreProperties>
</file>