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7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9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5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0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9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3C98-4C00-48C0-9A11-056E14C3D406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542E-3514-488F-B66A-64A59E87CE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1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C702FB-E994-1F54-EE72-ECB5C5A9E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9F00B-69F7-AEE2-C1C7-63FD9505AA6C}"/>
              </a:ext>
            </a:extLst>
          </p:cNvPr>
          <p:cNvSpPr txBox="1"/>
          <p:nvPr/>
        </p:nvSpPr>
        <p:spPr>
          <a:xfrm>
            <a:off x="2608729" y="2429435"/>
            <a:ext cx="7431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Sample image</a:t>
            </a:r>
          </a:p>
        </p:txBody>
      </p:sp>
    </p:spTree>
    <p:extLst>
      <p:ext uri="{BB962C8B-B14F-4D97-AF65-F5344CB8AC3E}">
        <p14:creationId xmlns:p14="http://schemas.microsoft.com/office/powerpoint/2010/main" val="192328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ranjan mohanty</dc:creator>
  <cp:lastModifiedBy>rashmi ranjan mohanty</cp:lastModifiedBy>
  <cp:revision>7</cp:revision>
  <dcterms:created xsi:type="dcterms:W3CDTF">2024-08-10T12:41:57Z</dcterms:created>
  <dcterms:modified xsi:type="dcterms:W3CDTF">2024-08-31T06:13:44Z</dcterms:modified>
</cp:coreProperties>
</file>