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7" r:id="rId2"/>
    <p:sldId id="275" r:id="rId3"/>
    <p:sldId id="276" r:id="rId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acombe" userId="18e242873c662fbd" providerId="LiveId" clId="{B9BDFEB0-63BB-4F97-BEC8-D7BBE4300E83}"/>
    <pc:docChg chg="undo custSel modSld">
      <pc:chgData name="Pedro Lacombe" userId="18e242873c662fbd" providerId="LiveId" clId="{B9BDFEB0-63BB-4F97-BEC8-D7BBE4300E83}" dt="2022-07-04T21:31:29.421" v="258" actId="20577"/>
      <pc:docMkLst>
        <pc:docMk/>
      </pc:docMkLst>
      <pc:sldChg chg="modSp mod">
        <pc:chgData name="Pedro Lacombe" userId="18e242873c662fbd" providerId="LiveId" clId="{B9BDFEB0-63BB-4F97-BEC8-D7BBE4300E83}" dt="2022-07-04T21:31:29.421" v="258" actId="20577"/>
        <pc:sldMkLst>
          <pc:docMk/>
          <pc:sldMk cId="2264167580" sldId="276"/>
        </pc:sldMkLst>
        <pc:spChg chg="mod">
          <ac:chgData name="Pedro Lacombe" userId="18e242873c662fbd" providerId="LiveId" clId="{B9BDFEB0-63BB-4F97-BEC8-D7BBE4300E83}" dt="2022-07-04T21:31:29.421" v="258" actId="20577"/>
          <ac:spMkLst>
            <pc:docMk/>
            <pc:sldMk cId="2264167580" sldId="276"/>
            <ac:spMk id="6" creationId="{AF41FA05-C88B-4E96-928E-E47BF5F81239}"/>
          </ac:spMkLst>
        </pc:spChg>
      </pc:sldChg>
      <pc:sldChg chg="modSp mod">
        <pc:chgData name="Pedro Lacombe" userId="18e242873c662fbd" providerId="LiveId" clId="{B9BDFEB0-63BB-4F97-BEC8-D7BBE4300E83}" dt="2022-07-04T21:28:26.603" v="32" actId="20577"/>
        <pc:sldMkLst>
          <pc:docMk/>
          <pc:sldMk cId="2517443019" sldId="277"/>
        </pc:sldMkLst>
        <pc:spChg chg="mod">
          <ac:chgData name="Pedro Lacombe" userId="18e242873c662fbd" providerId="LiveId" clId="{B9BDFEB0-63BB-4F97-BEC8-D7BBE4300E83}" dt="2022-07-04T21:28:07.455" v="9" actId="20577"/>
          <ac:spMkLst>
            <pc:docMk/>
            <pc:sldMk cId="2517443019" sldId="277"/>
            <ac:spMk id="5" creationId="{2B55AC96-1AC8-41D8-9B7E-71B7F0C86E76}"/>
          </ac:spMkLst>
        </pc:spChg>
        <pc:spChg chg="mod">
          <ac:chgData name="Pedro Lacombe" userId="18e242873c662fbd" providerId="LiveId" clId="{B9BDFEB0-63BB-4F97-BEC8-D7BBE4300E83}" dt="2022-07-04T21:28:26.603" v="32" actId="20577"/>
          <ac:spMkLst>
            <pc:docMk/>
            <pc:sldMk cId="2517443019" sldId="277"/>
            <ac:spMk id="7" creationId="{112D1BB6-1721-4805-81C0-7E990FF7C5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C26B6D-4DD6-4BE7-8BCB-3A83262D0CC7}" type="datetime1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11C1-F0A0-4391-9DBA-0219D80AAAC7}" type="datetime1">
              <a:rPr lang="pt-BR" smtClean="0"/>
              <a:pPr/>
              <a:t>04/07/2022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871FB6-2AA8-4C53-B837-ADF125743A2F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0B421D-AC33-4E60-8AB6-D4A7D7C4854C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D5DD2-65F4-4E13-9B6C-42B94B8BC3D0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1FCC8-31C8-44EE-A95C-0B3D82D7C509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C1DCF-10FB-4235-BC37-164FF40E24C4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EF1DE-98AB-46F7-8AB1-03965178A851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94FF1-6FEF-4BAB-B981-9A5AD64626F2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D5D8B-C498-4B97-AF3F-13A1761F84E9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E1274-7FD6-4F78-87CA-D9FCC1E97699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32510-6C59-4E44-AE3C-54037C532970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82E0-425F-4152-A859-4E1CFEFC72C8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A67F1F-AEDA-48C5-992A-9ADF562A504C}" type="datetime1">
              <a:rPr lang="pt-BR" noProof="0" smtClean="0"/>
              <a:t>04/07/2022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55AC96-1AC8-41D8-9B7E-71B7F0C86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pt-BR" sz="9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12D1BB6-1721-4805-81C0-7E990FF7C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b="1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Entendendo o básico com </a:t>
            </a:r>
            <a:r>
              <a:rPr lang="pt-BR" sz="3600" b="1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pt-BR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Sobre mim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Formado em Engenharia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 anos no mercado;</a:t>
            </a:r>
          </a:p>
        </p:txBody>
      </p:sp>
    </p:spTree>
    <p:extLst>
      <p:ext uri="{BB962C8B-B14F-4D97-AF65-F5344CB8AC3E}">
        <p14:creationId xmlns:p14="http://schemas.microsoft.com/office/powerpoint/2010/main" val="249686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 que vamos aprender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 que é </a:t>
            </a:r>
            <a:r>
              <a:rPr lang="pt-BR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pt-BR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Tipos de dados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Trabalhando com variáveis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Entendo escopos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Funções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Manipulando dados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Operadores e expressões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Estruturas de controle de Fluxo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Estruturas de repetição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 </a:t>
            </a:r>
            <a:r>
              <a:rPr lang="pt-BR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muuuuuuito</a:t>
            </a:r>
            <a:r>
              <a:rPr lang="pt-BR" sz="2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mais.....</a:t>
            </a:r>
            <a:endParaRPr lang="pt-BR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16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66_TF44781794_Win32" id="{DE5A1810-5949-4981-9833-DDF5B9A170B0}" vid="{76906F21-04BB-4FF0-8282-DCEBC8B98AD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pesquisa</Template>
  <TotalTime>690</TotalTime>
  <Words>57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do Office</vt:lpstr>
      <vt:lpstr>JavaScript</vt:lpstr>
      <vt:lpstr>Sobre mim</vt:lpstr>
      <vt:lpstr>O que vamos aprender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HTTP</dc:title>
  <dc:creator>Pedro Lacombe</dc:creator>
  <cp:lastModifiedBy>Pedro Lacombe</cp:lastModifiedBy>
  <cp:revision>18</cp:revision>
  <dcterms:created xsi:type="dcterms:W3CDTF">2021-12-26T21:12:51Z</dcterms:created>
  <dcterms:modified xsi:type="dcterms:W3CDTF">2022-07-04T21:31:31Z</dcterms:modified>
</cp:coreProperties>
</file>