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07-Nov-13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07-Nov-13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07-Nov-13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07-Nov-13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07-Nov-13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07-Nov-13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07-Nov-13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07-Nov-13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07-Nov-13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07-Nov-13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07-Nov-13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07-Nov-13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39168"/>
              </p:ext>
            </p:extLst>
          </p:nvPr>
        </p:nvGraphicFramePr>
        <p:xfrm>
          <a:off x="2032000" y="719666"/>
          <a:ext cx="60960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Features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Free</a:t>
                      </a:r>
                      <a:r>
                        <a:rPr lang="da-DK" baseline="0" dirty="0" smtClean="0"/>
                        <a:t> (up to 3 </a:t>
                      </a:r>
                      <a:r>
                        <a:rPr lang="da-DK" baseline="0" dirty="0" err="1" smtClean="0"/>
                        <a:t>workers</a:t>
                      </a:r>
                      <a:r>
                        <a:rPr lang="da-DK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Professional</a:t>
                      </a:r>
                    </a:p>
                    <a:p>
                      <a:r>
                        <a:rPr lang="da-DK" dirty="0" smtClean="0"/>
                        <a:t>$19/</a:t>
                      </a:r>
                      <a:r>
                        <a:rPr lang="da-DK" dirty="0" err="1" smtClean="0"/>
                        <a:t>worker</a:t>
                      </a:r>
                      <a:r>
                        <a:rPr lang="da-DK" dirty="0" smtClean="0"/>
                        <a:t>/</a:t>
                      </a:r>
                      <a:r>
                        <a:rPr lang="da-DK" dirty="0" err="1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Looking</a:t>
                      </a:r>
                      <a:r>
                        <a:rPr lang="da-DK" dirty="0" smtClean="0"/>
                        <a:t> for an Enterprise deal?</a:t>
                      </a:r>
                    </a:p>
                    <a:p>
                      <a:r>
                        <a:rPr lang="da-DK" dirty="0" smtClean="0"/>
                        <a:t>CALL 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smtClean="0"/>
                        <a:t>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Live </a:t>
                      </a:r>
                      <a:r>
                        <a:rPr lang="da-DK" dirty="0" err="1" smtClean="0"/>
                        <a:t>change</a:t>
                      </a:r>
                      <a:r>
                        <a:rPr lang="da-DK" dirty="0" smtClean="0"/>
                        <a:t> to route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44700" y="3543300"/>
            <a:ext cx="593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Need</a:t>
            </a:r>
            <a:r>
              <a:rPr lang="da-DK" dirty="0" smtClean="0"/>
              <a:t> </a:t>
            </a:r>
            <a:r>
              <a:rPr lang="da-DK" dirty="0" err="1" smtClean="0"/>
              <a:t>product</a:t>
            </a:r>
            <a:r>
              <a:rPr lang="da-DK" dirty="0" smtClean="0"/>
              <a:t> </a:t>
            </a:r>
            <a:r>
              <a:rPr lang="da-DK" dirty="0" err="1" smtClean="0"/>
              <a:t>training</a:t>
            </a:r>
            <a:r>
              <a:rPr lang="da-DK" dirty="0" smtClean="0"/>
              <a:t>? USD 200 per </a:t>
            </a:r>
            <a:r>
              <a:rPr lang="da-DK" dirty="0" err="1"/>
              <a:t>h</a:t>
            </a:r>
            <a:r>
              <a:rPr lang="da-DK" dirty="0" err="1" smtClean="0"/>
              <a:t>our</a:t>
            </a:r>
            <a:r>
              <a:rPr lang="da-DK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911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</TotalTime>
  <Words>40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Nikolaj Wahl-Rasmussen</dc:creator>
  <cp:lastModifiedBy>Nikolaj Wahl-Rasmussen</cp:lastModifiedBy>
  <cp:revision>6</cp:revision>
  <dcterms:created xsi:type="dcterms:W3CDTF">2013-11-07T15:56:41Z</dcterms:created>
  <dcterms:modified xsi:type="dcterms:W3CDTF">2013-11-07T18:41:57Z</dcterms:modified>
</cp:coreProperties>
</file>