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D6EC-7B0D-EB95-0CDC-C2B0697B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30C0-EAB4-6235-2638-887266ED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6849-4017-4642-F05E-3618550B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7BFD-9F9F-99D8-71F3-89610FC1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F0D1-4656-9BBE-9E20-C648D854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8C2F-18D9-BF7D-AA11-6BA163C7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58B6-6829-CF6D-5D85-F4E072642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0DAE-B2A2-48F8-6489-FB7175D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B770-AA55-8057-EDE3-6574D0D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3B9A-53B6-C9DD-A423-566E1E1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1A0AD-B7E7-C6C2-E435-CDF9E7587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5DEC-A90E-DC89-4CBF-09BD98A9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C1ED-E4A9-46D3-3895-4686142D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A95C-A955-1352-36EB-CBC8EBB1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0524-CF66-7316-BFD1-1FAC5542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A33B-D4D6-B334-E536-7144AE94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9B2F-C91E-5341-094D-55E6E7C9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9D37-657E-2DC1-BA73-E5158FDC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F664-78B5-56C3-F385-50B1D35F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81ED-2171-7585-7CA4-14A7435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0289-D93D-62E1-0F99-C6F03A8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4268-99FB-8D96-678C-770D6A6E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6128-2DAA-7474-1F84-F0C4189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9EF8-1BE4-8401-012A-20920C9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B03F-297D-58BF-6690-75F0C67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22AC-9D3D-8516-DCCD-A41A5DC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DA0-9175-F912-B110-62783633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C25A8-1F9E-C09A-057A-63EE313F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F695-0EAD-53FC-1993-A05C5A0F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B8D4-A657-B078-739D-5873E4DC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A72C-F285-BD73-4307-C1EF4B23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1072-AD4A-8CC5-5DFD-B42A6813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2ECB-37C6-0BF8-5E86-79313F55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FFEE-FC45-49B5-12E9-A912163B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4587F-AAF9-BE54-116F-27AA69D91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11B3D-7EFA-C676-D858-77AABA7A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8B50E-EF74-0EBB-5213-56FFD0B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97F7-5523-7669-771A-559349CB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4EA12-6ACD-14EB-7FFF-34FE9756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83A7-A49F-144A-01E3-ED790A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6034E-C94F-1E50-56CE-614F1415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7596-0133-4143-A834-E83AF2B9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8C579-8860-2F75-3113-26178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C48E1-A2BC-153C-A914-5E01A4DA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A1F9A-E5CA-6BD7-51E7-AEE8E383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598C0-EE75-F293-54FE-FD74B6A7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887-32C2-9FE4-329C-3218B86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BCC-B445-3388-A9BB-34A60B55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388A-2B79-D1A3-5AA2-58EEC2D30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2C42-C92A-0C87-DF55-F344965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B2E-84E0-40AD-70B2-2463A01D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0714D-5ACD-9CF5-51B1-FDC9A5DF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74E4-9B9D-E9E6-3504-2E7A616A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A1223-6619-342D-6B48-C5C425FC1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C8CE1-B58A-324B-91A0-A2CF1F1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91BB9-CC18-BFBA-BC0C-0FB29BC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19E3-27FA-CABA-0EAC-D7D31AF0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030A-2D82-E83E-3790-D46618C8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91866-2944-57CC-C529-FB4F4708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7093-1E5C-AB2B-D3F5-7AA270EF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BFC3-0EB0-6613-7698-93D46D74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6ED1-5605-4E36-9F44-5FA4E11AE39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1B01-5088-4806-6043-1B328743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B68B-1FBE-540D-F387-328FEB384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640C-B54A-4CF6-8BAD-1AB7BE5C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0F0E07C9-7FC4-0BA3-D7F5-BC1447F1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roblemSolutionPage">
            <a:hlinkClick r:id="" action="ppaction://media"/>
            <a:extLst>
              <a:ext uri="{FF2B5EF4-FFF2-40B4-BE49-F238E27FC236}">
                <a16:creationId xmlns:a16="http://schemas.microsoft.com/office/drawing/2014/main" id="{018A0949-DBB9-6C07-0116-D5FFE46F73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eneModularityScene">
            <a:hlinkClick r:id="" action="ppaction://media"/>
            <a:extLst>
              <a:ext uri="{FF2B5EF4-FFF2-40B4-BE49-F238E27FC236}">
                <a16:creationId xmlns:a16="http://schemas.microsoft.com/office/drawing/2014/main" id="{6660DF16-3E5D-6393-5279-F3C6582B4C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taPipelineScene">
            <a:hlinkClick r:id="" action="ppaction://media"/>
            <a:extLst>
              <a:ext uri="{FF2B5EF4-FFF2-40B4-BE49-F238E27FC236}">
                <a16:creationId xmlns:a16="http://schemas.microsoft.com/office/drawing/2014/main" id="{324DD9B0-C88D-2B82-2306-0D600D3593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MMERPlotScene">
            <a:hlinkClick r:id="" action="ppaction://media"/>
            <a:extLst>
              <a:ext uri="{FF2B5EF4-FFF2-40B4-BE49-F238E27FC236}">
                <a16:creationId xmlns:a16="http://schemas.microsoft.com/office/drawing/2014/main" id="{B54F32DA-CCB6-01DD-FB53-96698D1EA8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Freund</dc:creator>
  <cp:lastModifiedBy>Rasmus Freund</cp:lastModifiedBy>
  <cp:revision>4</cp:revision>
  <dcterms:created xsi:type="dcterms:W3CDTF">2023-11-15T20:26:52Z</dcterms:created>
  <dcterms:modified xsi:type="dcterms:W3CDTF">2023-11-16T08:47:24Z</dcterms:modified>
</cp:coreProperties>
</file>