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FFF813-2B10-4A75-BB8B-B78165A0FAC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810CE-2E25-4F08-BA78-27695631B4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079A-CBC3-3AC1-669D-3EC1DEBDE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2B36-3083-5DE0-1BE5-EE104885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Importance</a:t>
            </a:r>
            <a:r>
              <a:rPr lang="da-DK" dirty="0"/>
              <a:t> of data (?)</a:t>
            </a:r>
            <a:endParaRPr lang="en-US" dirty="0"/>
          </a:p>
        </p:txBody>
      </p:sp>
      <p:pic>
        <p:nvPicPr>
          <p:cNvPr id="6" name="Content Placeholder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B4C3FA8-82D1-F550-9E13-AF222D72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62612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2D14-5ECB-A5E4-F4B6-F84DEABD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8FEA-8A81-01D4-8C8C-C052E46E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81071" cy="4023360"/>
          </a:xfrm>
        </p:spPr>
        <p:txBody>
          <a:bodyPr/>
          <a:lstStyle/>
          <a:p>
            <a:pPr lvl="1"/>
            <a:r>
              <a:rPr lang="da-DK" dirty="0"/>
              <a:t>2 </a:t>
            </a:r>
            <a:r>
              <a:rPr lang="da-DK" dirty="0" err="1"/>
              <a:t>Convolutional</a:t>
            </a:r>
            <a:r>
              <a:rPr lang="da-DK" dirty="0"/>
              <a:t> </a:t>
            </a:r>
            <a:r>
              <a:rPr lang="da-DK" dirty="0" err="1"/>
              <a:t>layers</a:t>
            </a:r>
            <a:endParaRPr lang="da-DK" dirty="0"/>
          </a:p>
          <a:p>
            <a:pPr lvl="1"/>
            <a:r>
              <a:rPr lang="da-DK" dirty="0"/>
              <a:t>2 </a:t>
            </a:r>
            <a:r>
              <a:rPr lang="da-DK" dirty="0" err="1"/>
              <a:t>Pooling</a:t>
            </a:r>
            <a:r>
              <a:rPr lang="da-DK" dirty="0"/>
              <a:t> </a:t>
            </a:r>
            <a:r>
              <a:rPr lang="da-DK" dirty="0" err="1"/>
              <a:t>layers</a:t>
            </a:r>
            <a:r>
              <a:rPr lang="da-DK" dirty="0"/>
              <a:t> (</a:t>
            </a:r>
            <a:r>
              <a:rPr lang="da-DK" dirty="0" err="1"/>
              <a:t>convolution</a:t>
            </a:r>
            <a:r>
              <a:rPr lang="da-DK" dirty="0"/>
              <a:t> with stride </a:t>
            </a:r>
            <a:r>
              <a:rPr lang="da-DK" dirty="0" err="1"/>
              <a:t>size</a:t>
            </a:r>
            <a:r>
              <a:rPr lang="da-DK" dirty="0"/>
              <a:t> == </a:t>
            </a:r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2 </a:t>
            </a:r>
            <a:r>
              <a:rPr lang="da-DK" dirty="0" err="1"/>
              <a:t>Fully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</a:t>
            </a:r>
            <a:r>
              <a:rPr lang="da-DK" dirty="0" err="1"/>
              <a:t>layers</a:t>
            </a:r>
            <a:endParaRPr lang="da-DK" dirty="0"/>
          </a:p>
          <a:p>
            <a:pPr lvl="1"/>
            <a:r>
              <a:rPr lang="da-DK" dirty="0" err="1"/>
              <a:t>Sigmoid</a:t>
            </a:r>
            <a:r>
              <a:rPr lang="da-DK" dirty="0"/>
              <a:t> output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2FB3D-3315-B53F-329A-E4A32805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94" y="1845734"/>
            <a:ext cx="2344492" cy="43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1C28-014C-7342-95E2-928F42E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92D5-9245-0150-0B6C-B96F82B7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,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Grad-CAM</a:t>
            </a:r>
          </a:p>
          <a:p>
            <a:pPr lvl="2"/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quick</a:t>
            </a:r>
            <a:r>
              <a:rPr lang="da-DK" dirty="0"/>
              <a:t> to </a:t>
            </a:r>
            <a:r>
              <a:rPr lang="da-DK" dirty="0" err="1"/>
              <a:t>calculate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da-DK" dirty="0"/>
          </a:p>
          <a:p>
            <a:pPr lvl="2"/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dependant</a:t>
            </a:r>
            <a:r>
              <a:rPr lang="da-DK" dirty="0"/>
              <a:t> on the </a:t>
            </a:r>
            <a:r>
              <a:rPr lang="da-DK" dirty="0" err="1"/>
              <a:t>network’s</a:t>
            </a:r>
            <a:r>
              <a:rPr lang="da-DK" dirty="0"/>
              <a:t> </a:t>
            </a:r>
            <a:r>
              <a:rPr lang="da-DK" dirty="0" err="1"/>
              <a:t>understanding</a:t>
            </a:r>
            <a:r>
              <a:rPr lang="da-DK" dirty="0"/>
              <a:t> of the feature </a:t>
            </a:r>
            <a:r>
              <a:rPr lang="da-DK" dirty="0" err="1"/>
              <a:t>maps</a:t>
            </a:r>
            <a:endParaRPr lang="da-DK" dirty="0"/>
          </a:p>
          <a:p>
            <a:pPr lvl="1"/>
            <a:r>
              <a:rPr lang="da-DK" dirty="0" err="1"/>
              <a:t>Shapley</a:t>
            </a:r>
            <a:r>
              <a:rPr lang="da-DK" dirty="0"/>
              <a:t> Value Sampling</a:t>
            </a:r>
          </a:p>
          <a:p>
            <a:pPr lvl="2"/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dependant</a:t>
            </a:r>
            <a:r>
              <a:rPr lang="da-DK" dirty="0"/>
              <a:t> on the </a:t>
            </a:r>
            <a:r>
              <a:rPr lang="da-DK" dirty="0" err="1"/>
              <a:t>understanding</a:t>
            </a:r>
            <a:r>
              <a:rPr lang="da-DK" dirty="0"/>
              <a:t> on the </a:t>
            </a:r>
            <a:r>
              <a:rPr lang="da-DK" dirty="0" err="1"/>
              <a:t>network</a:t>
            </a:r>
            <a:endParaRPr lang="da-DK" dirty="0"/>
          </a:p>
          <a:p>
            <a:pPr lvl="2"/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to </a:t>
            </a:r>
            <a:r>
              <a:rPr lang="da-DK" dirty="0" err="1"/>
              <a:t>calculate</a:t>
            </a:r>
            <a:r>
              <a:rPr lang="da-DK" dirty="0"/>
              <a:t>, </a:t>
            </a:r>
            <a:r>
              <a:rPr lang="da-DK" dirty="0" err="1"/>
              <a:t>even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0A2-D898-5DE5-0F68-AD480EF4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Grad-CAM</a:t>
            </a:r>
            <a:endParaRPr lang="en-US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1A61682-E007-DD45-3466-FC6F1A65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60" y="1846263"/>
            <a:ext cx="5028406" cy="4022725"/>
          </a:xfrm>
        </p:spPr>
      </p:pic>
    </p:spTree>
    <p:extLst>
      <p:ext uri="{BB962C8B-B14F-4D97-AF65-F5344CB8AC3E}">
        <p14:creationId xmlns:p14="http://schemas.microsoft.com/office/powerpoint/2010/main" val="31051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0A2-D898-5DE5-0F68-AD480EF4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Grad-CAM</a:t>
            </a:r>
            <a:endParaRPr lang="en-US" dirty="0"/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C40AFECA-03A7-C899-EF2E-E52853EDB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60" y="1846263"/>
            <a:ext cx="5028406" cy="4022725"/>
          </a:xfrm>
        </p:spPr>
      </p:pic>
    </p:spTree>
    <p:extLst>
      <p:ext uri="{BB962C8B-B14F-4D97-AF65-F5344CB8AC3E}">
        <p14:creationId xmlns:p14="http://schemas.microsoft.com/office/powerpoint/2010/main" val="426857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7999-B771-FB28-B387-F1C9BC51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Shapley</a:t>
            </a:r>
            <a:r>
              <a:rPr lang="da-DK" dirty="0"/>
              <a:t> Value Sampling</a:t>
            </a:r>
            <a:endParaRPr lang="en-US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205D0F7-D8AD-F8FB-C582-8C4C0527E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60" y="1846263"/>
            <a:ext cx="5028406" cy="4022725"/>
          </a:xfrm>
        </p:spPr>
      </p:pic>
    </p:spTree>
    <p:extLst>
      <p:ext uri="{BB962C8B-B14F-4D97-AF65-F5344CB8AC3E}">
        <p14:creationId xmlns:p14="http://schemas.microsoft.com/office/powerpoint/2010/main" val="2106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7999-B771-FB28-B387-F1C9BC51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Shapley</a:t>
            </a:r>
            <a:r>
              <a:rPr lang="da-DK" dirty="0"/>
              <a:t> Value Sampling</a:t>
            </a:r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ED502907-9F43-E383-1237-A6AE03691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60" y="1846263"/>
            <a:ext cx="5028406" cy="4022725"/>
          </a:xfrm>
        </p:spPr>
      </p:pic>
    </p:spTree>
    <p:extLst>
      <p:ext uri="{BB962C8B-B14F-4D97-AF65-F5344CB8AC3E}">
        <p14:creationId xmlns:p14="http://schemas.microsoft.com/office/powerpoint/2010/main" val="301618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1EA-A56A-5265-231F-E007CB7D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doesn’t</a:t>
            </a:r>
            <a:r>
              <a:rPr lang="da-DK" dirty="0"/>
              <a:t> grad-CAM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0055-E46E-222A-5611-FADD767D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Network </a:t>
            </a:r>
            <a:r>
              <a:rPr lang="da-DK" dirty="0" err="1"/>
              <a:t>might</a:t>
            </a:r>
            <a:r>
              <a:rPr lang="da-DK" dirty="0"/>
              <a:t> not have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understanding</a:t>
            </a:r>
            <a:r>
              <a:rPr lang="da-DK" dirty="0"/>
              <a:t> of the feature </a:t>
            </a:r>
            <a:r>
              <a:rPr lang="da-DK" dirty="0" err="1"/>
              <a:t>map</a:t>
            </a:r>
            <a:r>
              <a:rPr lang="da-DK" dirty="0"/>
              <a:t> for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resistances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leading</a:t>
            </a:r>
            <a:r>
              <a:rPr lang="da-DK" dirty="0"/>
              <a:t> to </a:t>
            </a:r>
            <a:r>
              <a:rPr lang="da-DK" dirty="0" err="1"/>
              <a:t>weak</a:t>
            </a:r>
            <a:r>
              <a:rPr lang="da-DK" dirty="0"/>
              <a:t> or non-</a:t>
            </a:r>
            <a:r>
              <a:rPr lang="da-DK" dirty="0" err="1"/>
              <a:t>existing</a:t>
            </a:r>
            <a:r>
              <a:rPr lang="da-DK" dirty="0"/>
              <a:t> gradient flow</a:t>
            </a:r>
          </a:p>
          <a:p>
            <a:pPr lvl="1"/>
            <a:r>
              <a:rPr lang="da-DK" dirty="0"/>
              <a:t>Even </a:t>
            </a:r>
            <a:r>
              <a:rPr lang="da-DK" dirty="0" err="1"/>
              <a:t>though</a:t>
            </a:r>
            <a:r>
              <a:rPr lang="da-DK" dirty="0"/>
              <a:t> the </a:t>
            </a:r>
            <a:r>
              <a:rPr lang="da-DK" dirty="0" err="1"/>
              <a:t>network</a:t>
            </a:r>
            <a:r>
              <a:rPr lang="da-DK" dirty="0"/>
              <a:t> has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understanding</a:t>
            </a:r>
            <a:r>
              <a:rPr lang="da-DK" dirty="0"/>
              <a:t> of the feature </a:t>
            </a:r>
            <a:r>
              <a:rPr lang="da-DK" dirty="0" err="1"/>
              <a:t>map</a:t>
            </a:r>
            <a:r>
              <a:rPr lang="da-DK" dirty="0"/>
              <a:t>, the </a:t>
            </a:r>
            <a:r>
              <a:rPr lang="da-DK" dirty="0" err="1"/>
              <a:t>activation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has a large </a:t>
            </a:r>
            <a:r>
              <a:rPr lang="da-DK" dirty="0" err="1"/>
              <a:t>impact</a:t>
            </a:r>
            <a:r>
              <a:rPr lang="da-DK" dirty="0"/>
              <a:t> on the </a:t>
            </a:r>
            <a:r>
              <a:rPr lang="da-DK" dirty="0" err="1"/>
              <a:t>mapping</a:t>
            </a:r>
            <a:endParaRPr lang="da-DK" dirty="0"/>
          </a:p>
          <a:p>
            <a:pPr lvl="2"/>
            <a:r>
              <a:rPr lang="da-DK" dirty="0" err="1"/>
              <a:t>ReLU</a:t>
            </a:r>
            <a:r>
              <a:rPr lang="da-DK" dirty="0"/>
              <a:t> is optimal for </a:t>
            </a:r>
            <a:r>
              <a:rPr lang="da-DK" dirty="0" err="1"/>
              <a:t>mapping</a:t>
            </a:r>
            <a:r>
              <a:rPr lang="da-DK" dirty="0"/>
              <a:t> class </a:t>
            </a:r>
            <a:r>
              <a:rPr lang="da-DK" dirty="0" err="1"/>
              <a:t>activations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it </a:t>
            </a:r>
            <a:r>
              <a:rPr lang="da-DK" dirty="0" err="1"/>
              <a:t>blocks</a:t>
            </a:r>
            <a:r>
              <a:rPr lang="da-DK" dirty="0"/>
              <a:t> negative </a:t>
            </a:r>
            <a:r>
              <a:rPr lang="da-DK" dirty="0" err="1"/>
              <a:t>values</a:t>
            </a:r>
            <a:endParaRPr lang="da-DK" dirty="0"/>
          </a:p>
          <a:p>
            <a:pPr lvl="2"/>
            <a:r>
              <a:rPr lang="da-DK" dirty="0" err="1"/>
              <a:t>ReLU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properly</a:t>
            </a:r>
            <a:r>
              <a:rPr lang="da-DK" dirty="0"/>
              <a:t> for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network</a:t>
            </a:r>
            <a:r>
              <a:rPr lang="da-DK" dirty="0"/>
              <a:t>, it </a:t>
            </a:r>
            <a:r>
              <a:rPr lang="da-DK" dirty="0" err="1"/>
              <a:t>leads</a:t>
            </a:r>
            <a:r>
              <a:rPr lang="da-DK" dirty="0"/>
              <a:t> to </a:t>
            </a:r>
            <a:r>
              <a:rPr lang="da-DK" dirty="0" err="1"/>
              <a:t>significantly</a:t>
            </a:r>
            <a:r>
              <a:rPr lang="da-DK" dirty="0"/>
              <a:t> </a:t>
            </a:r>
            <a:r>
              <a:rPr lang="da-DK" dirty="0" err="1"/>
              <a:t>poorer</a:t>
            </a:r>
            <a:r>
              <a:rPr lang="da-DK" dirty="0"/>
              <a:t> performance</a:t>
            </a:r>
          </a:p>
          <a:p>
            <a:pPr lvl="2"/>
            <a:r>
              <a:rPr lang="da-DK" dirty="0"/>
              <a:t>ELU / </a:t>
            </a:r>
            <a:r>
              <a:rPr lang="da-DK" dirty="0" err="1"/>
              <a:t>SiLU</a:t>
            </a:r>
            <a:r>
              <a:rPr lang="da-DK" dirty="0"/>
              <a:t> </a:t>
            </a:r>
            <a:r>
              <a:rPr lang="da-DK" dirty="0" err="1"/>
              <a:t>activations</a:t>
            </a:r>
            <a:r>
              <a:rPr lang="da-DK" dirty="0"/>
              <a:t> </a:t>
            </a:r>
            <a:r>
              <a:rPr lang="da-DK" dirty="0" err="1"/>
              <a:t>lead</a:t>
            </a:r>
            <a:r>
              <a:rPr lang="da-DK" dirty="0"/>
              <a:t> to </a:t>
            </a:r>
            <a:r>
              <a:rPr lang="da-DK" dirty="0" err="1"/>
              <a:t>great</a:t>
            </a:r>
            <a:r>
              <a:rPr lang="da-DK" dirty="0"/>
              <a:t> performance, but </a:t>
            </a:r>
            <a:r>
              <a:rPr lang="da-DK" dirty="0" err="1"/>
              <a:t>sacrifices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clarity</a:t>
            </a:r>
            <a:r>
              <a:rPr lang="da-DK" dirty="0"/>
              <a:t> in the interpretation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allow</a:t>
            </a:r>
            <a:r>
              <a:rPr lang="da-DK" dirty="0"/>
              <a:t> negative </a:t>
            </a:r>
            <a:r>
              <a:rPr lang="da-DK" dirty="0" err="1"/>
              <a:t>values</a:t>
            </a:r>
            <a:r>
              <a:rPr lang="da-DK" dirty="0"/>
              <a:t> to flow </a:t>
            </a:r>
            <a:r>
              <a:rPr lang="da-DK" dirty="0" err="1"/>
              <a:t>through</a:t>
            </a:r>
            <a:r>
              <a:rPr lang="da-DK" dirty="0"/>
              <a:t> the </a:t>
            </a:r>
            <a:r>
              <a:rPr lang="da-DK" dirty="0" err="1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2B36-3083-5DE0-1BE5-EE104885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Importance</a:t>
            </a:r>
            <a:r>
              <a:rPr lang="da-DK" dirty="0"/>
              <a:t> of data (?)</a:t>
            </a:r>
            <a:endParaRPr lang="en-US" dirty="0"/>
          </a:p>
        </p:txBody>
      </p:sp>
      <p:pic>
        <p:nvPicPr>
          <p:cNvPr id="9" name="Content Placeholder 8" descr="A graph with numbers and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0EDCECCF-961F-AD09-17B5-FDD79DCD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040347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191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Feature Importance</vt:lpstr>
      <vt:lpstr>Network Architecture</vt:lpstr>
      <vt:lpstr>Feature Importance</vt:lpstr>
      <vt:lpstr>Grad-CAM</vt:lpstr>
      <vt:lpstr>Grad-CAM</vt:lpstr>
      <vt:lpstr>Shapley Value Sampling</vt:lpstr>
      <vt:lpstr>Shapley Value Sampling</vt:lpstr>
      <vt:lpstr>Why doesn’t grad-CAM always work?</vt:lpstr>
      <vt:lpstr>Importance of data (?)</vt:lpstr>
      <vt:lpstr>Importance of data 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</dc:title>
  <dc:creator>Rasmus Freund</dc:creator>
  <cp:lastModifiedBy>Rasmus Freund</cp:lastModifiedBy>
  <cp:revision>2</cp:revision>
  <dcterms:created xsi:type="dcterms:W3CDTF">2024-05-02T20:17:47Z</dcterms:created>
  <dcterms:modified xsi:type="dcterms:W3CDTF">2024-05-02T21:40:42Z</dcterms:modified>
</cp:coreProperties>
</file>