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9" autoAdjust="0"/>
    <p:restoredTop sz="75888" autoAdjust="0"/>
  </p:normalViewPr>
  <p:slideViewPr>
    <p:cSldViewPr snapToGrid="0">
      <p:cViewPr varScale="1">
        <p:scale>
          <a:sx n="91" d="100"/>
          <a:sy n="91" d="100"/>
        </p:scale>
        <p:origin x="97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54E67-686F-4633-9B36-CA3A0E67721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CEF0-D7F8-4A31-BBC4-104FAEEC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0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PCs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tested</a:t>
            </a:r>
            <a:r>
              <a:rPr lang="da-DK" dirty="0"/>
              <a:t> for </a:t>
            </a:r>
            <a:r>
              <a:rPr lang="da-DK" dirty="0" err="1"/>
              <a:t>significant</a:t>
            </a:r>
            <a:r>
              <a:rPr lang="da-DK" dirty="0"/>
              <a:t> differences </a:t>
            </a:r>
            <a:r>
              <a:rPr lang="da-DK" dirty="0" err="1"/>
              <a:t>between</a:t>
            </a:r>
            <a:r>
              <a:rPr lang="da-DK" dirty="0"/>
              <a:t> the </a:t>
            </a:r>
            <a:r>
              <a:rPr lang="da-DK" dirty="0" err="1"/>
              <a:t>group</a:t>
            </a:r>
            <a:r>
              <a:rPr lang="da-DK" dirty="0"/>
              <a:t> ”23andme” and ”</a:t>
            </a:r>
            <a:r>
              <a:rPr lang="da-DK" dirty="0" err="1"/>
              <a:t>other</a:t>
            </a:r>
            <a:r>
              <a:rPr lang="da-DK" dirty="0"/>
              <a:t>”,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denotes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company</a:t>
            </a:r>
            <a:r>
              <a:rPr lang="da-DK" dirty="0"/>
              <a:t> the sample </a:t>
            </a:r>
            <a:r>
              <a:rPr lang="da-DK" dirty="0" err="1"/>
              <a:t>originates</a:t>
            </a:r>
            <a:r>
              <a:rPr lang="da-DK" dirty="0"/>
              <a:t> from. </a:t>
            </a:r>
            <a:r>
              <a:rPr lang="da-DK" dirty="0" err="1"/>
              <a:t>Significant</a:t>
            </a:r>
            <a:r>
              <a:rPr lang="da-DK" dirty="0"/>
              <a:t> difference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detected</a:t>
            </a:r>
            <a:r>
              <a:rPr lang="da-DK" dirty="0"/>
              <a:t> in PC3 -&gt; </a:t>
            </a:r>
            <a:r>
              <a:rPr lang="da-DK" dirty="0" err="1"/>
              <a:t>extreme</a:t>
            </a:r>
            <a:r>
              <a:rPr lang="da-DK" dirty="0"/>
              <a:t> </a:t>
            </a:r>
            <a:r>
              <a:rPr lang="da-DK" dirty="0" err="1"/>
              <a:t>examples</a:t>
            </a:r>
            <a:r>
              <a:rPr lang="da-DK" dirty="0"/>
              <a:t> </a:t>
            </a:r>
            <a:r>
              <a:rPr lang="da-DK" dirty="0" err="1"/>
              <a:t>were</a:t>
            </a:r>
            <a:r>
              <a:rPr lang="da-DK" dirty="0"/>
              <a:t> removed and PCs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recalculated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en-US" dirty="0"/>
              <a:t>F-statistics was calculated for all PCs to determine whether an ordinary t-test could be done, or a </a:t>
            </a:r>
            <a:r>
              <a:rPr lang="en-US" dirty="0" err="1"/>
              <a:t>welsh</a:t>
            </a:r>
            <a:r>
              <a:rPr lang="en-US" dirty="0"/>
              <a:t>-test had to be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CEF0-D7F8-4A31-BBC4-104FAEEC18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4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Comparison</a:t>
            </a:r>
            <a:r>
              <a:rPr lang="da-DK" dirty="0"/>
              <a:t> of </a:t>
            </a:r>
            <a:r>
              <a:rPr lang="da-DK" dirty="0" err="1"/>
              <a:t>before</a:t>
            </a:r>
            <a:r>
              <a:rPr lang="da-DK" dirty="0"/>
              <a:t> and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removing</a:t>
            </a:r>
            <a:r>
              <a:rPr lang="da-DK" dirty="0"/>
              <a:t> </a:t>
            </a:r>
            <a:r>
              <a:rPr lang="da-DK" dirty="0" err="1"/>
              <a:t>extreme</a:t>
            </a:r>
            <a:r>
              <a:rPr lang="da-DK" dirty="0"/>
              <a:t> PC3 </a:t>
            </a:r>
            <a:r>
              <a:rPr lang="da-DK" dirty="0" err="1"/>
              <a:t>values</a:t>
            </a:r>
            <a:r>
              <a:rPr lang="da-DK" dirty="0"/>
              <a:t> to </a:t>
            </a:r>
            <a:r>
              <a:rPr lang="da-DK" dirty="0" err="1"/>
              <a:t>determine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had an </a:t>
            </a:r>
            <a:r>
              <a:rPr lang="da-DK" dirty="0" err="1"/>
              <a:t>effect</a:t>
            </a:r>
            <a:r>
              <a:rPr lang="da-DK" dirty="0"/>
              <a:t> of the overall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CEF0-D7F8-4A31-BBC4-104FAEEC18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4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Height</a:t>
            </a:r>
            <a:r>
              <a:rPr lang="da-DK" dirty="0"/>
              <a:t> is </a:t>
            </a:r>
            <a:r>
              <a:rPr lang="da-DK" dirty="0" err="1"/>
              <a:t>self-reported</a:t>
            </a:r>
            <a:r>
              <a:rPr lang="da-DK" dirty="0"/>
              <a:t>, so I </a:t>
            </a:r>
            <a:r>
              <a:rPr lang="da-DK" dirty="0" err="1"/>
              <a:t>wanted</a:t>
            </a:r>
            <a:r>
              <a:rPr lang="da-DK" dirty="0"/>
              <a:t> to check </a:t>
            </a:r>
            <a:r>
              <a:rPr lang="da-DK" dirty="0" err="1"/>
              <a:t>if</a:t>
            </a:r>
            <a:r>
              <a:rPr lang="da-DK" dirty="0"/>
              <a:t> it </a:t>
            </a:r>
            <a:r>
              <a:rPr lang="da-DK" dirty="0" err="1"/>
              <a:t>follows</a:t>
            </a:r>
            <a:r>
              <a:rPr lang="da-DK" dirty="0"/>
              <a:t> the average population </a:t>
            </a:r>
            <a:r>
              <a:rPr lang="da-DK" dirty="0" err="1"/>
              <a:t>expectations</a:t>
            </a:r>
            <a:r>
              <a:rPr lang="da-DK" dirty="0"/>
              <a:t> – </a:t>
            </a:r>
            <a:r>
              <a:rPr lang="da-DK" dirty="0" err="1"/>
              <a:t>that</a:t>
            </a:r>
            <a:r>
              <a:rPr lang="da-DK" dirty="0"/>
              <a:t> is, men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taller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women</a:t>
            </a:r>
            <a:r>
              <a:rPr lang="da-DK" dirty="0"/>
              <a:t> on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CEF0-D7F8-4A31-BBC4-104FAEEC18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7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QQ-plot prior to </a:t>
            </a:r>
            <a:r>
              <a:rPr lang="da-DK" dirty="0" err="1"/>
              <a:t>correcting</a:t>
            </a:r>
            <a:r>
              <a:rPr lang="da-DK" dirty="0"/>
              <a:t> for PCs – </a:t>
            </a:r>
            <a:r>
              <a:rPr lang="da-DK" dirty="0" err="1"/>
              <a:t>inflated</a:t>
            </a:r>
            <a:r>
              <a:rPr lang="da-DK" dirty="0"/>
              <a:t> </a:t>
            </a:r>
            <a:r>
              <a:rPr lang="da-DK" dirty="0" err="1"/>
              <a:t>statistics</a:t>
            </a:r>
            <a:r>
              <a:rPr lang="da-DK" dirty="0"/>
              <a:t> for the upper </a:t>
            </a:r>
            <a:r>
              <a:rPr lang="da-DK" dirty="0" err="1"/>
              <a:t>quantile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CEF0-D7F8-4A31-BBC4-104FAEEC18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QQ-plot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correcting</a:t>
            </a:r>
            <a:r>
              <a:rPr lang="da-DK" dirty="0"/>
              <a:t> for PCs – p-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 longer </a:t>
            </a:r>
            <a:r>
              <a:rPr lang="da-DK" dirty="0" err="1"/>
              <a:t>inflated</a:t>
            </a:r>
            <a:r>
              <a:rPr lang="da-DK" dirty="0"/>
              <a:t> at </a:t>
            </a:r>
            <a:r>
              <a:rPr lang="da-DK" dirty="0" err="1"/>
              <a:t>any</a:t>
            </a:r>
            <a:r>
              <a:rPr lang="da-DK" dirty="0"/>
              <a:t> point of the </a:t>
            </a:r>
            <a:r>
              <a:rPr lang="da-DK" dirty="0" err="1"/>
              <a:t>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CEF0-D7F8-4A31-BBC4-104FAEEC18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Manhattan plot shows no GWS </a:t>
            </a:r>
            <a:r>
              <a:rPr lang="da-DK" dirty="0" err="1"/>
              <a:t>SNPs</a:t>
            </a:r>
            <a:r>
              <a:rPr lang="da-DK" dirty="0"/>
              <a:t>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U Passata" panose="020B0503030502030804" pitchFamily="34" charset="0"/>
              </a:rPr>
              <a:t>rs2577949 was identified in another study to be significant for height. Plotted blue line is “suggestive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AU Passata" panose="020B0503030502030804" pitchFamily="34" charset="0"/>
              </a:rPr>
              <a:t>” data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CEF0-D7F8-4A31-BBC4-104FAEEC18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1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5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8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1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0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54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1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2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1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0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5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7F2137-52C9-CACE-58E2-3E6A4459D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Genome-wide</a:t>
            </a:r>
            <a:r>
              <a:rPr lang="da-DK" dirty="0"/>
              <a:t> association </a:t>
            </a:r>
            <a:r>
              <a:rPr lang="da-DK" dirty="0" err="1"/>
              <a:t>study</a:t>
            </a:r>
            <a:r>
              <a:rPr lang="da-DK" dirty="0"/>
              <a:t> of human </a:t>
            </a:r>
            <a:r>
              <a:rPr lang="da-DK" dirty="0" err="1"/>
              <a:t>height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6DF52-6BA0-9A86-F627-20E1FE966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da-DK" dirty="0"/>
              <a:t>Rasmus Freund</a:t>
            </a:r>
            <a:endParaRPr lang="en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1A2F677C-927C-FFE9-0A49-1F80112DD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37" r="15115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29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A271-73DA-0A4B-BC14-A8879DE2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43131"/>
          </a:xfrm>
        </p:spPr>
        <p:txBody>
          <a:bodyPr>
            <a:normAutofit fontScale="90000"/>
          </a:bodyPr>
          <a:lstStyle/>
          <a:p>
            <a:r>
              <a:rPr lang="da-DK" dirty="0"/>
              <a:t>Company differences</a:t>
            </a:r>
            <a:endParaRPr lang="en-US" dirty="0"/>
          </a:p>
        </p:txBody>
      </p:sp>
      <p:pic>
        <p:nvPicPr>
          <p:cNvPr id="5" name="Content Placeholder 4" descr="A picture containing text, diagram, font, line&#10;&#10;Description automatically generated">
            <a:extLst>
              <a:ext uri="{FF2B5EF4-FFF2-40B4-BE49-F238E27FC236}">
                <a16:creationId xmlns:a16="http://schemas.microsoft.com/office/drawing/2014/main" id="{A19BAD04-47C6-A7FE-D42F-2EAA4A396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1517715"/>
            <a:ext cx="6854093" cy="4569395"/>
          </a:xfrm>
        </p:spPr>
      </p:pic>
    </p:spTree>
    <p:extLst>
      <p:ext uri="{BB962C8B-B14F-4D97-AF65-F5344CB8AC3E}">
        <p14:creationId xmlns:p14="http://schemas.microsoft.com/office/powerpoint/2010/main" val="393290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A271-73DA-0A4B-BC14-A8879DE2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43131"/>
          </a:xfrm>
        </p:spPr>
        <p:txBody>
          <a:bodyPr>
            <a:normAutofit fontScale="90000"/>
          </a:bodyPr>
          <a:lstStyle/>
          <a:p>
            <a:r>
              <a:rPr lang="da-DK" dirty="0"/>
              <a:t>Company differences</a:t>
            </a:r>
            <a:endParaRPr lang="en-US" dirty="0"/>
          </a:p>
        </p:txBody>
      </p:sp>
      <p:pic>
        <p:nvPicPr>
          <p:cNvPr id="7" name="Picture 6" descr="A picture containing text, diagram, screenshot, map&#10;&#10;Description automatically generated">
            <a:extLst>
              <a:ext uri="{FF2B5EF4-FFF2-40B4-BE49-F238E27FC236}">
                <a16:creationId xmlns:a16="http://schemas.microsoft.com/office/drawing/2014/main" id="{FF5AE315-C72C-189E-DEDB-DC492A689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1414021"/>
            <a:ext cx="6993125" cy="46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6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A271-73DA-0A4B-BC14-A8879DE2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43131"/>
          </a:xfrm>
        </p:spPr>
        <p:txBody>
          <a:bodyPr>
            <a:normAutofit fontScale="90000"/>
          </a:bodyPr>
          <a:lstStyle/>
          <a:p>
            <a:r>
              <a:rPr lang="da-DK" dirty="0"/>
              <a:t>Distribution of </a:t>
            </a:r>
            <a:r>
              <a:rPr lang="da-DK" dirty="0" err="1"/>
              <a:t>height</a:t>
            </a:r>
            <a:endParaRPr lang="en-US" dirty="0"/>
          </a:p>
        </p:txBody>
      </p:sp>
      <p:pic>
        <p:nvPicPr>
          <p:cNvPr id="4" name="Picture 3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3949720F-7C92-E890-8B89-732D2194D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1354549"/>
            <a:ext cx="7335834" cy="489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5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A271-73DA-0A4B-BC14-A8879DE2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43131"/>
          </a:xfrm>
        </p:spPr>
        <p:txBody>
          <a:bodyPr>
            <a:normAutofit fontScale="90000"/>
          </a:bodyPr>
          <a:lstStyle/>
          <a:p>
            <a:r>
              <a:rPr lang="da-DK" dirty="0"/>
              <a:t>QQ-plot</a:t>
            </a:r>
            <a:endParaRPr lang="en-US" dirty="0"/>
          </a:p>
        </p:txBody>
      </p:sp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BEFCD502-5E9C-DDCE-474A-0F212E2B7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1414021"/>
            <a:ext cx="6854866" cy="45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5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A271-73DA-0A4B-BC14-A8879DE2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43131"/>
          </a:xfrm>
        </p:spPr>
        <p:txBody>
          <a:bodyPr>
            <a:normAutofit fontScale="90000"/>
          </a:bodyPr>
          <a:lstStyle/>
          <a:p>
            <a:r>
              <a:rPr lang="da-DK" dirty="0"/>
              <a:t>QQ-plot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CD502-5E9C-DDCE-474A-0F212E2B7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50" y="1414021"/>
            <a:ext cx="6854865" cy="45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5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A271-73DA-0A4B-BC14-A8879DE2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43131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Genome-wide</a:t>
            </a:r>
            <a:r>
              <a:rPr lang="da-DK" dirty="0"/>
              <a:t> </a:t>
            </a:r>
            <a:r>
              <a:rPr lang="da-DK" dirty="0" err="1"/>
              <a:t>significance</a:t>
            </a:r>
            <a:endParaRPr lang="en-US" dirty="0"/>
          </a:p>
        </p:txBody>
      </p:sp>
      <p:pic>
        <p:nvPicPr>
          <p:cNvPr id="4" name="Picture 3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101865F1-E985-9189-D145-6C46C27C8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1414021"/>
            <a:ext cx="6948013" cy="463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2216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195</Words>
  <Application>Microsoft Office PowerPoint</Application>
  <PresentationFormat>Widescreen</PresentationFormat>
  <Paragraphs>22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AU Passata</vt:lpstr>
      <vt:lpstr>Calibri</vt:lpstr>
      <vt:lpstr>Neue Haas Grotesk Text Pro</vt:lpstr>
      <vt:lpstr>PunchcardVTI</vt:lpstr>
      <vt:lpstr>Genome-wide association study of human height</vt:lpstr>
      <vt:lpstr>Company differences</vt:lpstr>
      <vt:lpstr>Company differences</vt:lpstr>
      <vt:lpstr>Distribution of height</vt:lpstr>
      <vt:lpstr>QQ-plot</vt:lpstr>
      <vt:lpstr>QQ-plot</vt:lpstr>
      <vt:lpstr>Genome-wide significance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Genome-wide association study of human height</dc:title>
  <dc:creator>Rasmus Freund</dc:creator>
  <cp:lastModifiedBy>Rasmus Freund</cp:lastModifiedBy>
  <cp:revision>3</cp:revision>
  <dcterms:created xsi:type="dcterms:W3CDTF">2023-06-25T10:49:51Z</dcterms:created>
  <dcterms:modified xsi:type="dcterms:W3CDTF">2023-06-25T13:15:26Z</dcterms:modified>
</cp:coreProperties>
</file>