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74" r:id="rId4"/>
    <p:sldId id="278" r:id="rId5"/>
    <p:sldId id="270" r:id="rId6"/>
    <p:sldId id="280" r:id="rId7"/>
    <p:sldId id="299" r:id="rId8"/>
    <p:sldId id="298" r:id="rId9"/>
    <p:sldId id="262" r:id="rId10"/>
    <p:sldId id="263" r:id="rId11"/>
    <p:sldId id="260" r:id="rId12"/>
    <p:sldId id="261" r:id="rId13"/>
    <p:sldId id="293" r:id="rId14"/>
    <p:sldId id="265" r:id="rId1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6B00-57BB-4405-862D-6A40883D71AB}" type="datetimeFigureOut">
              <a:rPr lang="da-DK" smtClean="0"/>
              <a:pPr/>
              <a:t>20-04-2010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BE24-F4BC-4B45-A043-27B0BD7F3AC7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6B00-57BB-4405-862D-6A40883D71AB}" type="datetimeFigureOut">
              <a:rPr lang="da-DK" smtClean="0"/>
              <a:pPr/>
              <a:t>20-04-2010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BE24-F4BC-4B45-A043-27B0BD7F3AC7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6B00-57BB-4405-862D-6A40883D71AB}" type="datetimeFigureOut">
              <a:rPr lang="da-DK" smtClean="0"/>
              <a:pPr/>
              <a:t>20-04-2010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BE24-F4BC-4B45-A043-27B0BD7F3AC7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6B00-57BB-4405-862D-6A40883D71AB}" type="datetimeFigureOut">
              <a:rPr lang="da-DK" smtClean="0"/>
              <a:pPr/>
              <a:t>20-04-2010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BE24-F4BC-4B45-A043-27B0BD7F3AC7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6B00-57BB-4405-862D-6A40883D71AB}" type="datetimeFigureOut">
              <a:rPr lang="da-DK" smtClean="0"/>
              <a:pPr/>
              <a:t>20-04-2010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BE24-F4BC-4B45-A043-27B0BD7F3AC7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6B00-57BB-4405-862D-6A40883D71AB}" type="datetimeFigureOut">
              <a:rPr lang="da-DK" smtClean="0"/>
              <a:pPr/>
              <a:t>20-04-2010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BE24-F4BC-4B45-A043-27B0BD7F3AC7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6B00-57BB-4405-862D-6A40883D71AB}" type="datetimeFigureOut">
              <a:rPr lang="da-DK" smtClean="0"/>
              <a:pPr/>
              <a:t>20-04-2010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BE24-F4BC-4B45-A043-27B0BD7F3AC7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6B00-57BB-4405-862D-6A40883D71AB}" type="datetimeFigureOut">
              <a:rPr lang="da-DK" smtClean="0"/>
              <a:pPr/>
              <a:t>20-04-2010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BE24-F4BC-4B45-A043-27B0BD7F3AC7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6B00-57BB-4405-862D-6A40883D71AB}" type="datetimeFigureOut">
              <a:rPr lang="da-DK" smtClean="0"/>
              <a:pPr/>
              <a:t>20-04-2010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BE24-F4BC-4B45-A043-27B0BD7F3AC7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6B00-57BB-4405-862D-6A40883D71AB}" type="datetimeFigureOut">
              <a:rPr lang="da-DK" smtClean="0"/>
              <a:pPr/>
              <a:t>20-04-2010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BE24-F4BC-4B45-A043-27B0BD7F3AC7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6B00-57BB-4405-862D-6A40883D71AB}" type="datetimeFigureOut">
              <a:rPr lang="da-DK" smtClean="0"/>
              <a:pPr/>
              <a:t>20-04-2010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BE24-F4BC-4B45-A043-27B0BD7F3AC7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6B00-57BB-4405-862D-6A40883D71AB}" type="datetimeFigureOut">
              <a:rPr lang="da-DK" smtClean="0"/>
              <a:pPr/>
              <a:t>20-04-2010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BE24-F4BC-4B45-A043-27B0BD7F3AC7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16B00-57BB-4405-862D-6A40883D71AB}" type="datetimeFigureOut">
              <a:rPr lang="da-DK" smtClean="0"/>
              <a:pPr/>
              <a:t>20-04-2010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DBE24-F4BC-4B45-A043-27B0BD7F3AC7}" type="slidenum">
              <a:rPr lang="da-DK" smtClean="0"/>
              <a:pPr/>
              <a:t>‹#›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odebetter.com/blogs/james.kovacs/archive/2008/04/25/keyboard-jedi-on-vista-x64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Productivity with ReSharper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Rasmus Kromann-Larsen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 sheets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428736"/>
            <a:ext cx="5828556" cy="40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Pair programming </a:t>
            </a:r>
          </a:p>
          <a:p>
            <a:pPr lvl="1"/>
            <a:r>
              <a:rPr lang="en-US" dirty="0" smtClean="0"/>
              <a:t>Benefits from keyboard-centric development</a:t>
            </a:r>
          </a:p>
          <a:p>
            <a:endParaRPr lang="en-US" dirty="0" smtClean="0"/>
          </a:p>
          <a:p>
            <a:r>
              <a:rPr lang="en-US" dirty="0" smtClean="0"/>
              <a:t>Code dojos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Jedi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Made by Roy Osherove</a:t>
            </a:r>
          </a:p>
          <a:p>
            <a:endParaRPr lang="en-US" dirty="0" smtClean="0"/>
          </a:p>
          <a:p>
            <a:r>
              <a:rPr lang="en-US" dirty="0" smtClean="0"/>
              <a:t>Presentations</a:t>
            </a:r>
          </a:p>
          <a:p>
            <a:r>
              <a:rPr lang="en-US" dirty="0" smtClean="0"/>
              <a:t>Mouseless mode</a:t>
            </a:r>
          </a:p>
          <a:p>
            <a:endParaRPr lang="en-US" dirty="0" smtClean="0"/>
          </a:p>
          <a:p>
            <a:r>
              <a:rPr lang="en-US" dirty="0" smtClean="0"/>
              <a:t>Doesn’t work on 64-bit Windows</a:t>
            </a:r>
          </a:p>
          <a:p>
            <a:pPr lvl="1"/>
            <a:r>
              <a:rPr lang="en-US" dirty="0" smtClean="0"/>
              <a:t>James Kovacs fix (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templates</a:t>
            </a:r>
          </a:p>
          <a:p>
            <a:r>
              <a:rPr lang="en-US" dirty="0" smtClean="0"/>
              <a:t>Settings sharing</a:t>
            </a:r>
          </a:p>
          <a:p>
            <a:r>
              <a:rPr lang="en-US" dirty="0" smtClean="0"/>
              <a:t>Solution-wide analysis</a:t>
            </a:r>
          </a:p>
          <a:p>
            <a:r>
              <a:rPr lang="en-US" dirty="0" smtClean="0"/>
              <a:t>Test runner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Blog: www.rasmuskl.dk</a:t>
            </a:r>
          </a:p>
          <a:p>
            <a:r>
              <a:rPr lang="en-US" dirty="0" smtClean="0"/>
              <a:t>Mail: rasmus@kromann-larsen.dk</a:t>
            </a:r>
          </a:p>
          <a:p>
            <a:r>
              <a:rPr lang="en-US" dirty="0" smtClean="0"/>
              <a:t>Twitter: @rasmuskl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ReSharper</a:t>
            </a:r>
          </a:p>
          <a:p>
            <a:endParaRPr lang="en-US" dirty="0" smtClean="0"/>
          </a:p>
          <a:p>
            <a:r>
              <a:rPr lang="en-US" dirty="0" smtClean="0"/>
              <a:t>A whirlwind tour</a:t>
            </a:r>
          </a:p>
          <a:p>
            <a:pPr lvl="1"/>
            <a:r>
              <a:rPr lang="en-US" dirty="0" smtClean="0"/>
              <a:t>Don’t expect to learn all the shortcuts today</a:t>
            </a:r>
          </a:p>
          <a:p>
            <a:endParaRPr lang="en-US" dirty="0" smtClean="0"/>
          </a:p>
          <a:p>
            <a:r>
              <a:rPr lang="en-US" dirty="0" smtClean="0"/>
              <a:t>Getting started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associated with JetBrains</a:t>
            </a:r>
          </a:p>
          <a:p>
            <a:endParaRPr lang="en-US" dirty="0" smtClean="0"/>
          </a:p>
          <a:p>
            <a:r>
              <a:rPr lang="en-US" dirty="0" smtClean="0"/>
              <a:t>Productivity</a:t>
            </a:r>
          </a:p>
          <a:p>
            <a:r>
              <a:rPr lang="en-US" dirty="0" smtClean="0"/>
              <a:t>Keyboard-centric development</a:t>
            </a:r>
          </a:p>
          <a:p>
            <a:endParaRPr lang="en-US" dirty="0" smtClean="0"/>
          </a:p>
          <a:p>
            <a:r>
              <a:rPr lang="en-US" dirty="0" smtClean="0"/>
              <a:t>ReSharper is just the tool I use</a:t>
            </a:r>
          </a:p>
          <a:p>
            <a:pPr lvl="1"/>
            <a:r>
              <a:rPr lang="en-US" dirty="0" smtClean="0"/>
              <a:t>Alternatives: CodeRush (and VS2010)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ReSharper -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7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Productivity add-in for Visual Studio</a:t>
            </a:r>
          </a:p>
          <a:p>
            <a:pPr lvl="1"/>
            <a:r>
              <a:rPr lang="en-US" dirty="0" smtClean="0"/>
              <a:t>Made by JetBrains</a:t>
            </a:r>
          </a:p>
          <a:p>
            <a:endParaRPr lang="en-US" dirty="0" smtClean="0"/>
          </a:p>
          <a:p>
            <a:r>
              <a:rPr lang="en-US" dirty="0" smtClean="0"/>
              <a:t>Not free (but trial)</a:t>
            </a:r>
          </a:p>
          <a:p>
            <a:endParaRPr lang="en-US" dirty="0" smtClean="0"/>
          </a:p>
          <a:p>
            <a:r>
              <a:rPr lang="en-US" dirty="0" smtClean="0"/>
              <a:t>Addictive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Current version: 5 (VS2005 – 2010)</a:t>
            </a:r>
          </a:p>
          <a:p>
            <a:r>
              <a:rPr lang="en-US" dirty="0" smtClean="0"/>
              <a:t>This talk</a:t>
            </a:r>
            <a:r>
              <a:rPr lang="en-US" smtClean="0"/>
              <a:t>: 4.5 (VS2005 – 2008)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ReSharper -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2913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Writing code</a:t>
            </a:r>
          </a:p>
          <a:p>
            <a:pPr lvl="1"/>
            <a:r>
              <a:rPr lang="en-US" dirty="0" smtClean="0"/>
              <a:t>Less pointy-clicky, more action</a:t>
            </a:r>
          </a:p>
          <a:p>
            <a:pPr lvl="1"/>
            <a:r>
              <a:rPr lang="en-US" dirty="0" smtClean="0"/>
              <a:t>Reduce mechanical steps</a:t>
            </a:r>
          </a:p>
          <a:p>
            <a:pPr lvl="1"/>
            <a:r>
              <a:rPr lang="en-US" dirty="0" smtClean="0"/>
              <a:t>Work with code at a structural level</a:t>
            </a:r>
          </a:p>
          <a:p>
            <a:pPr lvl="1"/>
            <a:r>
              <a:rPr lang="en-US" dirty="0" smtClean="0"/>
              <a:t>Powerful chaining</a:t>
            </a:r>
          </a:p>
          <a:p>
            <a:pPr lvl="1"/>
            <a:r>
              <a:rPr lang="en-US" dirty="0" smtClean="0"/>
              <a:t>Laptops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Navigation / Exploration</a:t>
            </a:r>
          </a:p>
          <a:p>
            <a:endParaRPr lang="en-US" dirty="0" smtClean="0"/>
          </a:p>
          <a:p>
            <a:r>
              <a:rPr lang="en-US" dirty="0" smtClean="0"/>
              <a:t>Code style alignment</a:t>
            </a:r>
          </a:p>
          <a:p>
            <a:pPr lvl="1"/>
            <a:r>
              <a:rPr lang="en-US" dirty="0" smtClean="0"/>
              <a:t>Friendly FxCop / StyleCop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ReSharper -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/ VB.NET </a:t>
            </a:r>
          </a:p>
          <a:p>
            <a:pPr lvl="1"/>
            <a:r>
              <a:rPr lang="en-US" dirty="0" smtClean="0"/>
              <a:t>Statically typed - ripe for tooling</a:t>
            </a:r>
          </a:p>
          <a:p>
            <a:pPr lvl="1"/>
            <a:r>
              <a:rPr lang="en-US" dirty="0" smtClean="0"/>
              <a:t>Fairly verbose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Readability / Maintainability</a:t>
            </a:r>
          </a:p>
          <a:p>
            <a:pPr lvl="1"/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Longer names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143380"/>
            <a:ext cx="7772400" cy="1470025"/>
          </a:xfrm>
        </p:spPr>
        <p:txBody>
          <a:bodyPr/>
          <a:lstStyle/>
          <a:p>
            <a:pPr algn="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...show me the ninja moves!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4348" y="50004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Talk is cheap...</a:t>
            </a:r>
            <a:br>
              <a:rPr kumimoji="0" lang="en-US" sz="4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ninja-tra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86050" y="500042"/>
            <a:ext cx="3643320" cy="4857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Visual studio start-up</a:t>
            </a:r>
          </a:p>
          <a:p>
            <a:pPr lvl="1"/>
            <a:r>
              <a:rPr lang="en-US" dirty="0" smtClean="0"/>
              <a:t>Solution-wide analysis</a:t>
            </a:r>
          </a:p>
          <a:p>
            <a:endParaRPr lang="en-US" dirty="0" smtClean="0"/>
          </a:p>
          <a:p>
            <a:r>
              <a:rPr lang="en-US" dirty="0" smtClean="0"/>
              <a:t>External tool dependency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 actions 	[</a:t>
            </a:r>
            <a:r>
              <a:rPr lang="en-US" b="1" dirty="0" smtClean="0"/>
              <a:t>Alt+Enter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Then</a:t>
            </a:r>
          </a:p>
          <a:p>
            <a:pPr lvl="1"/>
            <a:r>
              <a:rPr lang="en-US" dirty="0" smtClean="0"/>
              <a:t>Generate code 	[</a:t>
            </a:r>
            <a:r>
              <a:rPr lang="en-US" b="1" dirty="0" smtClean="0"/>
              <a:t>Alt+Insert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Refactor this! 	[</a:t>
            </a:r>
            <a:r>
              <a:rPr lang="en-US" b="1" dirty="0" smtClean="0"/>
              <a:t>Ctrl+Shift+R</a:t>
            </a:r>
            <a:r>
              <a:rPr lang="en-US" dirty="0" smtClean="0"/>
              <a:t>]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One shortcut a day / week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w2010Template1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mow2010TemplateApril</Template>
  <TotalTime>1129</TotalTime>
  <Words>208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mow2010Template1</vt:lpstr>
      <vt:lpstr>Productivity with ReSharper</vt:lpstr>
      <vt:lpstr>This talk</vt:lpstr>
      <vt:lpstr>Disclaimer</vt:lpstr>
      <vt:lpstr>ReSharper - What?</vt:lpstr>
      <vt:lpstr>ReSharper - Why?</vt:lpstr>
      <vt:lpstr>ReSharper - Why?</vt:lpstr>
      <vt:lpstr> ...show me the ninja moves!</vt:lpstr>
      <vt:lpstr>Disadvantages</vt:lpstr>
      <vt:lpstr>First Steps</vt:lpstr>
      <vt:lpstr>Cheat sheets</vt:lpstr>
      <vt:lpstr>Collaboration</vt:lpstr>
      <vt:lpstr>Keyboard Jedi</vt:lpstr>
      <vt:lpstr>Other features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rasmuskl</dc:creator>
  <cp:lastModifiedBy>RASMUSKL</cp:lastModifiedBy>
  <cp:revision>211</cp:revision>
  <dcterms:created xsi:type="dcterms:W3CDTF">2010-04-08T08:51:44Z</dcterms:created>
  <dcterms:modified xsi:type="dcterms:W3CDTF">2010-04-20T20:43:42Z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