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87" r:id="rId3"/>
    <p:sldId id="278" r:id="rId4"/>
    <p:sldId id="304" r:id="rId5"/>
    <p:sldId id="270" r:id="rId6"/>
    <p:sldId id="299" r:id="rId7"/>
    <p:sldId id="303" r:id="rId8"/>
    <p:sldId id="298" r:id="rId9"/>
    <p:sldId id="262" r:id="rId10"/>
    <p:sldId id="263" r:id="rId11"/>
    <p:sldId id="261" r:id="rId12"/>
    <p:sldId id="265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6B00-57BB-4405-862D-6A40883D71AB}" type="datetimeFigureOut">
              <a:rPr lang="da-DK" smtClean="0"/>
              <a:pPr/>
              <a:t>24-05-2010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peakerrate.com/events/4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da-DK" sz="7200" noProof="0" dirty="0" smtClean="0"/>
              <a:t>ReSharper 5</a:t>
            </a:r>
            <a:endParaRPr lang="da-DK" sz="72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714752"/>
            <a:ext cx="6400800" cy="571504"/>
          </a:xfrm>
        </p:spPr>
        <p:txBody>
          <a:bodyPr>
            <a:normAutofit/>
          </a:bodyPr>
          <a:lstStyle/>
          <a:p>
            <a:pPr algn="ctr"/>
            <a:r>
              <a:rPr lang="da-DK" sz="2800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Rasmus Kromann-Larsen</a:t>
            </a:r>
          </a:p>
        </p:txBody>
      </p:sp>
      <p:pic>
        <p:nvPicPr>
          <p:cNvPr id="1026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Cheat sheets</a:t>
            </a:r>
            <a:endParaRPr lang="da-DK" noProof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6487186" cy="439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Keyboard Jedi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noProof="0" dirty="0" smtClean="0"/>
          </a:p>
          <a:p>
            <a:r>
              <a:rPr lang="da-DK" noProof="0" dirty="0" smtClean="0"/>
              <a:t>Præsentationer</a:t>
            </a:r>
          </a:p>
          <a:p>
            <a:r>
              <a:rPr lang="da-DK" noProof="0" dirty="0" err="1" smtClean="0"/>
              <a:t>Mouseless</a:t>
            </a:r>
            <a:r>
              <a:rPr lang="da-DK" noProof="0" dirty="0" smtClean="0"/>
              <a:t> mode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Roy </a:t>
            </a:r>
            <a:r>
              <a:rPr lang="da-DK" dirty="0" err="1" smtClean="0"/>
              <a:t>Osherove</a:t>
            </a:r>
            <a:endParaRPr lang="da-DK" dirty="0" smtClean="0"/>
          </a:p>
          <a:p>
            <a:endParaRPr lang="da-DK" noProof="0" dirty="0" smtClean="0"/>
          </a:p>
          <a:p>
            <a:endParaRPr lang="da-DK" noProof="0" dirty="0" smtClean="0"/>
          </a:p>
          <a:p>
            <a:endParaRPr lang="da-DK" noProof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143116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Spørgsmål?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noProof="0" dirty="0" smtClean="0"/>
          </a:p>
          <a:p>
            <a:r>
              <a:rPr lang="da-DK" noProof="0" dirty="0" smtClean="0"/>
              <a:t>Mail: </a:t>
            </a:r>
            <a:r>
              <a:rPr lang="da-DK" noProof="0" dirty="0" err="1" smtClean="0"/>
              <a:t>rasmus@kromann-larsen.dk</a:t>
            </a:r>
            <a:endParaRPr lang="da-DK" noProof="0" dirty="0" smtClean="0"/>
          </a:p>
          <a:p>
            <a:r>
              <a:rPr lang="da-DK" noProof="0" dirty="0" smtClean="0"/>
              <a:t>Twitter: @</a:t>
            </a:r>
            <a:r>
              <a:rPr lang="da-DK" noProof="0" dirty="0" err="1" smtClean="0"/>
              <a:t>rasmuskl</a:t>
            </a:r>
            <a:endParaRPr lang="da-DK" noProof="0" dirty="0" smtClean="0"/>
          </a:p>
          <a:p>
            <a:endParaRPr lang="da-DK" dirty="0" smtClean="0"/>
          </a:p>
          <a:p>
            <a:r>
              <a:rPr lang="da-DK" dirty="0" smtClean="0"/>
              <a:t>Blog: </a:t>
            </a:r>
            <a:r>
              <a:rPr lang="da-DK" dirty="0" err="1" smtClean="0"/>
              <a:t>www.rasmuskl.dk</a:t>
            </a:r>
            <a:endParaRPr lang="da-DK" dirty="0" smtClean="0"/>
          </a:p>
          <a:p>
            <a:pPr lvl="1"/>
            <a:r>
              <a:rPr lang="da-DK" dirty="0" smtClean="0"/>
              <a:t>Slides </a:t>
            </a:r>
            <a:r>
              <a:rPr lang="da-DK" dirty="0" err="1" smtClean="0"/>
              <a:t>uploades</a:t>
            </a:r>
            <a:r>
              <a:rPr lang="da-DK" dirty="0" smtClean="0"/>
              <a:t> i morgen</a:t>
            </a:r>
          </a:p>
          <a:p>
            <a:endParaRPr lang="da-DK" dirty="0" smtClean="0"/>
          </a:p>
          <a:p>
            <a:r>
              <a:rPr lang="da-DK" dirty="0" smtClean="0"/>
              <a:t>Kommentarer</a:t>
            </a:r>
          </a:p>
          <a:p>
            <a:pPr lvl="1"/>
            <a:r>
              <a:rPr lang="da-DK" dirty="0" smtClean="0">
                <a:hlinkClick r:id="rId2"/>
              </a:rPr>
              <a:t>http://speakerrate.com/events/427</a:t>
            </a:r>
            <a:endParaRPr lang="da-DK" dirty="0" smtClean="0"/>
          </a:p>
          <a:p>
            <a:endParaRPr lang="da-DK" dirty="0" smtClean="0"/>
          </a:p>
          <a:p>
            <a:endParaRPr lang="da-DK" noProof="0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algn="ctr"/>
            <a:r>
              <a:rPr lang="da-DK" noProof="0" smtClean="0"/>
              <a:t>Agenda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noProof="0" smtClean="0"/>
              <a:t>ReSharper?</a:t>
            </a:r>
          </a:p>
          <a:p>
            <a:endParaRPr lang="da-DK" noProof="0" smtClean="0"/>
          </a:p>
          <a:p>
            <a:r>
              <a:rPr lang="da-DK" noProof="0" smtClean="0"/>
              <a:t>Demo</a:t>
            </a:r>
          </a:p>
          <a:p>
            <a:pPr lvl="1"/>
            <a:r>
              <a:rPr lang="da-DK" noProof="0" smtClean="0"/>
              <a:t>Hurtig rundtur</a:t>
            </a:r>
          </a:p>
          <a:p>
            <a:pPr lvl="1"/>
            <a:r>
              <a:rPr lang="da-DK" noProof="0" smtClean="0"/>
              <a:t>Nyt i 5.0</a:t>
            </a:r>
          </a:p>
          <a:p>
            <a:pPr lvl="1"/>
            <a:endParaRPr lang="da-DK" noProof="0" smtClean="0"/>
          </a:p>
          <a:p>
            <a:r>
              <a:rPr lang="da-DK" noProof="0" smtClean="0"/>
              <a:t>Hvordan kommer man igang?</a:t>
            </a:r>
          </a:p>
          <a:p>
            <a:pPr lvl="1"/>
            <a:endParaRPr lang="da-DK" noProof="0" smtClean="0"/>
          </a:p>
          <a:p>
            <a:pPr lvl="1"/>
            <a:endParaRPr lang="da-DK" noProof="0" smtClean="0"/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 smtClean="0"/>
          </a:p>
          <a:p>
            <a:pPr lvl="1">
              <a:buNone/>
            </a:pPr>
            <a:endParaRPr lang="da-DK" noProof="0" smtClean="0"/>
          </a:p>
          <a:p>
            <a:endParaRPr lang="da-DK" noProof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Formalia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 fontScale="92500" lnSpcReduction="10000"/>
          </a:bodyPr>
          <a:lstStyle/>
          <a:p>
            <a:r>
              <a:rPr lang="da-DK" noProof="0" smtClean="0"/>
              <a:t>Visual Studio add-in</a:t>
            </a:r>
          </a:p>
          <a:p>
            <a:endParaRPr lang="da-DK" noProof="0" smtClean="0"/>
          </a:p>
          <a:p>
            <a:r>
              <a:rPr lang="da-DK" noProof="0" smtClean="0"/>
              <a:t>Ikke gratis (men trial)</a:t>
            </a:r>
          </a:p>
          <a:p>
            <a:endParaRPr lang="da-DK" noProof="0" smtClean="0"/>
          </a:p>
          <a:p>
            <a:r>
              <a:rPr lang="da-DK" noProof="0" smtClean="0"/>
              <a:t>Versioner</a:t>
            </a:r>
          </a:p>
          <a:p>
            <a:pPr lvl="1"/>
            <a:r>
              <a:rPr lang="da-DK" noProof="0" smtClean="0">
                <a:solidFill>
                  <a:schemeClr val="bg1">
                    <a:lumMod val="50000"/>
                  </a:schemeClr>
                </a:solidFill>
              </a:rPr>
              <a:t>4.5</a:t>
            </a:r>
            <a:r>
              <a:rPr lang="da-DK" noProof="0" smtClean="0"/>
              <a:t> (VS2005 – 2008)</a:t>
            </a:r>
          </a:p>
          <a:p>
            <a:pPr lvl="1"/>
            <a:r>
              <a:rPr lang="da-DK" b="1" noProof="0" smtClean="0"/>
              <a:t>5.0</a:t>
            </a:r>
            <a:r>
              <a:rPr lang="da-DK" noProof="0" smtClean="0"/>
              <a:t> (VS2005 – 2010)</a:t>
            </a:r>
          </a:p>
          <a:p>
            <a:pPr lvl="1"/>
            <a:r>
              <a:rPr lang="da-DK" noProof="0" smtClean="0">
                <a:solidFill>
                  <a:schemeClr val="bg1">
                    <a:lumMod val="50000"/>
                  </a:schemeClr>
                </a:solidFill>
              </a:rPr>
              <a:t>5.1</a:t>
            </a:r>
            <a:r>
              <a:rPr lang="da-DK" noProof="0" smtClean="0"/>
              <a:t> (kommer snart)</a:t>
            </a:r>
          </a:p>
          <a:p>
            <a:endParaRPr lang="da-DK" noProof="0" smtClean="0"/>
          </a:p>
          <a:p>
            <a:pPr>
              <a:buNone/>
            </a:pPr>
            <a:endParaRPr lang="da-DK" noProof="0" smtClean="0"/>
          </a:p>
          <a:p>
            <a:pPr>
              <a:buNone/>
            </a:pPr>
            <a:endParaRPr lang="da-DK" noProof="0" smtClean="0"/>
          </a:p>
          <a:p>
            <a:endParaRPr lang="da-DK" noProof="0" smtClean="0"/>
          </a:p>
          <a:p>
            <a:endParaRPr lang="da-DK" noProof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Hvad?</a:t>
            </a:r>
            <a:endParaRPr lang="da-DK" noProof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noProof="0" smtClean="0"/>
              <a:t>Erstatter</a:t>
            </a:r>
          </a:p>
          <a:p>
            <a:pPr lvl="1"/>
            <a:r>
              <a:rPr lang="da-DK" noProof="0" smtClean="0"/>
              <a:t>Baggrundskompilering</a:t>
            </a:r>
          </a:p>
          <a:p>
            <a:pPr lvl="1"/>
            <a:r>
              <a:rPr lang="da-DK" noProof="0" smtClean="0"/>
              <a:t>IntelliSense</a:t>
            </a:r>
          </a:p>
          <a:p>
            <a:pPr lvl="1"/>
            <a:r>
              <a:rPr lang="da-DK" noProof="0" smtClean="0"/>
              <a:t>Refaktorering</a:t>
            </a:r>
          </a:p>
          <a:p>
            <a:pPr lvl="1"/>
            <a:r>
              <a:rPr lang="da-DK" noProof="0" smtClean="0"/>
              <a:t>Navigation</a:t>
            </a:r>
          </a:p>
          <a:p>
            <a:pPr lvl="1"/>
            <a:endParaRPr lang="da-DK" noProof="0" smtClean="0"/>
          </a:p>
          <a:p>
            <a:r>
              <a:rPr lang="da-DK" noProof="0" smtClean="0"/>
              <a:t>Tilføjer en masse nyt</a:t>
            </a:r>
          </a:p>
          <a:p>
            <a:endParaRPr lang="da-DK" noProof="0" smtClean="0"/>
          </a:p>
          <a:p>
            <a:r>
              <a:rPr lang="da-DK" noProof="0" smtClean="0"/>
              <a:t>Meget omfattende</a:t>
            </a:r>
          </a:p>
          <a:p>
            <a:pPr lvl="1"/>
            <a:r>
              <a:rPr lang="da-DK" noProof="0" smtClean="0"/>
              <a:t>17000 source filer, 72mb kode</a:t>
            </a:r>
          </a:p>
          <a:p>
            <a:pPr lvl="1"/>
            <a:r>
              <a:rPr lang="da-DK" noProof="0" smtClean="0"/>
              <a:t>ReSharper 5 – 20 udviklere – 1 år</a:t>
            </a:r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/>
          </a:p>
        </p:txBody>
      </p:sp>
      <p:pic>
        <p:nvPicPr>
          <p:cNvPr id="1026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Hvorfor?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>
            <a:normAutofit fontScale="92500" lnSpcReduction="20000"/>
          </a:bodyPr>
          <a:lstStyle/>
          <a:p>
            <a:r>
              <a:rPr lang="da-DK" noProof="0" smtClean="0"/>
              <a:t>Keyboard-orienteret</a:t>
            </a:r>
          </a:p>
          <a:p>
            <a:pPr lvl="1"/>
            <a:r>
              <a:rPr lang="da-DK" noProof="0" smtClean="0"/>
              <a:t>Produktivitet</a:t>
            </a:r>
          </a:p>
          <a:p>
            <a:pPr lvl="1"/>
            <a:endParaRPr lang="da-DK" noProof="0" smtClean="0"/>
          </a:p>
          <a:p>
            <a:r>
              <a:rPr lang="da-DK" noProof="0" smtClean="0"/>
              <a:t>Kontekst</a:t>
            </a:r>
          </a:p>
          <a:p>
            <a:pPr lvl="1"/>
            <a:r>
              <a:rPr lang="da-DK" noProof="0" smtClean="0"/>
              <a:t>Intuitiv hjælp</a:t>
            </a:r>
          </a:p>
          <a:p>
            <a:endParaRPr lang="da-DK" noProof="0" smtClean="0"/>
          </a:p>
          <a:p>
            <a:r>
              <a:rPr lang="da-DK" noProof="0" smtClean="0"/>
              <a:t>Kode fremfor tekst</a:t>
            </a:r>
          </a:p>
          <a:p>
            <a:endParaRPr lang="da-DK" noProof="0" smtClean="0"/>
          </a:p>
          <a:p>
            <a:r>
              <a:rPr lang="da-DK" noProof="0" smtClean="0"/>
              <a:t>Mindre friktion</a:t>
            </a:r>
          </a:p>
          <a:p>
            <a:pPr lvl="1"/>
            <a:r>
              <a:rPr lang="da-DK" noProof="0" smtClean="0"/>
              <a:t>Frihed til at eksperimentere</a:t>
            </a:r>
          </a:p>
          <a:p>
            <a:endParaRPr lang="da-DK" noProof="0" smtClean="0"/>
          </a:p>
          <a:p>
            <a:endParaRPr lang="da-DK" noProof="0" smtClean="0"/>
          </a:p>
          <a:p>
            <a:endParaRPr lang="da-DK" noProof="0"/>
          </a:p>
        </p:txBody>
      </p:sp>
      <p:pic>
        <p:nvPicPr>
          <p:cNvPr id="1026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776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da-DK" noProof="0" smtClean="0"/>
              <a:t/>
            </a:r>
            <a:br>
              <a:rPr lang="da-DK" noProof="0" smtClean="0"/>
            </a:br>
            <a:r>
              <a:rPr lang="da-DK" noProof="0" smtClean="0"/>
              <a:t>...show me the ninja moves!</a:t>
            </a:r>
            <a:endParaRPr lang="da-DK" noProof="0"/>
          </a:p>
        </p:txBody>
      </p:sp>
      <p:pic>
        <p:nvPicPr>
          <p:cNvPr id="6" name="Picture 5" descr="ninja-tr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571480"/>
            <a:ext cx="3643320" cy="48577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Talk is cheap…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Andre nye features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noProof="0" dirty="0" smtClean="0"/>
              <a:t>ASP.NET MVC support</a:t>
            </a:r>
          </a:p>
          <a:p>
            <a:endParaRPr lang="da-DK" noProof="0" dirty="0" smtClean="0"/>
          </a:p>
          <a:p>
            <a:r>
              <a:rPr lang="da-DK" noProof="0" dirty="0" smtClean="0"/>
              <a:t>Localization</a:t>
            </a:r>
          </a:p>
          <a:p>
            <a:pPr lvl="1"/>
            <a:r>
              <a:rPr lang="da-DK" smtClean="0"/>
              <a:t>Move to resource</a:t>
            </a:r>
            <a:endParaRPr lang="da-DK" noProof="0" dirty="0" smtClean="0"/>
          </a:p>
          <a:p>
            <a:endParaRPr lang="da-DK" noProof="0" dirty="0" smtClean="0"/>
          </a:p>
          <a:p>
            <a:r>
              <a:rPr lang="da-DK" noProof="0" dirty="0" smtClean="0"/>
              <a:t>External Sources</a:t>
            </a:r>
          </a:p>
          <a:p>
            <a:pPr lvl="1"/>
            <a:endParaRPr lang="da-DK" noProof="0" dirty="0" smtClean="0"/>
          </a:p>
          <a:p>
            <a:r>
              <a:rPr lang="da-DK" noProof="0" dirty="0" smtClean="0"/>
              <a:t>Native NUnit test runner</a:t>
            </a:r>
            <a:endParaRPr lang="da-DK" noProof="0" dirty="0"/>
          </a:p>
        </p:txBody>
      </p:sp>
      <p:pic>
        <p:nvPicPr>
          <p:cNvPr id="2050" name="Picture 2" descr="C:\Users\RASMUSKL\Desktop\My Dropbox\Presentations\Stockphotos\new_featu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143116"/>
            <a:ext cx="3032671" cy="3023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dirty="0" smtClean="0"/>
              <a:t>Ulemper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noProof="0" dirty="0" smtClean="0"/>
          </a:p>
          <a:p>
            <a:r>
              <a:rPr lang="da-DK" noProof="0" dirty="0" err="1" smtClean="0"/>
              <a:t>External</a:t>
            </a:r>
            <a:r>
              <a:rPr lang="da-DK" noProof="0" dirty="0" smtClean="0"/>
              <a:t> </a:t>
            </a:r>
            <a:r>
              <a:rPr lang="da-DK" noProof="0" dirty="0" err="1" smtClean="0"/>
              <a:t>tool</a:t>
            </a:r>
            <a:r>
              <a:rPr lang="da-DK" noProof="0" dirty="0" smtClean="0"/>
              <a:t> afhængighed</a:t>
            </a:r>
          </a:p>
          <a:p>
            <a:endParaRPr lang="da-DK" noProof="0" dirty="0" smtClean="0"/>
          </a:p>
          <a:p>
            <a:endParaRPr lang="da-DK" dirty="0" smtClean="0"/>
          </a:p>
          <a:p>
            <a:r>
              <a:rPr lang="da-DK" noProof="0" dirty="0" smtClean="0"/>
              <a:t>Performance</a:t>
            </a:r>
          </a:p>
          <a:p>
            <a:pPr lvl="1"/>
            <a:r>
              <a:rPr lang="da-DK" noProof="0" dirty="0" smtClean="0"/>
              <a:t>Store projekter</a:t>
            </a:r>
          </a:p>
          <a:p>
            <a:pPr lvl="1"/>
            <a:r>
              <a:rPr lang="da-DK" dirty="0" smtClean="0"/>
              <a:t>Store filer</a:t>
            </a:r>
            <a:endParaRPr lang="da-DK" noProof="0" dirty="0" smtClean="0"/>
          </a:p>
          <a:p>
            <a:endParaRPr lang="da-DK" noProof="0" dirty="0" smtClean="0"/>
          </a:p>
          <a:p>
            <a:endParaRPr lang="da-DK" noProof="0" dirty="0"/>
          </a:p>
        </p:txBody>
      </p:sp>
      <p:pic>
        <p:nvPicPr>
          <p:cNvPr id="2050" name="Picture 2" descr="C:\Users\RASMUSKL\Desktop\My Dropbox\Presentations\Stockphotos\syri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857364"/>
            <a:ext cx="2128782" cy="3609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smtClean="0"/>
              <a:t>Hvordan kommer man igang?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noProof="0" dirty="0" smtClean="0"/>
          </a:p>
          <a:p>
            <a:r>
              <a:rPr lang="da-DK" noProof="0" dirty="0" smtClean="0"/>
              <a:t>Context actions 	[</a:t>
            </a:r>
            <a:r>
              <a:rPr lang="da-DK" b="1" noProof="0" dirty="0" smtClean="0"/>
              <a:t>Alt+Enter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Generate code 	[</a:t>
            </a:r>
            <a:r>
              <a:rPr lang="da-DK" b="1" noProof="0" dirty="0" smtClean="0"/>
              <a:t>Alt+Insert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Refactor this! 		[</a:t>
            </a:r>
            <a:r>
              <a:rPr lang="da-DK" b="1" noProof="0" dirty="0" smtClean="0"/>
              <a:t>Ctrl+Shift+R</a:t>
            </a:r>
            <a:r>
              <a:rPr lang="da-DK" noProof="0" dirty="0" smtClean="0"/>
              <a:t>]</a:t>
            </a:r>
          </a:p>
          <a:p>
            <a:pPr lvl="1"/>
            <a:endParaRPr lang="da-DK" noProof="0" dirty="0" smtClean="0"/>
          </a:p>
          <a:p>
            <a:pPr lvl="1"/>
            <a:endParaRPr lang="da-DK" noProof="0" dirty="0" smtClean="0"/>
          </a:p>
          <a:p>
            <a:r>
              <a:rPr lang="da-DK" noProof="0" dirty="0" smtClean="0"/>
              <a:t>Pair programming</a:t>
            </a:r>
          </a:p>
          <a:p>
            <a:r>
              <a:rPr lang="da-DK" noProof="0" dirty="0" smtClean="0"/>
              <a:t>En genvej om ugen</a:t>
            </a:r>
          </a:p>
          <a:p>
            <a:endParaRPr lang="da-DK" noProof="0" dirty="0"/>
          </a:p>
        </p:txBody>
      </p:sp>
      <p:pic>
        <p:nvPicPr>
          <p:cNvPr id="1026" name="Picture 2" descr="C:\Users\RASMUSKL\Desktop\My Dropbox\Presentations\Stockphotos\baby-with-comp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929066"/>
            <a:ext cx="3406765" cy="255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150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ReSharper 5</vt:lpstr>
      <vt:lpstr>Agenda</vt:lpstr>
      <vt:lpstr>Formalia</vt:lpstr>
      <vt:lpstr>Hvad?</vt:lpstr>
      <vt:lpstr>Hvorfor?</vt:lpstr>
      <vt:lpstr> ...show me the ninja moves!</vt:lpstr>
      <vt:lpstr>Andre nye features</vt:lpstr>
      <vt:lpstr>Ulemper</vt:lpstr>
      <vt:lpstr>Hvordan kommer man igang?</vt:lpstr>
      <vt:lpstr>Cheat sheets</vt:lpstr>
      <vt:lpstr>Keyboard Jedi</vt:lpstr>
      <vt:lpstr>Spørgsmål?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rasmuskl</dc:creator>
  <cp:lastModifiedBy>Rasmus Kromann-Larsen</cp:lastModifiedBy>
  <cp:revision>395</cp:revision>
  <dcterms:created xsi:type="dcterms:W3CDTF">2010-04-08T08:51:44Z</dcterms:created>
  <dcterms:modified xsi:type="dcterms:W3CDTF">2010-05-24T10:49:29Z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