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70" r:id="rId15"/>
    <p:sldId id="267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92601-3B35-40A0-95B0-5B1DF3570CFB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A96C6-9E93-4606-A87C-DBADAE4B0405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Mikkel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Christoffer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Christoffer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Jens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Jens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Mikael</a:t>
            </a:r>
          </a:p>
          <a:p>
            <a:r>
              <a:rPr lang="da-DK" dirty="0" smtClean="0"/>
              <a:t>Målgruppe</a:t>
            </a:r>
          </a:p>
          <a:p>
            <a:r>
              <a:rPr lang="da-DK" dirty="0" smtClean="0"/>
              <a:t>Variationer</a:t>
            </a:r>
          </a:p>
          <a:p>
            <a:r>
              <a:rPr lang="da-DK" dirty="0" smtClean="0"/>
              <a:t>Et </a:t>
            </a:r>
            <a:r>
              <a:rPr lang="da-DK" dirty="0" err="1" smtClean="0"/>
              <a:t>scramble</a:t>
            </a:r>
            <a:r>
              <a:rPr lang="da-DK" dirty="0" smtClean="0"/>
              <a:t> 132</a:t>
            </a:r>
            <a:r>
              <a:rPr lang="da-DK" baseline="0" dirty="0" smtClean="0"/>
              <a:t> twists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Alex</a:t>
            </a:r>
          </a:p>
          <a:p>
            <a:r>
              <a:rPr lang="da-DK" dirty="0" smtClean="0"/>
              <a:t>Målgruppe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2F9E-66BE-4903-BDC4-0E158DBBA162}" type="datetimeFigureOut">
              <a:rPr lang="da-DK" smtClean="0"/>
              <a:t>21-06-2010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A36E-7D21-4D7B-9592-78FD6C2A4FF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Netværk og Algoritmer</a:t>
            </a:r>
          </a:p>
          <a:p>
            <a:r>
              <a:rPr lang="da-DK" dirty="0" smtClean="0"/>
              <a:t>Af gruppe A215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Demonstration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Resultater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Begynderens algoritme</a:t>
            </a:r>
          </a:p>
          <a:p>
            <a:pPr lvl="1"/>
            <a:r>
              <a:rPr lang="da-DK" dirty="0" smtClean="0"/>
              <a:t>10.000.000 løste terninger</a:t>
            </a:r>
          </a:p>
          <a:p>
            <a:pPr lvl="1"/>
            <a:r>
              <a:rPr lang="da-DK" dirty="0" smtClean="0"/>
              <a:t>50 </a:t>
            </a:r>
            <a:r>
              <a:rPr lang="da-DK" dirty="0" err="1" smtClean="0"/>
              <a:t>scrambles</a:t>
            </a:r>
            <a:r>
              <a:rPr lang="da-DK" dirty="0" smtClean="0"/>
              <a:t> per terning</a:t>
            </a:r>
          </a:p>
          <a:p>
            <a:pPr lvl="1"/>
            <a:r>
              <a:rPr lang="da-DK" dirty="0" smtClean="0"/>
              <a:t>152 træk i gennemsnit</a:t>
            </a:r>
          </a:p>
          <a:p>
            <a:pPr lvl="1"/>
            <a:r>
              <a:rPr lang="da-DK" dirty="0" smtClean="0"/>
              <a:t>Løsning på under  et millisekund</a:t>
            </a:r>
          </a:p>
          <a:p>
            <a:pPr lvl="1"/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Tilføj graf for antal </a:t>
            </a:r>
            <a:r>
              <a:rPr lang="da-DK" dirty="0" err="1" smtClean="0"/>
              <a:t>scrambles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Resultater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 </a:t>
            </a:r>
            <a:r>
              <a:rPr lang="da-DK" dirty="0" err="1" smtClean="0"/>
              <a:t>solver</a:t>
            </a:r>
            <a:endParaRPr lang="da-DK" dirty="0" smtClean="0"/>
          </a:p>
          <a:p>
            <a:pPr lvl="1"/>
            <a:r>
              <a:rPr lang="da-DK" dirty="0" smtClean="0"/>
              <a:t>Altid optimal løsning (jf. den øvre grænse)</a:t>
            </a:r>
          </a:p>
          <a:p>
            <a:pPr lvl="1"/>
            <a:r>
              <a:rPr lang="da-DK" dirty="0" smtClean="0"/>
              <a:t>Lang tid for hver løsning</a:t>
            </a:r>
          </a:p>
          <a:p>
            <a:pPr lvl="1"/>
            <a:r>
              <a:rPr lang="da-DK" dirty="0" smtClean="0"/>
              <a:t>Altid løsning inden for 18 millioner år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Graf over løsnings tid</a:t>
            </a:r>
            <a:endParaRPr lang="da-D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Processanalyse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Opsamling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Ernö</a:t>
            </a:r>
            <a:r>
              <a:rPr lang="da-DK" dirty="0" smtClean="0"/>
              <a:t> </a:t>
            </a:r>
            <a:r>
              <a:rPr lang="da-DK" dirty="0" err="1" smtClean="0"/>
              <a:t>Rubik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Ungarn</a:t>
            </a:r>
          </a:p>
          <a:p>
            <a:r>
              <a:rPr lang="da-DK" dirty="0" smtClean="0"/>
              <a:t>1944</a:t>
            </a:r>
          </a:p>
          <a:p>
            <a:r>
              <a:rPr lang="da-DK" dirty="0" smtClean="0"/>
              <a:t>Ingeniør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terningen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27 </a:t>
            </a:r>
            <a:r>
              <a:rPr lang="da-DK" dirty="0" err="1" smtClean="0"/>
              <a:t>cubies</a:t>
            </a:r>
            <a:endParaRPr lang="da-DK" dirty="0" smtClean="0"/>
          </a:p>
          <a:p>
            <a:r>
              <a:rPr lang="da-DK" dirty="0" smtClean="0"/>
              <a:t>6 sider</a:t>
            </a:r>
          </a:p>
          <a:p>
            <a:r>
              <a:rPr lang="da-DK" dirty="0" smtClean="0"/>
              <a:t>9 </a:t>
            </a:r>
            <a:r>
              <a:rPr lang="da-DK" dirty="0" err="1" smtClean="0"/>
              <a:t>facelets</a:t>
            </a:r>
            <a:endParaRPr lang="da-DK" dirty="0" smtClean="0"/>
          </a:p>
          <a:p>
            <a:r>
              <a:rPr lang="da-DK" dirty="0" smtClean="0"/>
              <a:t>Måske flere</a:t>
            </a:r>
            <a:endParaRPr lang="da-DK" dirty="0"/>
          </a:p>
        </p:txBody>
      </p:sp>
      <p:sp>
        <p:nvSpPr>
          <p:cNvPr id="9" name="Pladsholder til indhold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Tilføj pænt billede af </a:t>
            </a:r>
            <a:r>
              <a:rPr lang="da-DK" dirty="0" err="1" smtClean="0"/>
              <a:t>rubiks</a:t>
            </a:r>
            <a:r>
              <a:rPr lang="da-DK" dirty="0" smtClean="0"/>
              <a:t> </a:t>
            </a:r>
            <a:r>
              <a:rPr lang="da-DK" dirty="0" err="1" smtClean="0"/>
              <a:t>cuben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 oversigt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Gruppe teori</a:t>
            </a:r>
          </a:p>
          <a:p>
            <a:r>
              <a:rPr lang="da-DK" dirty="0" err="1" smtClean="0"/>
              <a:t>Bounds</a:t>
            </a:r>
            <a:endParaRPr lang="da-DK" dirty="0" smtClean="0"/>
          </a:p>
          <a:p>
            <a:r>
              <a:rPr lang="da-DK" dirty="0" err="1" smtClean="0"/>
              <a:t>Beginner’s</a:t>
            </a:r>
            <a:r>
              <a:rPr lang="da-DK" dirty="0" smtClean="0"/>
              <a:t> algoritme</a:t>
            </a:r>
          </a:p>
          <a:p>
            <a:r>
              <a:rPr lang="da-DK" dirty="0" err="1" smtClean="0"/>
              <a:t>Kociemba’s</a:t>
            </a:r>
            <a:r>
              <a:rPr lang="da-DK" dirty="0" smtClean="0"/>
              <a:t> algoritme</a:t>
            </a:r>
          </a:p>
          <a:p>
            <a:r>
              <a:rPr lang="da-DK" dirty="0" smtClean="0"/>
              <a:t>Demo</a:t>
            </a:r>
          </a:p>
          <a:p>
            <a:r>
              <a:rPr lang="da-DK" dirty="0" smtClean="0"/>
              <a:t>Resultater</a:t>
            </a:r>
          </a:p>
          <a:p>
            <a:r>
              <a:rPr lang="da-DK" dirty="0" smtClean="0"/>
              <a:t>Konklusion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Gruppe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Gruppe definition</a:t>
            </a:r>
          </a:p>
          <a:p>
            <a:pPr lvl="1"/>
            <a:r>
              <a:rPr lang="da-DK" dirty="0" smtClean="0"/>
              <a:t>(Set, operator)</a:t>
            </a:r>
          </a:p>
          <a:p>
            <a:r>
              <a:rPr lang="da-DK" dirty="0" err="1" smtClean="0"/>
              <a:t>Rubik’s</a:t>
            </a:r>
            <a:r>
              <a:rPr lang="da-DK" dirty="0" smtClean="0"/>
              <a:t> gruppen</a:t>
            </a:r>
          </a:p>
          <a:p>
            <a:pPr lvl="1"/>
            <a:r>
              <a:rPr lang="da-DK" dirty="0" smtClean="0"/>
              <a:t>M</a:t>
            </a:r>
            <a:r>
              <a:rPr lang="da-DK" baseline="-25000" dirty="0" smtClean="0"/>
              <a:t>1</a:t>
            </a:r>
            <a:r>
              <a:rPr lang="da-DK" dirty="0" smtClean="0"/>
              <a:t> * M</a:t>
            </a:r>
            <a:r>
              <a:rPr lang="da-DK" baseline="-25000" dirty="0" smtClean="0"/>
              <a:t>2</a:t>
            </a:r>
            <a:r>
              <a:rPr lang="da-DK" dirty="0" smtClean="0"/>
              <a:t> ∈ G</a:t>
            </a:r>
          </a:p>
          <a:p>
            <a:pPr lvl="1"/>
            <a:r>
              <a:rPr lang="da-DK" dirty="0" smtClean="0"/>
              <a:t>Tomt </a:t>
            </a:r>
            <a:r>
              <a:rPr lang="da-DK" dirty="0" err="1" smtClean="0"/>
              <a:t>move</a:t>
            </a:r>
            <a:r>
              <a:rPr lang="da-DK" dirty="0" smtClean="0"/>
              <a:t>: e * M = M</a:t>
            </a:r>
          </a:p>
          <a:p>
            <a:pPr lvl="1"/>
            <a:r>
              <a:rPr lang="da-DK" dirty="0" smtClean="0"/>
              <a:t>Invers </a:t>
            </a:r>
            <a:r>
              <a:rPr lang="da-DK" dirty="0" err="1" smtClean="0"/>
              <a:t>move</a:t>
            </a:r>
            <a:r>
              <a:rPr lang="da-DK" dirty="0" smtClean="0"/>
              <a:t>: M, M’</a:t>
            </a:r>
          </a:p>
          <a:p>
            <a:pPr lvl="1"/>
            <a:r>
              <a:rPr lang="da-DK" dirty="0" smtClean="0"/>
              <a:t>Associativ lov: (</a:t>
            </a:r>
            <a:r>
              <a:rPr lang="da-DK" dirty="0" smtClean="0"/>
              <a:t>M</a:t>
            </a:r>
            <a:r>
              <a:rPr lang="da-DK" baseline="-25000" dirty="0" smtClean="0"/>
              <a:t>1</a:t>
            </a:r>
            <a:r>
              <a:rPr lang="da-DK" dirty="0" smtClean="0"/>
              <a:t> * M</a:t>
            </a:r>
            <a:r>
              <a:rPr lang="da-DK" baseline="-25000" dirty="0" smtClean="0"/>
              <a:t>2</a:t>
            </a:r>
            <a:r>
              <a:rPr lang="da-DK" dirty="0" smtClean="0"/>
              <a:t>) *</a:t>
            </a:r>
            <a:r>
              <a:rPr lang="da-DK" dirty="0" smtClean="0"/>
              <a:t> M</a:t>
            </a:r>
            <a:r>
              <a:rPr lang="da-DK" baseline="-25000" dirty="0" smtClean="0"/>
              <a:t>3</a:t>
            </a:r>
            <a:r>
              <a:rPr lang="da-DK" dirty="0" smtClean="0"/>
              <a:t> = M</a:t>
            </a:r>
            <a:r>
              <a:rPr lang="da-DK" baseline="-25000" dirty="0" smtClean="0"/>
              <a:t>1</a:t>
            </a:r>
            <a:r>
              <a:rPr lang="da-DK" dirty="0" smtClean="0"/>
              <a:t> * (M</a:t>
            </a:r>
            <a:r>
              <a:rPr lang="da-DK" baseline="-25000" dirty="0" smtClean="0"/>
              <a:t>2</a:t>
            </a:r>
            <a:r>
              <a:rPr lang="da-DK" dirty="0" smtClean="0"/>
              <a:t> * M</a:t>
            </a:r>
            <a:r>
              <a:rPr lang="da-DK" baseline="-25000" dirty="0" smtClean="0"/>
              <a:t>3</a:t>
            </a:r>
            <a:r>
              <a:rPr lang="da-DK" dirty="0" smtClean="0"/>
              <a:t>)</a:t>
            </a:r>
          </a:p>
          <a:p>
            <a:r>
              <a:rPr lang="da-DK" dirty="0" smtClean="0"/>
              <a:t>Undergruppe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Grænser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Den øvre grænse</a:t>
            </a:r>
          </a:p>
          <a:p>
            <a:pPr lvl="1"/>
            <a:r>
              <a:rPr lang="da-DK" dirty="0" smtClean="0"/>
              <a:t>22</a:t>
            </a:r>
          </a:p>
          <a:p>
            <a:pPr lvl="1"/>
            <a:r>
              <a:rPr lang="da-DK" dirty="0" err="1" smtClean="0"/>
              <a:t>Rokicki</a:t>
            </a:r>
            <a:r>
              <a:rPr lang="da-DK" dirty="0" smtClean="0"/>
              <a:t> set </a:t>
            </a:r>
            <a:r>
              <a:rPr lang="da-DK" dirty="0" err="1" smtClean="0"/>
              <a:t>solver</a:t>
            </a:r>
            <a:endParaRPr lang="da-DK" dirty="0" smtClean="0"/>
          </a:p>
          <a:p>
            <a:r>
              <a:rPr lang="da-DK" dirty="0" smtClean="0"/>
              <a:t>Den nedre grænse</a:t>
            </a:r>
          </a:p>
          <a:p>
            <a:pPr lvl="1"/>
            <a:r>
              <a:rPr lang="da-DK" dirty="0" smtClean="0"/>
              <a:t>20</a:t>
            </a:r>
          </a:p>
          <a:p>
            <a:pPr lvl="1"/>
            <a:r>
              <a:rPr lang="da-DK" dirty="0" smtClean="0"/>
              <a:t>Super flip</a:t>
            </a:r>
          </a:p>
          <a:p>
            <a:r>
              <a:rPr lang="da-DK" dirty="0" smtClean="0"/>
              <a:t>Fremtiden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Sæt billede ind af </a:t>
            </a:r>
            <a:r>
              <a:rPr lang="da-DK" dirty="0" err="1" smtClean="0"/>
              <a:t>bounds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Begynderens algoritme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Funktionalitet</a:t>
            </a:r>
          </a:p>
          <a:p>
            <a:r>
              <a:rPr lang="da-DK" dirty="0" smtClean="0"/>
              <a:t>Implementeringen</a:t>
            </a:r>
          </a:p>
          <a:p>
            <a:pPr lvl="1"/>
            <a:r>
              <a:rPr lang="da-DK" dirty="0" smtClean="0"/>
              <a:t>Ikke analyserende</a:t>
            </a:r>
          </a:p>
          <a:p>
            <a:pPr lvl="1"/>
            <a:r>
              <a:rPr lang="da-DK" dirty="0" smtClean="0"/>
              <a:t>Lineær eksekvering</a:t>
            </a:r>
            <a:endParaRPr lang="da-DK" dirty="0" smtClean="0"/>
          </a:p>
          <a:p>
            <a:r>
              <a:rPr lang="da-DK" dirty="0" smtClean="0"/>
              <a:t>Effektivisering</a:t>
            </a:r>
          </a:p>
          <a:p>
            <a:pPr lvl="1"/>
            <a:r>
              <a:rPr lang="da-DK" dirty="0" smtClean="0"/>
              <a:t>Flere algoritmer</a:t>
            </a:r>
          </a:p>
          <a:p>
            <a:pPr lvl="1"/>
            <a:r>
              <a:rPr lang="da-DK" dirty="0" smtClean="0"/>
              <a:t>Forskellige udgangspunkter</a:t>
            </a:r>
          </a:p>
          <a:p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Funktionalitet</a:t>
            </a:r>
          </a:p>
          <a:p>
            <a:pPr lvl="1"/>
            <a:r>
              <a:rPr lang="da-DK" dirty="0" smtClean="0"/>
              <a:t>Undergruppen H</a:t>
            </a:r>
          </a:p>
          <a:p>
            <a:pPr lvl="1"/>
            <a:r>
              <a:rPr lang="da-DK" dirty="0" smtClean="0"/>
              <a:t>Bredde først søge algoritme</a:t>
            </a:r>
            <a:endParaRPr lang="da-DK" dirty="0" smtClean="0"/>
          </a:p>
          <a:p>
            <a:r>
              <a:rPr lang="da-DK" dirty="0" smtClean="0"/>
              <a:t>Problemstillinger ved implementeringen</a:t>
            </a:r>
          </a:p>
          <a:p>
            <a:pPr lvl="1"/>
            <a:r>
              <a:rPr lang="da-DK" dirty="0" smtClean="0"/>
              <a:t>Langsom</a:t>
            </a:r>
          </a:p>
          <a:p>
            <a:pPr lvl="1"/>
            <a:r>
              <a:rPr lang="da-DK" dirty="0" smtClean="0"/>
              <a:t>Manglende opslag</a:t>
            </a:r>
          </a:p>
          <a:p>
            <a:r>
              <a:rPr lang="da-DK" dirty="0" smtClean="0"/>
              <a:t>Effektivisering</a:t>
            </a:r>
          </a:p>
          <a:p>
            <a:pPr lvl="1"/>
            <a:r>
              <a:rPr lang="da-DK" dirty="0" smtClean="0"/>
              <a:t>Flere H’er</a:t>
            </a:r>
          </a:p>
          <a:p>
            <a:pPr lvl="1"/>
            <a:r>
              <a:rPr lang="da-DK" dirty="0" smtClean="0"/>
              <a:t>Nogle opslag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238</Words>
  <Application>Microsoft Office PowerPoint</Application>
  <PresentationFormat>Skærmshow (4:3)</PresentationFormat>
  <Paragraphs>105</Paragraphs>
  <Slides>15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15</vt:i4>
      </vt:variant>
    </vt:vector>
  </HeadingPairs>
  <TitlesOfParts>
    <vt:vector size="16" baseType="lpstr">
      <vt:lpstr>Kontortema</vt:lpstr>
      <vt:lpstr>Rubik’s Cube</vt:lpstr>
      <vt:lpstr>Ernö Rubik</vt:lpstr>
      <vt:lpstr>Rubik’s terningen</vt:lpstr>
      <vt:lpstr>Problem formulering</vt:lpstr>
      <vt:lpstr>Program oversigt</vt:lpstr>
      <vt:lpstr>Gruppe Teori</vt:lpstr>
      <vt:lpstr>Grænser</vt:lpstr>
      <vt:lpstr>Begynderens algoritme</vt:lpstr>
      <vt:lpstr>Kociemba’s optimale løser</vt:lpstr>
      <vt:lpstr>Demonstration</vt:lpstr>
      <vt:lpstr>Resultater</vt:lpstr>
      <vt:lpstr>Resultater</vt:lpstr>
      <vt:lpstr>Konklusion</vt:lpstr>
      <vt:lpstr>Processanalyse</vt:lpstr>
      <vt:lpstr>Opsamling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Dan Stenholt Møller</dc:creator>
  <cp:lastModifiedBy>Dan Stenholt Møller</cp:lastModifiedBy>
  <cp:revision>19</cp:revision>
  <dcterms:created xsi:type="dcterms:W3CDTF">2010-06-21T08:28:51Z</dcterms:created>
  <dcterms:modified xsi:type="dcterms:W3CDTF">2010-06-21T12:44:10Z</dcterms:modified>
</cp:coreProperties>
</file>