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a-D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 på ikonet for at tilføje et billede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Netværk &amp; Algoritmer</a:t>
            </a:r>
          </a:p>
          <a:p>
            <a:r>
              <a:rPr lang="da-DK" dirty="0" smtClean="0"/>
              <a:t>Gruppe A215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Fællesskaber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Et fællesskab der forsøger at optimere hastigheden</a:t>
            </a:r>
          </a:p>
          <a:p>
            <a:r>
              <a:rPr lang="da-DK" dirty="0" smtClean="0"/>
              <a:t>Et fællesskab der forsøger at optimere antallet af drejninger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er den nuværende øverste og nederste </a:t>
            </a:r>
            <a:r>
              <a:rPr lang="da-DK" dirty="0" smtClean="0"/>
              <a:t>grænse for antal drejninger, og hvordan er de blevet bevist?</a:t>
            </a:r>
          </a:p>
          <a:p>
            <a:r>
              <a:rPr lang="da-DK" dirty="0" smtClean="0"/>
              <a:t>Hvilke løsnings algoritmer findes der, og hvilke/hvilken er mest effektiv i forhold til antallet af drejninger?</a:t>
            </a:r>
          </a:p>
          <a:p>
            <a:r>
              <a:rPr lang="da-DK" dirty="0" smtClean="0"/>
              <a:t>Hvordan kan vi lave en applikation der kan løse en </a:t>
            </a:r>
            <a:r>
              <a:rPr lang="da-DK" dirty="0" err="1" smtClean="0"/>
              <a:t>Rubik’s</a:t>
            </a:r>
            <a:r>
              <a:rPr lang="da-DK" dirty="0" smtClean="0"/>
              <a:t> kube?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Graf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Den korteste vej</a:t>
            </a:r>
          </a:p>
          <a:p>
            <a:r>
              <a:rPr lang="da-DK" dirty="0" err="1" smtClean="0"/>
              <a:t>Dijkstra’s</a:t>
            </a:r>
            <a:r>
              <a:rPr lang="da-DK" dirty="0" smtClean="0"/>
              <a:t> algoritme</a:t>
            </a:r>
          </a:p>
          <a:p>
            <a:r>
              <a:rPr lang="da-DK" dirty="0" smtClean="0"/>
              <a:t>Vægtet graf</a:t>
            </a:r>
            <a:endParaRPr lang="da-DK" dirty="0"/>
          </a:p>
        </p:txBody>
      </p:sp>
      <p:pic>
        <p:nvPicPr>
          <p:cNvPr id="5" name="Pladsholder til indhold 4" descr="graphMiddleSlice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optimale løser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7" name="Pladsholder til indhold 6" descr="relabelClea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12806" y="2357430"/>
            <a:ext cx="4022759" cy="292895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202</TotalTime>
  <Words>87</Words>
  <Application>Microsoft Office PowerPoint</Application>
  <PresentationFormat>Skærmshow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Apex</vt:lpstr>
      <vt:lpstr>Rubik’s Cube</vt:lpstr>
      <vt:lpstr>Fællesskaber</vt:lpstr>
      <vt:lpstr>Problemformulering</vt:lpstr>
      <vt:lpstr>Graf teori</vt:lpstr>
      <vt:lpstr>Kociemba’s optimale løser</vt:lpstr>
      <vt:lpstr>Dias nummer 6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Dan Stenholt Møller</dc:creator>
  <cp:lastModifiedBy>Dan Stenholt Møller</cp:lastModifiedBy>
  <cp:revision>21</cp:revision>
  <dcterms:created xsi:type="dcterms:W3CDTF">2010-04-07T10:35:40Z</dcterms:created>
  <dcterms:modified xsi:type="dcterms:W3CDTF">2010-04-07T19:29:37Z</dcterms:modified>
</cp:coreProperties>
</file>