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09-04-2010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09-04-2010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09-04-2010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09-04-2010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09-04-2010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09-04-2010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09-04-2010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09-04-2010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09-04-2010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09-04-2010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a-D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 på ikonet for at tilføje et billede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09-04-2010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B69B4B-A76A-47AE-BA50-6C08DAF8AB0A}" type="datetimeFigureOut">
              <a:rPr lang="da-DK" smtClean="0"/>
              <a:pPr/>
              <a:t>09-04-2010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Rubik’s</a:t>
            </a:r>
            <a:r>
              <a:rPr lang="da-DK" dirty="0" smtClean="0"/>
              <a:t> </a:t>
            </a:r>
            <a:r>
              <a:rPr lang="da-DK" dirty="0" err="1" smtClean="0"/>
              <a:t>Cube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Netværk &amp; Algoritmer</a:t>
            </a:r>
          </a:p>
          <a:p>
            <a:r>
              <a:rPr lang="da-DK" dirty="0" smtClean="0"/>
              <a:t>Gruppe A215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Fællesskaber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Et fællesskab der forsøger at optimere hastigheden</a:t>
            </a:r>
          </a:p>
          <a:p>
            <a:r>
              <a:rPr lang="da-DK" dirty="0" smtClean="0"/>
              <a:t>Et fællesskab der forsøger at optimere antallet af træk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Problemformulering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Hvad er den nuværende øverste og nederste grænse for antal træk, og hvordan er de blevet bevist?</a:t>
            </a:r>
          </a:p>
          <a:p>
            <a:r>
              <a:rPr lang="da-DK" dirty="0" smtClean="0"/>
              <a:t>Hvilke løsnings algoritmer findes der, og hvilke/hvilken er mest effektiv i forhold til antallet af drejninger?</a:t>
            </a:r>
          </a:p>
          <a:p>
            <a:r>
              <a:rPr lang="da-DK" dirty="0" smtClean="0"/>
              <a:t>Hvordan kan vi lave en applikation der kan løse en </a:t>
            </a:r>
            <a:r>
              <a:rPr lang="da-DK" dirty="0" err="1" smtClean="0"/>
              <a:t>Rubik’s</a:t>
            </a:r>
            <a:r>
              <a:rPr lang="da-DK" dirty="0" smtClean="0"/>
              <a:t> kube?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Gruppe teori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901014" cy="4543443"/>
          </a:xfrm>
        </p:spPr>
        <p:txBody>
          <a:bodyPr/>
          <a:lstStyle/>
          <a:p>
            <a:r>
              <a:rPr lang="da-DK" dirty="0" smtClean="0"/>
              <a:t>(G, *)</a:t>
            </a:r>
          </a:p>
          <a:p>
            <a:r>
              <a:rPr lang="da-DK" dirty="0" smtClean="0"/>
              <a:t>* til </a:t>
            </a:r>
            <a:r>
              <a:rPr lang="da-DK" dirty="0" err="1" smtClean="0"/>
              <a:t>ukommutative</a:t>
            </a:r>
            <a:r>
              <a:rPr lang="da-DK" dirty="0" smtClean="0"/>
              <a:t> operationer</a:t>
            </a:r>
          </a:p>
          <a:p>
            <a:r>
              <a:rPr lang="da-DK" dirty="0" smtClean="0"/>
              <a:t>4 kriterier </a:t>
            </a:r>
            <a:r>
              <a:rPr lang="da-DK" dirty="0" err="1" smtClean="0"/>
              <a:t>Rubik’s</a:t>
            </a:r>
            <a:r>
              <a:rPr lang="da-DK" dirty="0" smtClean="0"/>
              <a:t> </a:t>
            </a:r>
            <a:r>
              <a:rPr lang="da-DK" dirty="0" err="1" smtClean="0"/>
              <a:t>Cuben</a:t>
            </a:r>
            <a:r>
              <a:rPr lang="da-DK" dirty="0" smtClean="0"/>
              <a:t> skal overholde</a:t>
            </a:r>
          </a:p>
          <a:p>
            <a:pPr>
              <a:buNone/>
            </a:pPr>
            <a:endParaRPr lang="da-DK" dirty="0" smtClean="0"/>
          </a:p>
          <a:p>
            <a:pPr lvl="1"/>
            <a:r>
              <a:rPr lang="da-DK" sz="2000" dirty="0" smtClean="0"/>
              <a:t>1. kombination af to </a:t>
            </a:r>
            <a:r>
              <a:rPr lang="da-DK" sz="2000" dirty="0" err="1" smtClean="0"/>
              <a:t>elementer’s</a:t>
            </a:r>
            <a:r>
              <a:rPr lang="da-DK" sz="2000" dirty="0" smtClean="0"/>
              <a:t> produkt skal også være en del af gruppen</a:t>
            </a:r>
          </a:p>
          <a:p>
            <a:pPr lvl="1"/>
            <a:r>
              <a:rPr lang="da-DK" sz="2000" dirty="0" smtClean="0"/>
              <a:t>2. </a:t>
            </a:r>
            <a:r>
              <a:rPr lang="da-DK" sz="2000" smtClean="0"/>
              <a:t>til ethvert element findes et </a:t>
            </a:r>
            <a:r>
              <a:rPr lang="da-DK" sz="2000" smtClean="0"/>
              <a:t>neutralt </a:t>
            </a:r>
            <a:r>
              <a:rPr lang="da-DK" sz="2000" smtClean="0"/>
              <a:t>element</a:t>
            </a:r>
            <a:endParaRPr lang="da-DK" sz="2000" dirty="0" smtClean="0"/>
          </a:p>
          <a:p>
            <a:pPr lvl="1"/>
            <a:r>
              <a:rPr lang="da-DK" sz="2000" dirty="0" smtClean="0"/>
              <a:t>3. </a:t>
            </a:r>
            <a:r>
              <a:rPr lang="da-DK" sz="2000" dirty="0" smtClean="0"/>
              <a:t>til ethvert element i gruppen findes et invers </a:t>
            </a:r>
            <a:r>
              <a:rPr lang="da-DK" sz="2000" dirty="0" smtClean="0"/>
              <a:t>element</a:t>
            </a:r>
            <a:endParaRPr lang="da-DK" sz="2000" dirty="0" smtClean="0"/>
          </a:p>
          <a:p>
            <a:pPr lvl="1"/>
            <a:r>
              <a:rPr lang="da-DK" sz="2000" dirty="0" smtClean="0"/>
              <a:t>4</a:t>
            </a:r>
            <a:r>
              <a:rPr lang="da-DK" sz="2000" dirty="0" smtClean="0"/>
              <a:t>. </a:t>
            </a:r>
            <a:r>
              <a:rPr lang="da-DK" sz="2000" dirty="0" smtClean="0"/>
              <a:t>Det associative punkt</a:t>
            </a:r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Graf teori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Den korteste vej</a:t>
            </a:r>
          </a:p>
          <a:p>
            <a:r>
              <a:rPr lang="da-DK" dirty="0" err="1" smtClean="0"/>
              <a:t>Dijkstra’s</a:t>
            </a:r>
            <a:r>
              <a:rPr lang="da-DK" dirty="0" smtClean="0"/>
              <a:t> algoritme</a:t>
            </a:r>
          </a:p>
          <a:p>
            <a:r>
              <a:rPr lang="da-DK" dirty="0" smtClean="0"/>
              <a:t>Vægtet graf</a:t>
            </a:r>
            <a:endParaRPr lang="da-DK" dirty="0"/>
          </a:p>
        </p:txBody>
      </p:sp>
      <p:pic>
        <p:nvPicPr>
          <p:cNvPr id="5" name="Pladsholder til indhold 4" descr="graphMiddleSlice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Kociemba’s</a:t>
            </a:r>
            <a:r>
              <a:rPr lang="da-DK" dirty="0" smtClean="0"/>
              <a:t> optimale løser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Løser en enkelt arbitrær permutation af kuben</a:t>
            </a:r>
          </a:p>
          <a:p>
            <a:r>
              <a:rPr lang="da-DK" dirty="0" smtClean="0"/>
              <a:t>Udfører træk der får kuben ind i en undergruppe H,</a:t>
            </a:r>
          </a:p>
          <a:p>
            <a:r>
              <a:rPr lang="da-DK" dirty="0" smtClean="0"/>
              <a:t>H kan løses med U, U’, U2, F2, B2, R2, L2, D2, D’, D</a:t>
            </a:r>
          </a:p>
          <a:p>
            <a:endParaRPr lang="da-DK" dirty="0"/>
          </a:p>
        </p:txBody>
      </p:sp>
      <p:pic>
        <p:nvPicPr>
          <p:cNvPr id="6" name="Pladsholder til indhold 5" descr="kociemba search expansion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25527" y="4429132"/>
            <a:ext cx="3397169" cy="1385985"/>
          </a:xfrm>
        </p:spPr>
      </p:pic>
      <p:pic>
        <p:nvPicPr>
          <p:cNvPr id="1026" name="Picture 2" descr="C:\Users\Dan Moller\Documents\SW2A215\Rapport\input\pics\relabelCle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8400" y="1454150"/>
            <a:ext cx="3152775" cy="2295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SLP </a:t>
            </a:r>
            <a:r>
              <a:rPr lang="da-DK" dirty="0" err="1" smtClean="0"/>
              <a:t>agtigt</a:t>
            </a:r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Tidsplan</a:t>
            </a:r>
          </a:p>
          <a:p>
            <a:r>
              <a:rPr lang="da-DK" smtClean="0"/>
              <a:t>Kociemba</a:t>
            </a:r>
            <a:endParaRPr lang="da-DK" dirty="0" smtClean="0"/>
          </a:p>
          <a:p>
            <a:r>
              <a:rPr lang="da-DK" dirty="0" smtClean="0"/>
              <a:t>Mødetider</a:t>
            </a:r>
          </a:p>
          <a:p>
            <a:r>
              <a:rPr lang="da-DK" dirty="0" smtClean="0"/>
              <a:t>Arbejdsproces</a:t>
            </a:r>
            <a:endParaRPr lang="da-DK" dirty="0"/>
          </a:p>
        </p:txBody>
      </p:sp>
      <p:pic>
        <p:nvPicPr>
          <p:cNvPr id="8" name="Pladsholder til indhold 7" descr="Billede0075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71472" y="571480"/>
            <a:ext cx="8229600" cy="1143000"/>
          </a:xfrm>
        </p:spPr>
        <p:txBody>
          <a:bodyPr/>
          <a:lstStyle/>
          <a:p>
            <a:r>
              <a:rPr lang="da-DK" dirty="0" smtClean="0"/>
              <a:t>Spørgsmål ??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285992"/>
            <a:ext cx="64103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250</TotalTime>
  <Words>191</Words>
  <Application>Microsoft Office PowerPoint</Application>
  <PresentationFormat>Skærmshow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8</vt:i4>
      </vt:variant>
    </vt:vector>
  </HeadingPairs>
  <TitlesOfParts>
    <vt:vector size="9" baseType="lpstr">
      <vt:lpstr>Apex</vt:lpstr>
      <vt:lpstr>Rubik’s Cube</vt:lpstr>
      <vt:lpstr>Fællesskaber</vt:lpstr>
      <vt:lpstr>Problemformulering</vt:lpstr>
      <vt:lpstr>Gruppe teori</vt:lpstr>
      <vt:lpstr>Graf teori</vt:lpstr>
      <vt:lpstr>Kociemba’s optimale løser</vt:lpstr>
      <vt:lpstr>SLP agtigt</vt:lpstr>
      <vt:lpstr>Spørgsmål ??</vt:lpstr>
    </vt:vector>
  </TitlesOfParts>
  <Company>Privat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</dc:title>
  <dc:creator>Dan Stenholt Møller</dc:creator>
  <cp:lastModifiedBy>Jens</cp:lastModifiedBy>
  <cp:revision>32</cp:revision>
  <dcterms:created xsi:type="dcterms:W3CDTF">2010-04-07T10:35:40Z</dcterms:created>
  <dcterms:modified xsi:type="dcterms:W3CDTF">2010-04-09T07:56:53Z</dcterms:modified>
</cp:coreProperties>
</file>