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07-04-2010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drejninger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drejninger,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Drejer 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7" name="Pladsholder til indhold 6" descr="relabelClea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143116"/>
            <a:ext cx="3573970" cy="260219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222</TotalTime>
  <Words>125</Words>
  <Application>Microsoft Office PowerPoint</Application>
  <PresentationFormat>Skærmshow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Apex</vt:lpstr>
      <vt:lpstr>Rubik’s Cube</vt:lpstr>
      <vt:lpstr>Fællesskaber</vt:lpstr>
      <vt:lpstr>Problemformulering</vt:lpstr>
      <vt:lpstr>Graf teori</vt:lpstr>
      <vt:lpstr>Kociemba’s optimale løser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24</cp:revision>
  <dcterms:created xsi:type="dcterms:W3CDTF">2010-04-07T10:35:40Z</dcterms:created>
  <dcterms:modified xsi:type="dcterms:W3CDTF">2010-04-07T19:54:29Z</dcterms:modified>
</cp:coreProperties>
</file>