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drejninger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drejninger,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Drejer 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6" name="Pladsholder til indhold 5" descr="kociemba search expans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25527" y="4429132"/>
            <a:ext cx="3397169" cy="1385985"/>
          </a:xfrm>
        </p:spPr>
      </p:pic>
      <p:pic>
        <p:nvPicPr>
          <p:cNvPr id="1026" name="Picture 2" descr="C:\Users\Dan Moller\Documents\SW2A215\Rapport\input\pics\relabel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454150"/>
            <a:ext cx="3152775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224</TotalTime>
  <Words>125</Words>
  <Application>Microsoft Office PowerPoint</Application>
  <PresentationFormat>Skærmshow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Apex</vt:lpstr>
      <vt:lpstr>Rubik’s Cube</vt:lpstr>
      <vt:lpstr>Fællesskaber</vt:lpstr>
      <vt:lpstr>Problemformulering</vt:lpstr>
      <vt:lpstr>Graf teori</vt:lpstr>
      <vt:lpstr>Kociemba’s optimale løser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25</cp:revision>
  <dcterms:created xsi:type="dcterms:W3CDTF">2010-04-07T10:35:40Z</dcterms:created>
  <dcterms:modified xsi:type="dcterms:W3CDTF">2010-04-08T10:54:32Z</dcterms:modified>
</cp:coreProperties>
</file>