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2" r:id="rId5"/>
    <p:sldId id="266" r:id="rId6"/>
    <p:sldId id="263" r:id="rId7"/>
    <p:sldId id="264" r:id="rId8"/>
    <p:sldId id="260" r:id="rId9"/>
    <p:sldId id="258" r:id="rId10"/>
    <p:sldId id="259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52D8-0D44-42F5-B0D2-2A825BEE4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4F731-9E7C-413A-BF76-1E0BDB6B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0F13B-1049-4147-AF01-D164765B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4E2-DD0B-4FC9-8FF0-3A4E5BCF93E7}" type="datetimeFigureOut">
              <a:rPr lang="da-DK" smtClean="0"/>
              <a:t>30-08-2020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17AD-9308-4868-B692-FDD248D9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BDE6-EC8A-40F6-B731-53EE0FF2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CD62-43D9-4F4F-8217-271660568C7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525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8B3A-C633-4165-B721-5CC953AA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4C61E-61E3-46E5-B666-0C7FC472D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514D2-D9FE-40FF-9995-4EF2640A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4E2-DD0B-4FC9-8FF0-3A4E5BCF93E7}" type="datetimeFigureOut">
              <a:rPr lang="da-DK" smtClean="0"/>
              <a:t>30-08-2020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89AB-F982-4F8F-9EC4-1920719F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31190-9D7F-4C1B-B143-4F17FB91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CD62-43D9-4F4F-8217-271660568C7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255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BEDE9-1CEC-41E6-B5E7-3825A40CC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E7563-FF15-418B-8FDB-4E7BE176F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5D41B-A16F-4C8E-A305-C49115C4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4E2-DD0B-4FC9-8FF0-3A4E5BCF93E7}" type="datetimeFigureOut">
              <a:rPr lang="da-DK" smtClean="0"/>
              <a:t>30-08-2020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86011-6640-4E7D-84D4-404EB28A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90453-DBFB-4936-BA74-7058DCA4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CD62-43D9-4F4F-8217-271660568C7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900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099B-0105-474C-984F-4BDF77C2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745E-10C5-47D1-B7E1-0199837B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4D87D-CA42-4A11-AB40-6E9B01D5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4E2-DD0B-4FC9-8FF0-3A4E5BCF93E7}" type="datetimeFigureOut">
              <a:rPr lang="da-DK" smtClean="0"/>
              <a:t>30-08-2020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5418A-5A09-4095-919F-C259A484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8B03-E2EC-4D3C-BF48-FE8AE211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CD62-43D9-4F4F-8217-271660568C7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955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CC58-3EB9-41FB-8AF4-65708A3F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2210C-3115-4194-8385-191532EB5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EF227-F0BA-4A35-A694-052D9662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4E2-DD0B-4FC9-8FF0-3A4E5BCF93E7}" type="datetimeFigureOut">
              <a:rPr lang="da-DK" smtClean="0"/>
              <a:t>30-08-2020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0CEBA-10F3-4D2F-ABEF-236B8FE6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C29A8-75D1-4682-B609-A761375E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CD62-43D9-4F4F-8217-271660568C7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668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9A7A-942B-465A-9AA6-417468D7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54B9-A655-4700-935B-C5DAEB220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49CF5-16D9-4041-914B-1E4DE76F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C3BC1-6B45-42DC-AE22-A6F550D5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4E2-DD0B-4FC9-8FF0-3A4E5BCF93E7}" type="datetimeFigureOut">
              <a:rPr lang="da-DK" smtClean="0"/>
              <a:t>30-08-2020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35B13-8739-4007-8C67-15AF5DF0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3AC94-28F9-4474-B9F7-BF990838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CD62-43D9-4F4F-8217-271660568C7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8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A954-8EEB-47AF-9DB3-7FE0B1E5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784DC-7C40-4B78-A2D4-79B436CF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77A89-EAE3-4565-B640-E67D5A364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6E8E4-4002-4589-AD06-CA3127583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E9D18-2E91-42FF-9005-89C7A9C58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9037A-27B0-4EA4-9640-4AE1783A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4E2-DD0B-4FC9-8FF0-3A4E5BCF93E7}" type="datetimeFigureOut">
              <a:rPr lang="da-DK" smtClean="0"/>
              <a:t>30-08-2020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4965D-1B96-4C14-B9AD-C01739F7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817CB-4106-4D97-8771-D603A16C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CD62-43D9-4F4F-8217-271660568C7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600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FAC4-498F-45AE-8BC1-07B5D05B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6F0F6-6255-4892-862D-C08A2974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4E2-DD0B-4FC9-8FF0-3A4E5BCF93E7}" type="datetimeFigureOut">
              <a:rPr lang="da-DK" smtClean="0"/>
              <a:t>30-08-2020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54222-E0D4-478F-A21D-1CC76791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F3712-16C7-4498-ADB7-4A2D46D7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CD62-43D9-4F4F-8217-271660568C7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895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C78C7-056E-4127-8E06-ED457308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4E2-DD0B-4FC9-8FF0-3A4E5BCF93E7}" type="datetimeFigureOut">
              <a:rPr lang="da-DK" smtClean="0"/>
              <a:t>30-08-2020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9E16E-3B85-4B5B-B1AD-C5762FA8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0BF1E-A397-4A59-875D-2A6E6BE9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CD62-43D9-4F4F-8217-271660568C7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61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E7FC-6807-471F-82EC-1315FF29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3836-A6BB-4D04-926F-4E8D49E92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4AEAE-0D94-4954-8C16-662EFBC18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C83A0-34CA-408D-9532-E8B5CDF7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4E2-DD0B-4FC9-8FF0-3A4E5BCF93E7}" type="datetimeFigureOut">
              <a:rPr lang="da-DK" smtClean="0"/>
              <a:t>30-08-2020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26BFE-7B94-4256-9869-ADA916DC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4F763-A1A7-48B4-959B-9D9964A9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CD62-43D9-4F4F-8217-271660568C7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876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A88C-14C3-4B0A-874D-F6102E2C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2E6D2-1E37-4A3F-B056-1DFA5AA94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C2B69-8E7B-48A0-810B-5B4375329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7ED30-11FB-4471-90FE-EC98242F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64E2-DD0B-4FC9-8FF0-3A4E5BCF93E7}" type="datetimeFigureOut">
              <a:rPr lang="da-DK" smtClean="0"/>
              <a:t>30-08-2020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A0E98-FFAD-4E34-9E79-23EB6133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4AA6E-90DC-482C-82A9-C657DE23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CD62-43D9-4F4F-8217-271660568C7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29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D9FF1-3191-4D9B-B84D-80D308FF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465A5-36D7-4A79-A9F7-F7EB75BE9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888E-4C19-4491-AD9C-01EC3599E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164E2-DD0B-4FC9-8FF0-3A4E5BCF93E7}" type="datetimeFigureOut">
              <a:rPr lang="da-DK" smtClean="0"/>
              <a:t>30-08-2020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EE5D5-2961-443D-B2E8-F85F072F3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EB0B-966A-4718-9AA9-D5F1E92A7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CD62-43D9-4F4F-8217-271660568C7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77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CE91-6AC4-4FBA-BA98-C5734BC1C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Low Pass Eccosorb Filter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8748E-7819-48BB-BA20-1279A130E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0461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D6AF-49DB-499E-8532-04972E5D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model – Teflon+PCB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49B257-243D-4A4D-82AB-A8A61A0FED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908999"/>
            <a:ext cx="5181600" cy="218459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A95A09-742A-493D-B35D-714A72A831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89707"/>
            <a:ext cx="5181600" cy="2223173"/>
          </a:xfrm>
        </p:spPr>
      </p:pic>
    </p:spTree>
    <p:extLst>
      <p:ext uri="{BB962C8B-B14F-4D97-AF65-F5344CB8AC3E}">
        <p14:creationId xmlns:p14="http://schemas.microsoft.com/office/powerpoint/2010/main" val="219882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8BA2-6926-4301-8B89-0395E18F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Geometries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01F889-5300-4B31-B72F-D9032FAC9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Ideal stripline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49E426-C32A-4DB1-85A9-EDD1A85885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1673" y="2505075"/>
            <a:ext cx="4814017" cy="3684588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0C2B09-599D-4F57-8CE7-0A0A177B1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Connectorised stripline on FR4-PCB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178EA6-985C-4F23-B7C4-8EB8B994F4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95014" y="2505075"/>
            <a:ext cx="5137559" cy="3684588"/>
          </a:xfrm>
        </p:spPr>
      </p:pic>
    </p:spTree>
    <p:extLst>
      <p:ext uri="{BB962C8B-B14F-4D97-AF65-F5344CB8AC3E}">
        <p14:creationId xmlns:p14="http://schemas.microsoft.com/office/powerpoint/2010/main" val="339689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41AF-D4D0-4527-99FD-3F521758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Ideal Stripline 2D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0CEB5-C280-497E-8F09-8CF879E06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521197" cy="771891"/>
          </a:xfrm>
        </p:spPr>
        <p:txBody>
          <a:bodyPr>
            <a:normAutofit/>
          </a:bodyPr>
          <a:lstStyle/>
          <a:p>
            <a:r>
              <a:rPr lang="da-DK" sz="1600" b="0" dirty="0"/>
              <a:t>Trace width = 4.25 mm</a:t>
            </a:r>
            <a:br>
              <a:rPr lang="da-DK" sz="1600" b="0" dirty="0"/>
            </a:br>
            <a:r>
              <a:rPr lang="da-DK" sz="1600" b="0" dirty="0"/>
              <a:t>Box height = 15 mm, Box width = 30 mm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37F4E-755A-458C-8328-6AEE2E320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a-DK" dirty="0"/>
              <a:t>2D simulations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0C5366E-0A36-4843-9D1F-5D131E499A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546820"/>
            <a:ext cx="5183188" cy="2026819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2F8767F-2A89-448F-8BCA-526B1670A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54498" y="3282381"/>
            <a:ext cx="3528366" cy="2129975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ED288F-6284-43F7-BBE3-AAC2FCBD5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426" y="4650858"/>
            <a:ext cx="5157785" cy="199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9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D508-B2E5-4CB0-80E0-688FC076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Ideal Stripline 3D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CD8FA8-B615-4D9F-8A25-9BDF032A5B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64554"/>
            <a:ext cx="5181600" cy="2273480"/>
          </a:xfr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60E4A86-0756-4C15-9816-698375C695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18328"/>
            <a:ext cx="5181600" cy="3965931"/>
          </a:xfrm>
        </p:spPr>
      </p:pic>
    </p:spTree>
    <p:extLst>
      <p:ext uri="{BB962C8B-B14F-4D97-AF65-F5344CB8AC3E}">
        <p14:creationId xmlns:p14="http://schemas.microsoft.com/office/powerpoint/2010/main" val="386244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27DA-6B50-4625-BEBE-EA68BA57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Paper comparison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0AFDD0-4BF7-4064-ABEB-C3D05BBBB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101" y="2425880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da-DK" sz="2400" b="0" dirty="0"/>
              <a:t>Trace width = 1.4 mm</a:t>
            </a:r>
            <a:br>
              <a:rPr lang="da-DK" sz="2400" b="0" dirty="0"/>
            </a:br>
            <a:r>
              <a:rPr lang="da-DK" sz="2400" b="0" dirty="0"/>
              <a:t>Box height = 4.6 mm, Box width = 18 mm</a:t>
            </a:r>
          </a:p>
          <a:p>
            <a:endParaRPr lang="da-D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56D27A-38A1-4C56-9A12-E9DFE25471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343591"/>
            <a:ext cx="5157787" cy="200755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C04B10-47BA-424D-A542-44814FF72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Impedance-matched low-pass </a:t>
            </a:r>
            <a:r>
              <a:rPr lang="en-US" dirty="0" err="1"/>
              <a:t>stripline</a:t>
            </a:r>
            <a:r>
              <a:rPr lang="en-US" dirty="0"/>
              <a:t> filters by D. F. </a:t>
            </a:r>
            <a:r>
              <a:rPr lang="en-US" dirty="0" err="1"/>
              <a:t>Santavicca</a:t>
            </a:r>
            <a:r>
              <a:rPr lang="en-US" dirty="0"/>
              <a:t> and D. E. Prober</a:t>
            </a:r>
            <a:endParaRPr lang="da-D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9175DE-857D-4324-A205-119ECD95B4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1414" y="2920400"/>
            <a:ext cx="4484759" cy="285393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194305-E23F-4969-8492-02B399F49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013" y="543994"/>
            <a:ext cx="2381456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5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4C4E-7622-4DBD-B592-7F3C2704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model – MR-124+PCB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EAA4-2C04-4AF9-AA9C-88EDCBDED3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2EC7E5-CC60-4CFA-ABC7-612DD9C76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93998"/>
            <a:ext cx="5181600" cy="2214591"/>
          </a:xfrm>
        </p:spPr>
      </p:pic>
    </p:spTree>
    <p:extLst>
      <p:ext uri="{BB962C8B-B14F-4D97-AF65-F5344CB8AC3E}">
        <p14:creationId xmlns:p14="http://schemas.microsoft.com/office/powerpoint/2010/main" val="427871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EC7D-BF7A-4AFC-92D6-1E07907B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Geometry from paper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F286562-A1B0-4775-9A1A-7D78149ECC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997534"/>
            <a:ext cx="5181600" cy="200752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1E3CBC-FE32-406A-957C-31B212612B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997499"/>
            <a:ext cx="5181600" cy="2007589"/>
          </a:xfrm>
        </p:spPr>
      </p:pic>
    </p:spTree>
    <p:extLst>
      <p:ext uri="{BB962C8B-B14F-4D97-AF65-F5344CB8AC3E}">
        <p14:creationId xmlns:p14="http://schemas.microsoft.com/office/powerpoint/2010/main" val="413819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0BD768-5F43-4049-947A-3A250A21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Connectorised Stripline - Teflon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3924822-0160-460B-8A75-D6FD4CFC6A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984013"/>
            <a:ext cx="5181600" cy="2034561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5EB6E7E-0F5C-49B5-8080-9CD538AA4C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998464"/>
            <a:ext cx="5181600" cy="2005660"/>
          </a:xfrm>
        </p:spPr>
      </p:pic>
    </p:spTree>
    <p:extLst>
      <p:ext uri="{BB962C8B-B14F-4D97-AF65-F5344CB8AC3E}">
        <p14:creationId xmlns:p14="http://schemas.microsoft.com/office/powerpoint/2010/main" val="421153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AE42-30BA-4528-84A5-0D8B2D6D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Ideal Stripline - Teflon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E31185-3592-4515-8185-62C34FCFE5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92894"/>
            <a:ext cx="5181600" cy="22168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6CB95D-78A9-485A-9EC4-65E796661C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93717"/>
            <a:ext cx="5181600" cy="2215153"/>
          </a:xfrm>
        </p:spPr>
      </p:pic>
    </p:spTree>
    <p:extLst>
      <p:ext uri="{BB962C8B-B14F-4D97-AF65-F5344CB8AC3E}">
        <p14:creationId xmlns:p14="http://schemas.microsoft.com/office/powerpoint/2010/main" val="104698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95</Words>
  <Application>Microsoft Office PowerPoint</Application>
  <PresentationFormat>Widescreen</PresentationFormat>
  <Paragraphs>16</Paragraphs>
  <Slides>10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Low Pass Eccosorb Filter </vt:lpstr>
      <vt:lpstr>Geometries</vt:lpstr>
      <vt:lpstr>Ideal Stripline 2D</vt:lpstr>
      <vt:lpstr>Ideal Stripline 3D</vt:lpstr>
      <vt:lpstr>Paper comparison</vt:lpstr>
      <vt:lpstr>Simple model – MR-124+PCB</vt:lpstr>
      <vt:lpstr>Geometry from paper</vt:lpstr>
      <vt:lpstr>Connectorised Stripline - Teflon</vt:lpstr>
      <vt:lpstr>Ideal Stripline - Teflon</vt:lpstr>
      <vt:lpstr>Simple model – Teflon+PCB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Pass Eccosorb Filter </dc:title>
  <dc:creator>Rasmus Ravn Andersen (Allegis Group Services Inc)</dc:creator>
  <cp:lastModifiedBy>Rasmus Ravn Andersen</cp:lastModifiedBy>
  <cp:revision>1</cp:revision>
  <dcterms:created xsi:type="dcterms:W3CDTF">2020-08-30T19:44:36Z</dcterms:created>
  <dcterms:modified xsi:type="dcterms:W3CDTF">2020-08-31T11:31:15Z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2020-08-30T19:44:35Z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87116893-87b5-422f-824c-0b327bcc7662</vt:lpwstr>
  </property>
  <property fmtid="{D5CDD505-2E9C-101B-9397-08002B2CF9AE}" pid="8" name="MSIP_Label_f42aa342-8706-4288-bd11-ebb85995028c_ContentBits">
    <vt:lpwstr>0</vt:lpwstr>
  </property>
</Properties>
</file>