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3" r:id="rId4"/>
    <p:sldId id="270" r:id="rId5"/>
    <p:sldId id="261" r:id="rId6"/>
    <p:sldId id="269" r:id="rId7"/>
    <p:sldId id="260" r:id="rId8"/>
    <p:sldId id="262" r:id="rId9"/>
    <p:sldId id="264" r:id="rId10"/>
    <p:sldId id="258" r:id="rId11"/>
    <p:sldId id="266" r:id="rId12"/>
    <p:sldId id="267" r:id="rId13"/>
    <p:sldId id="268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CD336D9-5D85-485A-ACA9-E831D38FDAA9}">
          <p14:sldIdLst>
            <p14:sldId id="256"/>
            <p14:sldId id="257"/>
            <p14:sldId id="263"/>
            <p14:sldId id="270"/>
            <p14:sldId id="261"/>
            <p14:sldId id="269"/>
            <p14:sldId id="260"/>
            <p14:sldId id="262"/>
            <p14:sldId id="264"/>
            <p14:sldId id="258"/>
            <p14:sldId id="266"/>
            <p14:sldId id="267"/>
            <p14:sldId id="268"/>
          </p14:sldIdLst>
        </p14:section>
        <p14:section name="code Fabri" id="{F26662B9-F686-4EB2-AFC5-3E13FCE2EA0A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73" autoAdjust="0"/>
    <p:restoredTop sz="94701" autoAdjust="0"/>
  </p:normalViewPr>
  <p:slideViewPr>
    <p:cSldViewPr snapToGrid="0" snapToObjects="1">
      <p:cViewPr>
        <p:scale>
          <a:sx n="100" d="100"/>
          <a:sy n="100" d="100"/>
        </p:scale>
        <p:origin x="-1328" y="-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3A6E-CB82-FD46-A432-61A8152958EE}" type="datetime1">
              <a:rPr lang="en-US" smtClean="0"/>
              <a:t>04/01/16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DD6FF-DB0B-E840-BB55-F1B574465F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333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744D3-BC24-224F-8D25-B569B113FC24}" type="datetime1">
              <a:rPr lang="en-US" smtClean="0"/>
              <a:t>04/01/16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AD709-5B86-D94C-9CD3-E66FB19FC0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737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AD709-5B86-D94C-9CD3-E66FB19FC02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32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285C-C403-094E-9200-37946A85578D}" type="datetime3">
              <a:rPr lang="en-US" smtClean="0"/>
              <a:t>4 Januar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AB4-281F-AF4E-9E30-92123053E06D}" type="datetime3">
              <a:rPr lang="en-US" smtClean="0"/>
              <a:t>4 Januar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529-54E8-ED42-97D3-E193D303ADAE}" type="datetime3">
              <a:rPr lang="en-US" smtClean="0"/>
              <a:t>4 Januar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BC45-065A-9346-9A97-5D336E1AE3C7}" type="datetime3">
              <a:rPr lang="en-US" smtClean="0"/>
              <a:t>4 Januar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1605-74C8-FF4F-83F2-52CEDF4CADEB}" type="datetime3">
              <a:rPr lang="en-US" smtClean="0"/>
              <a:t>4 Januar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3E2D-1302-8E40-90CF-FCB01891CD56}" type="datetime3">
              <a:rPr lang="en-US" smtClean="0"/>
              <a:t>4 Januar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92D7-FD56-2643-B4B9-71D0210BB083}" type="datetime3">
              <a:rPr lang="en-US" smtClean="0"/>
              <a:t>4 Januar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E371-9F75-1149-857C-C5E34287071C}" type="datetime3">
              <a:rPr lang="en-US" smtClean="0"/>
              <a:t>4 Januar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E0D6-5BE8-CF4E-9883-AD349C7E54AD}" type="datetime3">
              <a:rPr lang="en-US" smtClean="0"/>
              <a:t>4 Januar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9736-4F04-A64C-A0B7-AA5621E8B4B4}" type="datetime3">
              <a:rPr lang="en-US" smtClean="0"/>
              <a:t>4 Januar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91B2-7C51-E84C-8E1D-157C5D543CA3}" type="datetime3">
              <a:rPr lang="en-US" smtClean="0"/>
              <a:t>4 Januar 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A2B9556-1BBE-464B-9850-DB9F038F4448}" type="datetime3">
              <a:rPr lang="en-US" smtClean="0"/>
              <a:t>4 Januar 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8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dna-fk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0" y="543192"/>
            <a:ext cx="7565068" cy="233888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62293" y="3241022"/>
            <a:ext cx="80068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>
                <a:solidFill>
                  <a:srgbClr val="000000"/>
                </a:solidFill>
                <a:latin typeface="+mj-lt"/>
                <a:cs typeface="Arial Black"/>
              </a:rPr>
              <a:t>Annotation </a:t>
            </a:r>
            <a:r>
              <a:rPr lang="de-DE" sz="6000" dirty="0" err="1">
                <a:solidFill>
                  <a:srgbClr val="000000"/>
                </a:solidFill>
                <a:latin typeface="+mj-lt"/>
                <a:cs typeface="Arial Black"/>
              </a:rPr>
              <a:t>of</a:t>
            </a:r>
            <a:r>
              <a:rPr lang="de-DE" sz="6000" dirty="0">
                <a:solidFill>
                  <a:srgbClr val="000000"/>
                </a:solidFill>
                <a:latin typeface="+mj-lt"/>
                <a:cs typeface="Arial Black"/>
              </a:rPr>
              <a:t> Plasmid </a:t>
            </a:r>
            <a:r>
              <a:rPr lang="de-DE" sz="6000" dirty="0" err="1">
                <a:solidFill>
                  <a:srgbClr val="000000"/>
                </a:solidFill>
                <a:latin typeface="+mj-lt"/>
                <a:cs typeface="Arial Black"/>
              </a:rPr>
              <a:t>sequences</a:t>
            </a:r>
            <a:r>
              <a:rPr lang="de-DE" sz="6000" dirty="0">
                <a:solidFill>
                  <a:srgbClr val="000000"/>
                </a:solidFill>
                <a:latin typeface="+mj-lt"/>
                <a:cs typeface="Arial Black"/>
              </a:rPr>
              <a:t> </a:t>
            </a: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5156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38888"/>
            <a:ext cx="7412828" cy="4968949"/>
          </a:xfrm>
          <a:prstGeom prst="rect">
            <a:avLst/>
          </a:prstGeom>
        </p:spPr>
      </p:pic>
      <p:sp>
        <p:nvSpPr>
          <p:cNvPr id="5" name="Textfeld 4">
            <a:hlinkClick r:id="" action="ppaction://hlinkshowjump?jump=nextslide"/>
            <a:hlinkHover r:id="rId3" action="ppaction://hlinksldjump"/>
          </p:cNvPr>
          <p:cNvSpPr txBox="1"/>
          <p:nvPr/>
        </p:nvSpPr>
        <p:spPr>
          <a:xfrm>
            <a:off x="457200" y="2263140"/>
            <a:ext cx="1310640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7" name="Textfeld 6">
            <a:hlinkHover r:id="rId4" action="ppaction://hlinksldjump"/>
          </p:cNvPr>
          <p:cNvSpPr txBox="1"/>
          <p:nvPr/>
        </p:nvSpPr>
        <p:spPr>
          <a:xfrm>
            <a:off x="682906" y="4687748"/>
            <a:ext cx="1516284" cy="96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721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Features </a:t>
            </a:r>
            <a:r>
              <a:rPr lang="de-DE" sz="1800" dirty="0" smtClean="0">
                <a:solidFill>
                  <a:srgbClr val="000000"/>
                </a:solidFill>
              </a:rPr>
              <a:t>1/3</a:t>
            </a:r>
            <a:endParaRPr lang="de-DE" sz="1800" dirty="0">
              <a:solidFill>
                <a:srgbClr val="000000"/>
              </a:solidFill>
            </a:endParaRPr>
          </a:p>
        </p:txBody>
      </p:sp>
      <p:pic>
        <p:nvPicPr>
          <p:cNvPr id="5" name="Inhaltsplatzhalter 4" descr="Screen Shot 2016-01-03 at 10.37.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1" b="-481"/>
          <a:stretch>
            <a:fillRect/>
          </a:stretch>
        </p:blipFill>
        <p:spPr/>
      </p:pic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19483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Features </a:t>
            </a:r>
            <a:r>
              <a:rPr lang="de-DE" sz="1800" dirty="0" smtClean="0">
                <a:solidFill>
                  <a:srgbClr val="000000"/>
                </a:solidFill>
              </a:rPr>
              <a:t>2/</a:t>
            </a:r>
            <a:r>
              <a:rPr lang="de-DE" sz="1800" dirty="0">
                <a:solidFill>
                  <a:srgbClr val="000000"/>
                </a:solidFill>
              </a:rPr>
              <a:t>3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5" name="Inhaltsplatzhalter 4" descr="Screen Shot 2016-01-03 at 10.42.5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48"/>
          <a:stretch/>
        </p:blipFill>
        <p:spPr>
          <a:xfrm>
            <a:off x="457200" y="1600200"/>
            <a:ext cx="7620000" cy="2675467"/>
          </a:xfrm>
        </p:spPr>
      </p:pic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sp>
        <p:nvSpPr>
          <p:cNvPr id="6" name="Textfeld 5"/>
          <p:cNvSpPr txBox="1"/>
          <p:nvPr/>
        </p:nvSpPr>
        <p:spPr>
          <a:xfrm>
            <a:off x="711200" y="4783667"/>
            <a:ext cx="8805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5554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Features </a:t>
            </a:r>
            <a:r>
              <a:rPr lang="de-DE" sz="1800" dirty="0" smtClean="0">
                <a:solidFill>
                  <a:srgbClr val="000000"/>
                </a:solidFill>
              </a:rPr>
              <a:t>3/</a:t>
            </a:r>
            <a:r>
              <a:rPr lang="de-DE" sz="1800" dirty="0">
                <a:solidFill>
                  <a:srgbClr val="000000"/>
                </a:solidFill>
              </a:rPr>
              <a:t>3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5" name="Inhaltsplatzhalter 4" descr="Screen Shot 2016-01-03 at 10.43.1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4844"/>
          <a:stretch/>
        </p:blipFill>
        <p:spPr>
          <a:xfrm>
            <a:off x="457200" y="2463800"/>
            <a:ext cx="7620000" cy="3955681"/>
          </a:xfrm>
        </p:spPr>
      </p:pic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sp>
        <p:nvSpPr>
          <p:cNvPr id="6" name="Textfeld 5"/>
          <p:cNvSpPr txBox="1"/>
          <p:nvPr/>
        </p:nvSpPr>
        <p:spPr>
          <a:xfrm>
            <a:off x="982133" y="1566334"/>
            <a:ext cx="1456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...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10118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Aufgabenstellung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der </a:t>
            </a:r>
            <a:r>
              <a:rPr lang="de-DE" dirty="0" err="1" smtClean="0"/>
              <a:t>Nukleotidsequenz</a:t>
            </a:r>
            <a:r>
              <a:rPr lang="de-DE" dirty="0" smtClean="0"/>
              <a:t> eines Plasmid</a:t>
            </a:r>
          </a:p>
          <a:p>
            <a:r>
              <a:rPr lang="de-DE" dirty="0"/>
              <a:t>Erkennung aller genetischen </a:t>
            </a:r>
            <a:r>
              <a:rPr lang="de-DE" dirty="0" smtClean="0"/>
              <a:t>Merkmale</a:t>
            </a:r>
          </a:p>
          <a:p>
            <a:pPr lvl="1"/>
            <a:r>
              <a:rPr lang="de-DE" sz="1800" dirty="0" smtClean="0"/>
              <a:t>Common Features</a:t>
            </a:r>
          </a:p>
          <a:p>
            <a:pPr lvl="1"/>
            <a:r>
              <a:rPr lang="de-DE" sz="1800" dirty="0" smtClean="0"/>
              <a:t>Primer Binding Sites</a:t>
            </a:r>
          </a:p>
          <a:p>
            <a:pPr lvl="1"/>
            <a:r>
              <a:rPr lang="de-DE" sz="1800" dirty="0" smtClean="0"/>
              <a:t>Special </a:t>
            </a:r>
            <a:r>
              <a:rPr lang="de-DE" sz="1800" dirty="0" err="1" smtClean="0"/>
              <a:t>Translated</a:t>
            </a:r>
            <a:r>
              <a:rPr lang="de-DE" sz="1800" dirty="0" smtClean="0"/>
              <a:t> Features</a:t>
            </a:r>
          </a:p>
          <a:p>
            <a:pPr lvl="1"/>
            <a:r>
              <a:rPr lang="de-DE" sz="1800" dirty="0" smtClean="0"/>
              <a:t>Protein </a:t>
            </a:r>
            <a:r>
              <a:rPr lang="de-DE" sz="1800" dirty="0" err="1" smtClean="0"/>
              <a:t>Coding</a:t>
            </a:r>
            <a:r>
              <a:rPr lang="de-DE" sz="1800" dirty="0" smtClean="0"/>
              <a:t> Genes</a:t>
            </a:r>
          </a:p>
          <a:p>
            <a:r>
              <a:rPr lang="de-DE" dirty="0" smtClean="0"/>
              <a:t>Erstellen eines </a:t>
            </a:r>
            <a:r>
              <a:rPr lang="de-DE" dirty="0" err="1" smtClean="0"/>
              <a:t>GenBank</a:t>
            </a:r>
            <a:r>
              <a:rPr lang="de-DE" dirty="0" smtClean="0"/>
              <a:t> Files mit Notation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0067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0000"/>
                </a:solidFill>
              </a:rPr>
              <a:t>Generate</a:t>
            </a:r>
            <a:r>
              <a:rPr lang="de-DE" dirty="0" smtClean="0">
                <a:solidFill>
                  <a:srgbClr val="000000"/>
                </a:solidFill>
              </a:rPr>
              <a:t> &amp; Pickle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6" name="Inhaltsplatzhalter 5" descr="Screen Shot 2016-01-04 at 12.03.3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488"/>
          <a:stretch/>
        </p:blipFill>
        <p:spPr>
          <a:xfrm>
            <a:off x="457200" y="1600200"/>
            <a:ext cx="7620000" cy="2781300"/>
          </a:xfrm>
        </p:spPr>
      </p:pic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5952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Remove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pic>
        <p:nvPicPr>
          <p:cNvPr id="5" name="Inhaltsplatzhalter 4" descr="Screen Shot 2016-01-04 at 12.04.5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18" r="-81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9341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Primer Binding Sites </a:t>
            </a:r>
            <a:r>
              <a:rPr lang="de-DE" sz="1800" dirty="0" smtClean="0">
                <a:solidFill>
                  <a:srgbClr val="000000"/>
                </a:solidFill>
              </a:rPr>
              <a:t>1/2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pic>
        <p:nvPicPr>
          <p:cNvPr id="5" name="Inhaltsplatzhalter 4" descr="Screen Shot 2016-01-03 at 10.51.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63" b="-27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442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Primer Binding Sites </a:t>
            </a:r>
            <a:r>
              <a:rPr lang="de-DE" sz="1800" dirty="0" smtClean="0">
                <a:solidFill>
                  <a:srgbClr val="000000"/>
                </a:solidFill>
              </a:rPr>
              <a:t>2/2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pic>
        <p:nvPicPr>
          <p:cNvPr id="5" name="Inhaltsplatzhalter 4" descr="Screen Shot 2016-01-03 at 10.51.4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222"/>
          <a:stretch/>
        </p:blipFill>
        <p:spPr>
          <a:xfrm>
            <a:off x="457200" y="1600200"/>
            <a:ext cx="7620000" cy="2921000"/>
          </a:xfrm>
        </p:spPr>
      </p:pic>
    </p:spTree>
    <p:extLst>
      <p:ext uri="{BB962C8B-B14F-4D97-AF65-F5344CB8AC3E}">
        <p14:creationId xmlns:p14="http://schemas.microsoft.com/office/powerpoint/2010/main" val="83105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Special </a:t>
            </a:r>
            <a:r>
              <a:rPr lang="de-DE" dirty="0" err="1" smtClean="0">
                <a:solidFill>
                  <a:srgbClr val="000000"/>
                </a:solidFill>
              </a:rPr>
              <a:t>Translated</a:t>
            </a:r>
            <a:r>
              <a:rPr lang="de-DE" dirty="0" smtClean="0">
                <a:solidFill>
                  <a:srgbClr val="000000"/>
                </a:solidFill>
              </a:rPr>
              <a:t> Features </a:t>
            </a:r>
            <a:r>
              <a:rPr lang="de-DE" sz="1800" dirty="0" smtClean="0">
                <a:solidFill>
                  <a:srgbClr val="000000"/>
                </a:solidFill>
              </a:rPr>
              <a:t>1/2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pic>
        <p:nvPicPr>
          <p:cNvPr id="6" name="Inhaltsplatzhalter 5" descr="Screen Shot 2016-01-03 at 10.48.3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44" b="-21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2190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Special </a:t>
            </a:r>
            <a:r>
              <a:rPr lang="de-DE" dirty="0" err="1">
                <a:solidFill>
                  <a:srgbClr val="000000"/>
                </a:solidFill>
              </a:rPr>
              <a:t>Translated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smtClean="0">
                <a:solidFill>
                  <a:srgbClr val="000000"/>
                </a:solidFill>
              </a:rPr>
              <a:t>Features </a:t>
            </a:r>
            <a:r>
              <a:rPr lang="de-DE" sz="1800" dirty="0" smtClean="0">
                <a:solidFill>
                  <a:srgbClr val="000000"/>
                </a:solidFill>
              </a:rPr>
              <a:t>2/2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  <p:pic>
        <p:nvPicPr>
          <p:cNvPr id="5" name="Inhaltsplatzhalter 4" descr="Screen Shot 2016-01-03 at 10.48.5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23" b="-102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6314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Protein </a:t>
            </a:r>
            <a:r>
              <a:rPr lang="de-DE" dirty="0" err="1" smtClean="0">
                <a:solidFill>
                  <a:srgbClr val="000000"/>
                </a:solidFill>
              </a:rPr>
              <a:t>Coding</a:t>
            </a:r>
            <a:r>
              <a:rPr lang="de-DE" dirty="0" smtClean="0">
                <a:solidFill>
                  <a:srgbClr val="000000"/>
                </a:solidFill>
              </a:rPr>
              <a:t> Genes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5" name="Inhaltsplatzhalter 4" descr="Screen Shot 2016-01-03 at 10.53.2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805" b="18436"/>
          <a:stretch/>
        </p:blipFill>
        <p:spPr>
          <a:xfrm>
            <a:off x="457200" y="1600200"/>
            <a:ext cx="7620000" cy="1236133"/>
          </a:xfrm>
        </p:spPr>
      </p:pic>
      <p:sp>
        <p:nvSpPr>
          <p:cNvPr id="4" name="Textfeld 3"/>
          <p:cNvSpPr txBox="1"/>
          <p:nvPr/>
        </p:nvSpPr>
        <p:spPr>
          <a:xfrm>
            <a:off x="262293" y="6394081"/>
            <a:ext cx="8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Jacob Rasmussen, Fabrizio </a:t>
            </a:r>
            <a:r>
              <a:rPr lang="de-DE" sz="1400" dirty="0" err="1" smtClean="0"/>
              <a:t>Parrillo</a:t>
            </a:r>
            <a:r>
              <a:rPr lang="de-DE" sz="1400" dirty="0" smtClean="0"/>
              <a:t>, Steffen Griesch				       04</a:t>
            </a:r>
            <a:r>
              <a:rPr lang="de-DE" sz="1400" dirty="0"/>
              <a:t>. Januar </a:t>
            </a:r>
            <a:r>
              <a:rPr lang="de-DE" sz="1400" dirty="0" smtClean="0"/>
              <a:t>2016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3864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Himmel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Nähe.thmx</Template>
  <TotalTime>0</TotalTime>
  <Words>185</Words>
  <Application>Microsoft Macintosh PowerPoint</Application>
  <PresentationFormat>Bildschirmpräsentation (4:3)</PresentationFormat>
  <Paragraphs>35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Adjacency</vt:lpstr>
      <vt:lpstr>PowerPoint-Präsentation</vt:lpstr>
      <vt:lpstr>Aufgabenstellung</vt:lpstr>
      <vt:lpstr>Generate &amp; Pickle</vt:lpstr>
      <vt:lpstr>Remove</vt:lpstr>
      <vt:lpstr>Primer Binding Sites 1/2</vt:lpstr>
      <vt:lpstr>Primer Binding Sites 2/2</vt:lpstr>
      <vt:lpstr>Special Translated Features 1/2</vt:lpstr>
      <vt:lpstr>Special Translated Features 2/2</vt:lpstr>
      <vt:lpstr>Protein Coding Genes</vt:lpstr>
      <vt:lpstr>PowerPoint-Präsentation</vt:lpstr>
      <vt:lpstr>Features 1/3</vt:lpstr>
      <vt:lpstr>Features 2/3</vt:lpstr>
      <vt:lpstr>Features 3/3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Griesch</dc:creator>
  <cp:lastModifiedBy>Steffen Griesch</cp:lastModifiedBy>
  <cp:revision>23</cp:revision>
  <dcterms:created xsi:type="dcterms:W3CDTF">2015-12-29T09:04:27Z</dcterms:created>
  <dcterms:modified xsi:type="dcterms:W3CDTF">2016-01-04T11:38:35Z</dcterms:modified>
</cp:coreProperties>
</file>