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3A6E-CB82-FD46-A432-61A8152958EE}" type="datetime1">
              <a:rPr lang="en-US" smtClean="0"/>
              <a:t>29/12/15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6FF-DB0B-E840-BB55-F1B574465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33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44D3-BC24-224F-8D25-B569B113FC24}" type="datetime1">
              <a:rPr lang="en-US" smtClean="0"/>
              <a:t>29/12/15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D709-5B86-D94C-9CD3-E66FB19FC0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AD709-5B86-D94C-9CD3-E66FB19FC0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2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285C-C403-094E-9200-37946A85578D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AB4-281F-AF4E-9E30-92123053E06D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529-54E8-ED42-97D3-E193D303ADAE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C45-065A-9346-9A97-5D336E1AE3C7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1605-74C8-FF4F-83F2-52CEDF4CADEB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E2D-1302-8E40-90CF-FCB01891CD56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92D7-FD56-2643-B4B9-71D0210BB083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371-9F75-1149-857C-C5E34287071C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0D6-5BE8-CF4E-9883-AD349C7E54AD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9736-4F04-A64C-A0B7-AA5621E8B4B4}" type="datetime3">
              <a:rPr lang="en-US" smtClean="0"/>
              <a:t>29 Dezember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1B2-7C51-E84C-8E1D-157C5D543CA3}" type="datetime3">
              <a:rPr lang="en-US" smtClean="0"/>
              <a:t>29 Dezember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2B9556-1BBE-464B-9850-DB9F038F4448}" type="datetime3">
              <a:rPr lang="en-US" smtClean="0"/>
              <a:t>29 Dezember 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dna-f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0" y="543192"/>
            <a:ext cx="7565068" cy="23388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2293" y="3241022"/>
            <a:ext cx="80068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Annotation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of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Plasmid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sequences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</a:t>
            </a:r>
            <a:endParaRPr lang="de-DE" sz="6000" dirty="0">
              <a:solidFill>
                <a:srgbClr val="000000"/>
              </a:solidFill>
              <a:latin typeface="+mj-lt"/>
              <a:cs typeface="Arial Black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5156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Aufgabenstellung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</a:t>
            </a:r>
            <a:r>
              <a:rPr lang="de-DE" dirty="0" err="1" smtClean="0"/>
              <a:t>Nukleotidsequenz</a:t>
            </a:r>
            <a:r>
              <a:rPr lang="de-DE" dirty="0" smtClean="0"/>
              <a:t> eines Plasmid</a:t>
            </a:r>
          </a:p>
          <a:p>
            <a:r>
              <a:rPr lang="de-DE" dirty="0"/>
              <a:t>Erkennung aller genetischen </a:t>
            </a:r>
            <a:r>
              <a:rPr lang="de-DE" dirty="0" smtClean="0"/>
              <a:t>Merkmale</a:t>
            </a:r>
          </a:p>
          <a:p>
            <a:pPr lvl="1"/>
            <a:r>
              <a:rPr lang="de-DE" sz="1800" dirty="0" smtClean="0"/>
              <a:t>Common Features</a:t>
            </a:r>
          </a:p>
          <a:p>
            <a:pPr lvl="1"/>
            <a:r>
              <a:rPr lang="de-DE" sz="1800" dirty="0" smtClean="0"/>
              <a:t>Primer Binding Sites</a:t>
            </a:r>
          </a:p>
          <a:p>
            <a:pPr lvl="1"/>
            <a:r>
              <a:rPr lang="de-DE" sz="1800" dirty="0" smtClean="0"/>
              <a:t>Special </a:t>
            </a:r>
            <a:r>
              <a:rPr lang="de-DE" sz="1800" dirty="0" err="1" smtClean="0"/>
              <a:t>Translated</a:t>
            </a:r>
            <a:r>
              <a:rPr lang="de-DE" sz="1800" dirty="0" smtClean="0"/>
              <a:t> Features</a:t>
            </a:r>
          </a:p>
          <a:p>
            <a:pPr lvl="1"/>
            <a:r>
              <a:rPr lang="de-DE" sz="1800" dirty="0" smtClean="0"/>
              <a:t>Protein </a:t>
            </a:r>
            <a:r>
              <a:rPr lang="de-DE" sz="1800" dirty="0" err="1" smtClean="0"/>
              <a:t>Coding</a:t>
            </a:r>
            <a:r>
              <a:rPr lang="de-DE" sz="1800" dirty="0" smtClean="0"/>
              <a:t> Genes</a:t>
            </a:r>
          </a:p>
          <a:p>
            <a:r>
              <a:rPr lang="de-DE" dirty="0" smtClean="0"/>
              <a:t>Erstellen eines </a:t>
            </a:r>
            <a:r>
              <a:rPr lang="de-DE" dirty="0" err="1" smtClean="0"/>
              <a:t>GenBank</a:t>
            </a:r>
            <a:r>
              <a:rPr lang="de-DE" dirty="0" smtClean="0"/>
              <a:t> Files mit Notation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067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Common Features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1721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9233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Sites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" name="Inhaltsplatzhalter 5" descr="Screen Shot 2015-12-29 at 12.54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r="-4444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4442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Special </a:t>
            </a:r>
            <a:r>
              <a:rPr lang="de-DE" dirty="0" err="1" smtClean="0">
                <a:solidFill>
                  <a:srgbClr val="000000"/>
                </a:solidFill>
              </a:rPr>
              <a:t>Translated</a:t>
            </a:r>
            <a:r>
              <a:rPr lang="de-DE" dirty="0" smtClean="0">
                <a:solidFill>
                  <a:srgbClr val="000000"/>
                </a:solidFill>
              </a:rPr>
              <a:t> Features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5-12-29 at 12.58.5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724"/>
          <a:stretch/>
        </p:blipFill>
        <p:spPr>
          <a:xfrm>
            <a:off x="457200" y="1600200"/>
            <a:ext cx="7620000" cy="3233119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2190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Special </a:t>
            </a:r>
            <a:r>
              <a:rPr lang="de-DE" dirty="0" err="1">
                <a:solidFill>
                  <a:srgbClr val="000000"/>
                </a:solidFill>
              </a:rPr>
              <a:t>Translated</a:t>
            </a:r>
            <a:r>
              <a:rPr lang="de-DE" dirty="0">
                <a:solidFill>
                  <a:srgbClr val="000000"/>
                </a:solidFill>
              </a:rPr>
              <a:t> Features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7" name="Inhaltsplatzhalter 6" descr="Screen Shot 2015-12-29 at 15.34.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183"/>
          <a:stretch/>
        </p:blipFill>
        <p:spPr>
          <a:xfrm>
            <a:off x="457200" y="1600200"/>
            <a:ext cx="7620000" cy="3051707"/>
          </a:xfrm>
        </p:spPr>
      </p:pic>
    </p:spTree>
    <p:extLst>
      <p:ext uri="{BB962C8B-B14F-4D97-AF65-F5344CB8AC3E}">
        <p14:creationId xmlns:p14="http://schemas.microsoft.com/office/powerpoint/2010/main" val="277631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Protein </a:t>
            </a:r>
            <a:r>
              <a:rPr lang="de-DE" dirty="0" err="1" smtClean="0">
                <a:solidFill>
                  <a:srgbClr val="000000"/>
                </a:solidFill>
              </a:rPr>
              <a:t>Coding</a:t>
            </a:r>
            <a:r>
              <a:rPr lang="de-DE" dirty="0" smtClean="0">
                <a:solidFill>
                  <a:srgbClr val="000000"/>
                </a:solidFill>
              </a:rPr>
              <a:t> genes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864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952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imm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Nähe.thmx</Template>
  <TotalTime>0</TotalTime>
  <Words>118</Words>
  <Application>Microsoft Macintosh PowerPoint</Application>
  <PresentationFormat>Bildschirmpräsentation (4:3)</PresentationFormat>
  <Paragraphs>24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Adjacency</vt:lpstr>
      <vt:lpstr>PowerPoint-Präsentation</vt:lpstr>
      <vt:lpstr>Aufgabenstellung</vt:lpstr>
      <vt:lpstr>Common Features</vt:lpstr>
      <vt:lpstr>PowerPoint-Präsentation</vt:lpstr>
      <vt:lpstr>Primer Binding Sites</vt:lpstr>
      <vt:lpstr>Special Translated Features</vt:lpstr>
      <vt:lpstr>Special Translated Features</vt:lpstr>
      <vt:lpstr>Protein Coding genes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Griesch</dc:creator>
  <cp:lastModifiedBy>Steffen Griesch</cp:lastModifiedBy>
  <cp:revision>12</cp:revision>
  <dcterms:created xsi:type="dcterms:W3CDTF">2015-12-29T09:04:27Z</dcterms:created>
  <dcterms:modified xsi:type="dcterms:W3CDTF">2015-12-29T14:47:02Z</dcterms:modified>
</cp:coreProperties>
</file>