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17BB-00CA-2249-A870-19701BDE3627}" type="datetimeFigureOut">
              <a:rPr lang="de-DE" smtClean="0"/>
              <a:t>12/12/15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74DB8-5F28-4043-AFFD-A974B4AA5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CD305-2488-AC43-AF42-3BC7F5036A14}" type="datetimeFigureOut">
              <a:rPr lang="de-DE" smtClean="0"/>
              <a:t>12/12/15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FB84-0DA0-4E4F-91FD-5358CA9E5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07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557-355E-9642-9919-A38D6CF07754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D214-F5E0-A641-95E5-7D8D9ABA2041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02F1-F76B-9F4F-9FC5-57CB53567610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923C-900A-384B-B96B-6D3B226C65E7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8BA-8A8D-5146-9863-FB9B752A5237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D14C-9C09-B042-92E3-E5B4D37A09B2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7EAA-9B26-F045-8577-5A300BF59E99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F525-7D65-F347-8465-0367A29BE033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EC00-0BC2-F74D-B0B6-9337E3400229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228-8357-1B4A-8870-5AC467A81F12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0BE6-5AD3-7449-8F4B-1C9760AFA5F5}" type="datetime3">
              <a:rPr lang="en-US" smtClean="0"/>
              <a:t>12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53763"/>
            <a:ext cx="6400800" cy="823232"/>
          </a:xfrm>
        </p:spPr>
        <p:txBody>
          <a:bodyPr>
            <a:normAutofit/>
          </a:bodyPr>
          <a:lstStyle/>
          <a:p>
            <a:r>
              <a:rPr lang="de-DE" sz="3600" dirty="0"/>
              <a:t>Annotation </a:t>
            </a:r>
            <a:r>
              <a:rPr lang="de-DE" sz="3600" dirty="0" err="1"/>
              <a:t>of</a:t>
            </a:r>
            <a:r>
              <a:rPr lang="de-DE" sz="3600" dirty="0"/>
              <a:t> Plasmid </a:t>
            </a:r>
            <a:r>
              <a:rPr lang="de-DE" sz="3600" dirty="0" err="1"/>
              <a:t>sequences</a:t>
            </a:r>
            <a:r>
              <a:rPr lang="de-DE" sz="3600" dirty="0"/>
              <a:t> </a:t>
            </a:r>
            <a:endParaRPr lang="de-DE" sz="3600" dirty="0"/>
          </a:p>
        </p:txBody>
      </p:sp>
      <p:pic>
        <p:nvPicPr>
          <p:cNvPr id="4" name="Bild 3" descr="biopython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62"/>
            <a:ext cx="9144000" cy="25717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getFeature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2.1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8" r="-3364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features_Container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4.2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2" r="-750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8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statistics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6.4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78" r="-2017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searchFeature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8.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52" b="-2795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/>
              <a:t>searchFeature</a:t>
            </a:r>
            <a:r>
              <a:rPr lang="de-DE" dirty="0"/>
              <a:t>()</a:t>
            </a:r>
          </a:p>
        </p:txBody>
      </p:sp>
      <p:pic>
        <p:nvPicPr>
          <p:cNvPr id="6" name="Inhaltsplatzhalter 5" descr="Screen Shot 2015-12-12 at 21.38.5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98" b="-3669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12 Dezember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73</Words>
  <Application>Microsoft Macintosh PowerPoint</Application>
  <PresentationFormat>Bildschirmpräsentation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 Schwarz </vt:lpstr>
      <vt:lpstr>PowerPoint-Präsentation</vt:lpstr>
      <vt:lpstr>getFeature()</vt:lpstr>
      <vt:lpstr>features_Container()</vt:lpstr>
      <vt:lpstr>statistics()</vt:lpstr>
      <vt:lpstr>searchFeature()</vt:lpstr>
      <vt:lpstr>searchFeature()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Steffen Griesch</cp:lastModifiedBy>
  <cp:revision>2</cp:revision>
  <dcterms:created xsi:type="dcterms:W3CDTF">2015-12-12T20:24:30Z</dcterms:created>
  <dcterms:modified xsi:type="dcterms:W3CDTF">2015-12-12T20:44:34Z</dcterms:modified>
</cp:coreProperties>
</file>