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59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CD336D9-5D85-485A-ACA9-E831D38FDAA9}">
          <p14:sldIdLst>
            <p14:sldId id="256"/>
            <p14:sldId id="257"/>
            <p14:sldId id="258"/>
            <p14:sldId id="261"/>
            <p14:sldId id="260"/>
            <p14:sldId id="262"/>
            <p14:sldId id="264"/>
            <p14:sldId id="263"/>
          </p14:sldIdLst>
        </p14:section>
        <p14:section name="code Fabri" id="{F26662B9-F686-4EB2-AFC5-3E13FCE2EA0A}">
          <p14:sldIdLst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>
        <p:scale>
          <a:sx n="66" d="100"/>
          <a:sy n="66" d="100"/>
        </p:scale>
        <p:origin x="1858" y="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3A6E-CB82-FD46-A432-61A8152958EE}" type="datetime1">
              <a:rPr lang="en-US" smtClean="0"/>
              <a:t>1/3/2016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6FF-DB0B-E840-BB55-F1B574465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3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44D3-BC24-224F-8D25-B569B113FC24}" type="datetime1">
              <a:rPr lang="en-US" smtClean="0"/>
              <a:t>1/3/2016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D709-5B86-D94C-9CD3-E66FB19FC0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D709-5B86-D94C-9CD3-E66FB19FC0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2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85C-C403-094E-9200-37946A85578D}" type="datetime3">
              <a:rPr lang="en-US" smtClean="0"/>
              <a:t>3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AB4-281F-AF4E-9E30-92123053E06D}" type="datetime3">
              <a:rPr lang="en-US" smtClean="0"/>
              <a:t>3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529-54E8-ED42-97D3-E193D303ADAE}" type="datetime3">
              <a:rPr lang="en-US" smtClean="0"/>
              <a:t>3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C45-065A-9346-9A97-5D336E1AE3C7}" type="datetime3">
              <a:rPr lang="en-US" smtClean="0"/>
              <a:t>3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605-74C8-FF4F-83F2-52CEDF4CADEB}" type="datetime3">
              <a:rPr lang="en-US" smtClean="0"/>
              <a:t>3 January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E2D-1302-8E40-90CF-FCB01891CD56}" type="datetime3">
              <a:rPr lang="en-US" smtClean="0"/>
              <a:t>3 January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2D7-FD56-2643-B4B9-71D0210BB083}" type="datetime3">
              <a:rPr lang="en-US" smtClean="0"/>
              <a:t>3 January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371-9F75-1149-857C-C5E34287071C}" type="datetime3">
              <a:rPr lang="en-US" smtClean="0"/>
              <a:t>3 January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0D6-5BE8-CF4E-9883-AD349C7E54AD}" type="datetime3">
              <a:rPr lang="en-US" smtClean="0"/>
              <a:t>3 January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9736-4F04-A64C-A0B7-AA5621E8B4B4}" type="datetime3">
              <a:rPr lang="en-US" smtClean="0"/>
              <a:t>3 January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1B2-7C51-E84C-8E1D-157C5D543CA3}" type="datetime3">
              <a:rPr lang="en-US" smtClean="0"/>
              <a:t>3 January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2B9556-1BBE-464B-9850-DB9F038F4448}" type="datetime3">
              <a:rPr lang="en-US" smtClean="0"/>
              <a:t>3 January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na-f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543192"/>
            <a:ext cx="7565068" cy="2338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2293" y="3241022"/>
            <a:ext cx="8006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Annotation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of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Plasmid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sequences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15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48029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countFeatures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accVariationList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features_Dict_Container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'mobile'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'mobile'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.qualifiers.get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seq_in_list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accVariationList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variation.seq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seq_in_list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variation.mobile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900" dirty="0" smtClean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de-DE" altLang="de-DE" sz="1000" dirty="0" err="1" smtClean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altLang="de-DE" sz="1000" dirty="0" smtClean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only_product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altLang="de-DE" sz="1000" dirty="0" err="1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variation.product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sz="1000" dirty="0">
                <a:solidFill>
                  <a:srgbClr val="CF6A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seq_in_list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>
                <a:solidFill>
                  <a:srgbClr val="DAD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de-DE" altLang="de-DE" sz="1000" dirty="0">
                <a:solidFill>
                  <a:srgbClr val="DAD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DAD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variation.bound_moiety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variation.mobile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mobile)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variation.note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variation.gene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variation.count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de-DE" altLang="de-DE" sz="1000" dirty="0">
                <a:solidFill>
                  <a:srgbClr val="CF6A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altLang="de-DE" sz="1000" dirty="0">
                <a:solidFill>
                  <a:srgbClr val="CF6A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F6A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statFeature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i="1" dirty="0" err="1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i="1" dirty="0">
                <a:solidFill>
                  <a:srgbClr val="5F5A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000" dirty="0" err="1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seq_in_list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FeatureVariation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>
                <a:solidFill>
                  <a:srgbClr val="CF6A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new_variation.note.append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new_variation.bound_moiety.append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bound_moiety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new_variation.gene.append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new_variation.product.append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new_variation.mobile.append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(mobile)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accVariationList.append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new_variation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 err="1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err="1">
                <a:solidFill>
                  <a:srgbClr val="9B70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appendQualifier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qualifier</a:t>
            </a:r>
            <a:r>
              <a:rPr lang="de-DE" altLang="de-DE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dirty="0" err="1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altLang="de-DE" sz="1000" dirty="0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err="1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altLang="de-DE" sz="1000" dirty="0">
                <a:solidFill>
                  <a:srgbClr val="F9EE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altLang="de-DE" sz="1000" dirty="0">
                <a:solidFill>
                  <a:srgbClr val="DAD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000" dirty="0">
                <a:solidFill>
                  <a:srgbClr val="CDA8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qualifier</a:t>
            </a:r>
            <a:r>
              <a:rPr lang="de-DE" altLang="de-DE" sz="1000" dirty="0" err="1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dirty="0" err="1">
                <a:solidFill>
                  <a:srgbClr val="758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altLang="de-DE" sz="1000" dirty="0">
                <a:solidFill>
                  <a:srgbClr val="F8F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Aufgabenstellung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</a:t>
            </a:r>
            <a:r>
              <a:rPr lang="de-DE" dirty="0" err="1" smtClean="0"/>
              <a:t>Nukleotidsequenz</a:t>
            </a:r>
            <a:r>
              <a:rPr lang="de-DE" dirty="0" smtClean="0"/>
              <a:t> eines Plasmid</a:t>
            </a:r>
          </a:p>
          <a:p>
            <a:r>
              <a:rPr lang="de-DE" dirty="0"/>
              <a:t>Erkennung aller genetischen </a:t>
            </a:r>
            <a:r>
              <a:rPr lang="de-DE" dirty="0" smtClean="0"/>
              <a:t>Merkmale</a:t>
            </a:r>
          </a:p>
          <a:p>
            <a:pPr lvl="1"/>
            <a:r>
              <a:rPr lang="de-DE" sz="1800" dirty="0" smtClean="0"/>
              <a:t>Common Features</a:t>
            </a:r>
          </a:p>
          <a:p>
            <a:pPr lvl="1"/>
            <a:r>
              <a:rPr lang="de-DE" sz="1800" dirty="0" smtClean="0"/>
              <a:t>Primer Binding Sites</a:t>
            </a:r>
          </a:p>
          <a:p>
            <a:pPr lvl="1"/>
            <a:r>
              <a:rPr lang="de-DE" sz="1800" dirty="0" smtClean="0"/>
              <a:t>Special </a:t>
            </a:r>
            <a:r>
              <a:rPr lang="de-DE" sz="1800" dirty="0" err="1" smtClean="0"/>
              <a:t>Translated</a:t>
            </a:r>
            <a:r>
              <a:rPr lang="de-DE" sz="1800" dirty="0" smtClean="0"/>
              <a:t> Features</a:t>
            </a:r>
          </a:p>
          <a:p>
            <a:pPr lvl="1"/>
            <a:r>
              <a:rPr lang="de-DE" sz="1800" dirty="0" smtClean="0"/>
              <a:t>Protein </a:t>
            </a:r>
            <a:r>
              <a:rPr lang="de-DE" sz="1800" dirty="0" err="1" smtClean="0"/>
              <a:t>Coding</a:t>
            </a:r>
            <a:r>
              <a:rPr lang="de-DE" sz="1800" dirty="0" smtClean="0"/>
              <a:t> Genes</a:t>
            </a:r>
          </a:p>
          <a:p>
            <a:r>
              <a:rPr lang="de-DE" dirty="0" smtClean="0"/>
              <a:t>Erstellen eines </a:t>
            </a:r>
            <a:r>
              <a:rPr lang="de-DE" dirty="0" err="1" smtClean="0"/>
              <a:t>GenBank</a:t>
            </a:r>
            <a:r>
              <a:rPr lang="de-DE" dirty="0" smtClean="0"/>
              <a:t> Files mit Notation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06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888"/>
            <a:ext cx="7412828" cy="4968949"/>
          </a:xfrm>
          <a:prstGeom prst="rect">
            <a:avLst/>
          </a:prstGeom>
        </p:spPr>
      </p:pic>
      <p:sp>
        <p:nvSpPr>
          <p:cNvPr id="5" name="Textfeld 4">
            <a:hlinkClick r:id="" action="ppaction://hlinkshowjump?jump=nextslide"/>
            <a:hlinkHover r:id="rId3" action="ppaction://hlinksldjump"/>
          </p:cNvPr>
          <p:cNvSpPr txBox="1"/>
          <p:nvPr/>
        </p:nvSpPr>
        <p:spPr>
          <a:xfrm>
            <a:off x="457200" y="2263140"/>
            <a:ext cx="131064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7" name="Textfeld 6">
            <a:hlinkHover r:id="rId4" action="ppaction://hlinksldjump"/>
          </p:cNvPr>
          <p:cNvSpPr txBox="1"/>
          <p:nvPr/>
        </p:nvSpPr>
        <p:spPr>
          <a:xfrm>
            <a:off x="682906" y="4687748"/>
            <a:ext cx="1516284" cy="96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Inhaltsplatzhalter 5" descr="Screen Shot 2015-12-29 at 12.54.02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r="-4444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44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Special </a:t>
            </a:r>
            <a:r>
              <a:rPr lang="de-DE" dirty="0" err="1" smtClean="0">
                <a:solidFill>
                  <a:srgbClr val="000000"/>
                </a:solidFill>
              </a:rPr>
              <a:t>Translated</a:t>
            </a:r>
            <a:r>
              <a:rPr lang="de-DE" dirty="0" smtClean="0">
                <a:solidFill>
                  <a:srgbClr val="000000"/>
                </a:solidFill>
              </a:rPr>
              <a:t> Features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5-12-29 at 12.58.56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724"/>
          <a:stretch/>
        </p:blipFill>
        <p:spPr>
          <a:xfrm>
            <a:off x="457200" y="1600200"/>
            <a:ext cx="7620000" cy="3233119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21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Special </a:t>
            </a:r>
            <a:r>
              <a:rPr lang="de-DE" dirty="0" err="1">
                <a:solidFill>
                  <a:srgbClr val="000000"/>
                </a:solidFill>
              </a:rPr>
              <a:t>Translated</a:t>
            </a:r>
            <a:r>
              <a:rPr lang="de-DE" dirty="0">
                <a:solidFill>
                  <a:srgbClr val="000000"/>
                </a:solidFill>
              </a:rPr>
              <a:t> Features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7" name="Inhaltsplatzhalter 6" descr="Screen Shot 2015-12-29 at 15.34.22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183"/>
          <a:stretch/>
        </p:blipFill>
        <p:spPr>
          <a:xfrm>
            <a:off x="457200" y="1600200"/>
            <a:ext cx="7620000" cy="3051707"/>
          </a:xfrm>
        </p:spPr>
      </p:pic>
    </p:spTree>
    <p:extLst>
      <p:ext uri="{BB962C8B-B14F-4D97-AF65-F5344CB8AC3E}">
        <p14:creationId xmlns:p14="http://schemas.microsoft.com/office/powerpoint/2010/main" val="2776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Protein </a:t>
            </a:r>
            <a:r>
              <a:rPr lang="de-DE" dirty="0" err="1" smtClean="0">
                <a:solidFill>
                  <a:srgbClr val="000000"/>
                </a:solidFill>
              </a:rPr>
              <a:t>Coding</a:t>
            </a:r>
            <a:r>
              <a:rPr lang="de-DE" dirty="0" smtClean="0">
                <a:solidFill>
                  <a:srgbClr val="000000"/>
                </a:solidFill>
              </a:rPr>
              <a:t> genes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86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95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449846"/>
            <a:ext cx="9144000" cy="507831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promoter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rep_origin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primer_bind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terminator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misc_signal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misc_recomb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'LTR'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enhancer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'-35_signal'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'-10_signal'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'RBS'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polyA_signal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sig_peptide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gene_and_product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'CDS'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protein_bind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misc_binding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note_and_mobile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mobile_element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mRNA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'tRNA'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rRNA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features_to_check_list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only_note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gene_and_product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note_and_bound_moiety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note_and_mobile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only_gene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only_product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features_Dict_Container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dictonary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form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features_to_check_list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features_to_check_list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features_Dict_Container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[f]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######################################</a:t>
            </a:r>
            <a:b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getFeature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"Load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handle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genbank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record.features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features_to_check_list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f.type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testSeqLength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f.location.start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f.location.end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countFeatures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f.location.start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f.location.end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features_Dict_Container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testSeqLength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imm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Nähe.thmx</Template>
  <TotalTime>0</TotalTime>
  <Words>150</Words>
  <Application>Microsoft Office PowerPoint</Application>
  <PresentationFormat>Bildschirmpräsentation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Cambria</vt:lpstr>
      <vt:lpstr>Courier New</vt:lpstr>
      <vt:lpstr>Adjacency</vt:lpstr>
      <vt:lpstr>PowerPoint-Präsentation</vt:lpstr>
      <vt:lpstr>Aufgabenstellung</vt:lpstr>
      <vt:lpstr>PowerPoint-Präsentation</vt:lpstr>
      <vt:lpstr>Primer Binding Sites</vt:lpstr>
      <vt:lpstr>Special Translated Features</vt:lpstr>
      <vt:lpstr>Special Translated Features</vt:lpstr>
      <vt:lpstr>Protein Coding genes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Fabrizio Parrillo</cp:lastModifiedBy>
  <cp:revision>15</cp:revision>
  <dcterms:created xsi:type="dcterms:W3CDTF">2015-12-29T09:04:27Z</dcterms:created>
  <dcterms:modified xsi:type="dcterms:W3CDTF">2016-01-03T09:12:20Z</dcterms:modified>
</cp:coreProperties>
</file>