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02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61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3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8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7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72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8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3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91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9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76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7876-2B0E-4652-8CAE-775C2FD87460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ACF9-0F90-45ED-A7C0-A26A013643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79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3808" y="404665"/>
            <a:ext cx="1185529" cy="4551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Architecture Description File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63520" y="2747171"/>
            <a:ext cx="1080120" cy="7456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ACE 2.0 (Activity Estimation)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7216" y="4270577"/>
            <a:ext cx="1367572" cy="59858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73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VPR 6.0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with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Power </a:t>
            </a:r>
            <a:r>
              <a:rPr lang="en-US" sz="1200" dirty="0">
                <a:solidFill>
                  <a:schemeClr val="tx1"/>
                </a:solidFill>
              </a:rPr>
              <a:t>Estimation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87214" y="1196752"/>
            <a:ext cx="1367572" cy="33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ODIN </a:t>
            </a:r>
            <a:r>
              <a:rPr lang="en-US" sz="1200" dirty="0" smtClean="0"/>
              <a:t>II</a:t>
            </a:r>
            <a:endParaRPr lang="en-US" sz="12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556955" y="404063"/>
            <a:ext cx="828092" cy="455159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Verilog HDL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25" idx="2"/>
            <a:endCxn id="9" idx="0"/>
          </p:cNvCxnSpPr>
          <p:nvPr/>
        </p:nvCxnSpPr>
        <p:spPr>
          <a:xfrm rot="5400000">
            <a:off x="4802236" y="1027987"/>
            <a:ext cx="33753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" idx="2"/>
            <a:endCxn id="9" idx="1"/>
          </p:cNvCxnSpPr>
          <p:nvPr/>
        </p:nvCxnSpPr>
        <p:spPr>
          <a:xfrm rot="16200000" flipH="1">
            <a:off x="3610111" y="686286"/>
            <a:ext cx="503564" cy="85064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" idx="2"/>
            <a:endCxn id="7" idx="1"/>
          </p:cNvCxnSpPr>
          <p:nvPr/>
        </p:nvCxnSpPr>
        <p:spPr>
          <a:xfrm rot="16200000" flipH="1">
            <a:off x="2006872" y="2289525"/>
            <a:ext cx="3710044" cy="85064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50" idx="3"/>
            <a:endCxn id="6" idx="1"/>
          </p:cNvCxnSpPr>
          <p:nvPr/>
        </p:nvCxnSpPr>
        <p:spPr>
          <a:xfrm flipV="1">
            <a:off x="5322947" y="3119987"/>
            <a:ext cx="640573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4284548" y="2348880"/>
            <a:ext cx="1367572" cy="33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ABC</a:t>
            </a:r>
            <a:endParaRPr lang="en-US" sz="12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175334" y="404665"/>
            <a:ext cx="1179958" cy="455160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SPICE CMOS Technology File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7128284" y="1124744"/>
            <a:ext cx="1274056" cy="834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Technology Properties Generation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(One-time only)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stCxn id="27" idx="2"/>
            <a:endCxn id="28" idx="0"/>
          </p:cNvCxnSpPr>
          <p:nvPr/>
        </p:nvCxnSpPr>
        <p:spPr>
          <a:xfrm flipH="1">
            <a:off x="7765312" y="859825"/>
            <a:ext cx="1" cy="2649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" idx="2"/>
            <a:endCxn id="130" idx="0"/>
          </p:cNvCxnSpPr>
          <p:nvPr/>
        </p:nvCxnSpPr>
        <p:spPr>
          <a:xfrm>
            <a:off x="4971000" y="1530025"/>
            <a:ext cx="2" cy="2427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03" idx="2"/>
            <a:endCxn id="150" idx="0"/>
          </p:cNvCxnSpPr>
          <p:nvPr/>
        </p:nvCxnSpPr>
        <p:spPr>
          <a:xfrm>
            <a:off x="4968334" y="2682153"/>
            <a:ext cx="2668" cy="272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" idx="2"/>
            <a:endCxn id="288" idx="0"/>
          </p:cNvCxnSpPr>
          <p:nvPr/>
        </p:nvCxnSpPr>
        <p:spPr>
          <a:xfrm>
            <a:off x="4971002" y="4869160"/>
            <a:ext cx="0" cy="301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619057" y="1772816"/>
            <a:ext cx="703890" cy="329993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BLIF</a:t>
            </a:r>
            <a:endParaRPr lang="en-US" sz="1200" dirty="0"/>
          </a:p>
        </p:txBody>
      </p:sp>
      <p:cxnSp>
        <p:nvCxnSpPr>
          <p:cNvPr id="147" name="Straight Arrow Connector 146"/>
          <p:cNvCxnSpPr>
            <a:stCxn id="130" idx="2"/>
            <a:endCxn id="103" idx="0"/>
          </p:cNvCxnSpPr>
          <p:nvPr/>
        </p:nvCxnSpPr>
        <p:spPr>
          <a:xfrm flipH="1">
            <a:off x="4968334" y="2102809"/>
            <a:ext cx="2668" cy="2460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619057" y="2954991"/>
            <a:ext cx="703890" cy="329993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BLIF</a:t>
            </a:r>
            <a:endParaRPr lang="en-US" sz="1200" dirty="0"/>
          </a:p>
        </p:txBody>
      </p:sp>
      <p:sp>
        <p:nvSpPr>
          <p:cNvPr id="170" name="Rectangle 169"/>
          <p:cNvSpPr/>
          <p:nvPr/>
        </p:nvSpPr>
        <p:spPr>
          <a:xfrm>
            <a:off x="5963520" y="3717032"/>
            <a:ext cx="1080120" cy="629656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Activities</a:t>
            </a:r>
          </a:p>
          <a:p>
            <a:pPr algn="ctr"/>
            <a:r>
              <a:rPr lang="en-US" sz="1200" dirty="0" smtClean="0"/>
              <a:t>(*.act)</a:t>
            </a:r>
            <a:endParaRPr lang="en-US" sz="1200" dirty="0"/>
          </a:p>
        </p:txBody>
      </p:sp>
      <p:sp>
        <p:nvSpPr>
          <p:cNvPr id="174" name="Rectangle 173"/>
          <p:cNvSpPr/>
          <p:nvPr/>
        </p:nvSpPr>
        <p:spPr>
          <a:xfrm>
            <a:off x="7164288" y="3717032"/>
            <a:ext cx="1202048" cy="629656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Technology Properties (*.xml)</a:t>
            </a:r>
            <a:endParaRPr lang="en-US" sz="1200" dirty="0"/>
          </a:p>
        </p:txBody>
      </p:sp>
      <p:cxnSp>
        <p:nvCxnSpPr>
          <p:cNvPr id="205" name="Elbow Connector 204"/>
          <p:cNvCxnSpPr>
            <a:stCxn id="174" idx="2"/>
            <a:endCxn id="7" idx="3"/>
          </p:cNvCxnSpPr>
          <p:nvPr/>
        </p:nvCxnSpPr>
        <p:spPr>
          <a:xfrm rot="5400000">
            <a:off x="6598460" y="3403016"/>
            <a:ext cx="223181" cy="2110524"/>
          </a:xfrm>
          <a:prstGeom prst="bentConnector2">
            <a:avLst/>
          </a:prstGeom>
          <a:ln w="19050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70" idx="2"/>
            <a:endCxn id="7" idx="3"/>
          </p:cNvCxnSpPr>
          <p:nvPr/>
        </p:nvCxnSpPr>
        <p:spPr>
          <a:xfrm rot="5400000">
            <a:off x="5967594" y="4033882"/>
            <a:ext cx="223181" cy="848792"/>
          </a:xfrm>
          <a:prstGeom prst="bentConnector2">
            <a:avLst/>
          </a:prstGeom>
          <a:ln w="19050"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50" idx="2"/>
            <a:endCxn id="7" idx="0"/>
          </p:cNvCxnSpPr>
          <p:nvPr/>
        </p:nvCxnSpPr>
        <p:spPr>
          <a:xfrm>
            <a:off x="4971002" y="3284984"/>
            <a:ext cx="0" cy="9855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6" idx="2"/>
            <a:endCxn id="170" idx="0"/>
          </p:cNvCxnSpPr>
          <p:nvPr/>
        </p:nvCxnSpPr>
        <p:spPr>
          <a:xfrm>
            <a:off x="6503580" y="3492802"/>
            <a:ext cx="0" cy="2242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8" idx="2"/>
            <a:endCxn id="174" idx="0"/>
          </p:cNvCxnSpPr>
          <p:nvPr/>
        </p:nvCxnSpPr>
        <p:spPr>
          <a:xfrm>
            <a:off x="7765312" y="1958792"/>
            <a:ext cx="0" cy="17582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4195614" y="5170884"/>
            <a:ext cx="1550775" cy="762041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Packing (*</a:t>
            </a:r>
            <a:r>
              <a:rPr lang="en-US" sz="1200" dirty="0" err="1" smtClean="0"/>
              <a:t>.net</a:t>
            </a:r>
            <a:r>
              <a:rPr lang="en-US" sz="1200" dirty="0" smtClean="0"/>
              <a:t>)</a:t>
            </a:r>
          </a:p>
          <a:p>
            <a:pPr algn="ctr"/>
            <a:r>
              <a:rPr lang="en-US" sz="1200" dirty="0" smtClean="0"/>
              <a:t>Placement (*.place)</a:t>
            </a:r>
          </a:p>
          <a:p>
            <a:pPr algn="ctr"/>
            <a:r>
              <a:rPr lang="en-US" sz="1200" dirty="0" smtClean="0"/>
              <a:t>Routing (*.route)</a:t>
            </a:r>
          </a:p>
          <a:p>
            <a:pPr algn="ctr"/>
            <a:r>
              <a:rPr lang="en-US" sz="1200" dirty="0" smtClean="0"/>
              <a:t>Power (*.power)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582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39752" y="1268760"/>
            <a:ext cx="4968552" cy="3384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9339" y="8994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pb_type: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63888" y="1628800"/>
            <a:ext cx="351656" cy="2600672"/>
            <a:chOff x="3067286" y="1516596"/>
            <a:chExt cx="639688" cy="2600672"/>
          </a:xfrm>
        </p:grpSpPr>
        <p:sp>
          <p:nvSpPr>
            <p:cNvPr id="22" name="Rectangle 21"/>
            <p:cNvSpPr/>
            <p:nvPr/>
          </p:nvSpPr>
          <p:spPr>
            <a:xfrm>
              <a:off x="3067286" y="1516596"/>
              <a:ext cx="639688" cy="2600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067286" y="1516596"/>
              <a:ext cx="639688" cy="2600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067286" y="1516596"/>
              <a:ext cx="639688" cy="2600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394741" y="1628800"/>
            <a:ext cx="2362504" cy="963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16016" y="192608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pb_type: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94741" y="3265674"/>
            <a:ext cx="2362504" cy="963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16016" y="35628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pb_type: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24128" y="273672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24128" y="288912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24128" y="304152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339752" y="2274822"/>
            <a:ext cx="1224136" cy="360040"/>
            <a:chOff x="2339752" y="1636997"/>
            <a:chExt cx="1224136" cy="360040"/>
          </a:xfrm>
        </p:grpSpPr>
        <p:sp>
          <p:nvSpPr>
            <p:cNvPr id="53" name="Isosceles Triangle 52"/>
            <p:cNvSpPr/>
            <p:nvPr/>
          </p:nvSpPr>
          <p:spPr>
            <a:xfrm rot="5400000">
              <a:off x="2541873" y="1650900"/>
              <a:ext cx="360040" cy="33223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2339752" y="1817017"/>
              <a:ext cx="216024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88010" y="1817017"/>
              <a:ext cx="675878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339752" y="2740825"/>
            <a:ext cx="1224136" cy="360040"/>
            <a:chOff x="2339752" y="1636997"/>
            <a:chExt cx="1224136" cy="360040"/>
          </a:xfrm>
        </p:grpSpPr>
        <p:sp>
          <p:nvSpPr>
            <p:cNvPr id="57" name="Isosceles Triangle 56"/>
            <p:cNvSpPr/>
            <p:nvPr/>
          </p:nvSpPr>
          <p:spPr>
            <a:xfrm rot="5400000">
              <a:off x="2541873" y="1650900"/>
              <a:ext cx="360040" cy="33223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2339752" y="1817017"/>
              <a:ext cx="216024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88010" y="1817017"/>
              <a:ext cx="675878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339752" y="3206828"/>
            <a:ext cx="1224136" cy="360040"/>
            <a:chOff x="2339752" y="1636997"/>
            <a:chExt cx="1224136" cy="360040"/>
          </a:xfrm>
        </p:grpSpPr>
        <p:sp>
          <p:nvSpPr>
            <p:cNvPr id="61" name="Isosceles Triangle 60"/>
            <p:cNvSpPr/>
            <p:nvPr/>
          </p:nvSpPr>
          <p:spPr>
            <a:xfrm rot="5400000">
              <a:off x="2541873" y="1650900"/>
              <a:ext cx="360040" cy="33223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2339752" y="1817017"/>
              <a:ext cx="216024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88010" y="1817017"/>
              <a:ext cx="675878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>
            <a:off x="3915544" y="1988839"/>
            <a:ext cx="479197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915544" y="2110755"/>
            <a:ext cx="479197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15544" y="3631872"/>
            <a:ext cx="479197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915544" y="3753788"/>
            <a:ext cx="479197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57245" y="1988839"/>
            <a:ext cx="551059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57245" y="3891533"/>
            <a:ext cx="551059" cy="112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Isosceles Triangle 78"/>
          <p:cNvSpPr/>
          <p:nvPr/>
        </p:nvSpPr>
        <p:spPr>
          <a:xfrm>
            <a:off x="6835248" y="1481934"/>
            <a:ext cx="360040" cy="33223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10800000">
            <a:off x="6835999" y="4032870"/>
            <a:ext cx="360040" cy="33223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endCxn id="79" idx="3"/>
          </p:cNvCxnSpPr>
          <p:nvPr/>
        </p:nvCxnSpPr>
        <p:spPr>
          <a:xfrm flipV="1">
            <a:off x="7015268" y="1814168"/>
            <a:ext cx="0" cy="174672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endCxn id="80" idx="3"/>
          </p:cNvCxnSpPr>
          <p:nvPr/>
        </p:nvCxnSpPr>
        <p:spPr>
          <a:xfrm>
            <a:off x="7016018" y="3891533"/>
            <a:ext cx="1" cy="141337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/>
          <p:cNvCxnSpPr>
            <a:stCxn id="79" idx="0"/>
          </p:cNvCxnSpPr>
          <p:nvPr/>
        </p:nvCxnSpPr>
        <p:spPr>
          <a:xfrm flipV="1">
            <a:off x="7015268" y="1412776"/>
            <a:ext cx="0" cy="6915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47864" y="1412776"/>
            <a:ext cx="3667404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347864" y="1412776"/>
            <a:ext cx="0" cy="64807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347864" y="2060847"/>
            <a:ext cx="216024" cy="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7" name="Group 106"/>
          <p:cNvGrpSpPr/>
          <p:nvPr/>
        </p:nvGrpSpPr>
        <p:grpSpPr>
          <a:xfrm flipV="1">
            <a:off x="3347864" y="3789040"/>
            <a:ext cx="3667404" cy="648072"/>
            <a:chOff x="3500264" y="5085184"/>
            <a:chExt cx="3667404" cy="648072"/>
          </a:xfrm>
        </p:grpSpPr>
        <p:cxnSp>
          <p:nvCxnSpPr>
            <p:cNvPr id="103" name="Straight Connector 102"/>
            <p:cNvCxnSpPr/>
            <p:nvPr/>
          </p:nvCxnSpPr>
          <p:spPr>
            <a:xfrm flipH="1" flipV="1">
              <a:off x="7167668" y="5085184"/>
              <a:ext cx="0" cy="6915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3500264" y="5085184"/>
              <a:ext cx="3667404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500264" y="5085184"/>
              <a:ext cx="0" cy="64807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3500264" y="5733255"/>
              <a:ext cx="216024" cy="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6541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320702" y="1240184"/>
            <a:ext cx="3456384" cy="1353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2373889" y="1284014"/>
            <a:ext cx="1252482" cy="125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3670200" y="1285912"/>
            <a:ext cx="2053927" cy="1250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0556" y="93240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pb_type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3889" y="2420888"/>
            <a:ext cx="12524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7824" y="2132856"/>
            <a:ext cx="53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sz="1400" baseline="-25000" dirty="0" smtClean="0"/>
              <a:t>interc</a:t>
            </a:r>
            <a:endParaRPr lang="en-US" sz="1400" baseline="-25000" dirty="0"/>
          </a:p>
        </p:txBody>
      </p:sp>
      <p:sp>
        <p:nvSpPr>
          <p:cNvPr id="7" name="Trapezoid 6"/>
          <p:cNvSpPr/>
          <p:nvPr/>
        </p:nvSpPr>
        <p:spPr>
          <a:xfrm rot="5400000">
            <a:off x="2784106" y="1782756"/>
            <a:ext cx="432048" cy="198872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70842" y="1304694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pb_types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42765" y="1277503"/>
            <a:ext cx="1114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Interconnect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373889" y="1772816"/>
            <a:ext cx="526805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373889" y="1988840"/>
            <a:ext cx="526805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99566" y="1877008"/>
            <a:ext cx="570634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15094" y="1152025"/>
            <a:ext cx="3680792" cy="4717662"/>
            <a:chOff x="5868144" y="1628800"/>
            <a:chExt cx="3680792" cy="4717662"/>
          </a:xfrm>
        </p:grpSpPr>
        <p:sp>
          <p:nvSpPr>
            <p:cNvPr id="3" name="Rectangle 2"/>
            <p:cNvSpPr/>
            <p:nvPr/>
          </p:nvSpPr>
          <p:spPr>
            <a:xfrm>
              <a:off x="5868144" y="1628800"/>
              <a:ext cx="3528392" cy="40324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244408" y="2276872"/>
              <a:ext cx="1304528" cy="2952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500641" y="5977130"/>
                  <a:ext cx="8952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𝑖𝑛𝑡𝑒𝑟𝑐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641" y="5977130"/>
                  <a:ext cx="89524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/>
            <p:cNvSpPr/>
            <p:nvPr/>
          </p:nvSpPr>
          <p:spPr>
            <a:xfrm rot="5400000">
              <a:off x="6948833" y="4681555"/>
              <a:ext cx="214886" cy="237626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5868144" y="2141637"/>
              <a:ext cx="108012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868144" y="2852936"/>
              <a:ext cx="10801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868144" y="3753036"/>
              <a:ext cx="108180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868144" y="4653136"/>
              <a:ext cx="108012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868144" y="5373216"/>
              <a:ext cx="108012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948264" y="2564904"/>
              <a:ext cx="12961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948264" y="5013176"/>
              <a:ext cx="12961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948264" y="3284984"/>
              <a:ext cx="129614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949948" y="4293096"/>
              <a:ext cx="129446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876256" y="1952683"/>
              <a:ext cx="360040" cy="35645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5:4 Crossbar (Complete)</a:t>
              </a:r>
              <a:endParaRPr lang="en-CA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15094" y="781205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Parent Entity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5580112" y="1475492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Children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92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84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ECE 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38</cp:revision>
  <cp:lastPrinted>2012-09-25T18:10:16Z</cp:lastPrinted>
  <dcterms:created xsi:type="dcterms:W3CDTF">2012-06-04T23:22:51Z</dcterms:created>
  <dcterms:modified xsi:type="dcterms:W3CDTF">2012-10-31T19:00:37Z</dcterms:modified>
</cp:coreProperties>
</file>