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60" r:id="rId21"/>
    <p:sldId id="268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32" y="-16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29-10-2014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29-10-2014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ement_(computer_scienc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tate_(computer_science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Start med at spørge hvad deres erfaring er med JavaScript,</a:t>
            </a:r>
            <a:r>
              <a:rPr lang="da-DK" baseline="0" dirty="0" smtClean="0"/>
              <a:t> html, css etc.</a:t>
            </a:r>
          </a:p>
          <a:p>
            <a:endParaRPr lang="da-DK" baseline="0" dirty="0" smtClean="0"/>
          </a:p>
          <a:p>
            <a:r>
              <a:rPr lang="da-DK" dirty="0" smtClean="0"/>
              <a:t>I</a:t>
            </a:r>
            <a:r>
              <a:rPr lang="da-DK" baseline="0" dirty="0" smtClean="0"/>
              <a:t> will dive a bit deeper than most ”fundamentals” courses might do. The reason for this, is that I think it is important to understand how javascript works in order to be efficient and avoid pitfalls.</a:t>
            </a:r>
          </a:p>
          <a:p>
            <a:r>
              <a:rPr lang="da-DK" baseline="0" dirty="0" smtClean="0"/>
              <a:t>You are all seasoned developers, so we will go quickly through the basic stuff, and focus on how to be efficient in javascript.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Fundamentals != the basic stuff</a:t>
            </a:r>
          </a:p>
          <a:p>
            <a:r>
              <a:rPr lang="da-DK" baseline="0" dirty="0" smtClean="0"/>
              <a:t>Fundamentals == the important stuff, fundamental to understanding and learning javascript properly.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787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Prototypebased</a:t>
            </a:r>
            <a:r>
              <a:rPr lang="da-DK" baseline="0" dirty="0" smtClean="0"/>
              <a:t>: ”Inheritance” is obtained through delegation to other objects. </a:t>
            </a:r>
          </a:p>
          <a:p>
            <a:r>
              <a:rPr lang="da-DK" baseline="0" dirty="0" smtClean="0"/>
              <a:t>Scripting language: Interpreted – ie. Not compiled ahead of time. But compile by the js runtime</a:t>
            </a:r>
          </a:p>
          <a:p>
            <a:r>
              <a:rPr lang="da-DK" baseline="0" dirty="0" smtClean="0"/>
              <a:t>Dynamic typing: Types are not checked before runtime. Vars don’t have types, values have types.</a:t>
            </a:r>
          </a:p>
          <a:p>
            <a:r>
              <a:rPr lang="da-DK" baseline="0" dirty="0" smtClean="0"/>
              <a:t>Object oriented in the literal sense of the word, NOT class oriented. </a:t>
            </a:r>
          </a:p>
          <a:p>
            <a:r>
              <a:rPr lang="da-DK" baseline="0" dirty="0" smtClean="0"/>
              <a:t>Imperative: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computation in terms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ement (computer science)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change a program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e (computer science)"/>
              </a:rPr>
              <a:t>state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or functional: describes desired result.</a:t>
            </a:r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6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Types:</a:t>
            </a:r>
            <a:r>
              <a:rPr lang="da-DK" baseline="0" dirty="0" smtClean="0"/>
              <a:t> Javascript has types contrary to what some people are saying. Coercion and dynamic typing might make it seem like there are no types.</a:t>
            </a:r>
            <a:endParaRPr lang="da-DK" dirty="0" smtClean="0"/>
          </a:p>
          <a:p>
            <a:r>
              <a:rPr lang="da-DK" dirty="0" smtClean="0"/>
              <a:t>Imperative </a:t>
            </a:r>
            <a:r>
              <a:rPr lang="da-DK" dirty="0" smtClean="0"/>
              <a:t>and structured: if, while,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smtClean="0"/>
              <a:t>Functional: Functions are first class, and can be passed around, bound, curried, etc</a:t>
            </a:r>
            <a:r>
              <a:rPr lang="da-DK" baseline="0" dirty="0" smtClean="0"/>
              <a:t>. -&gt; Declarative programming</a:t>
            </a:r>
            <a:endParaRPr lang="da-DK" baseline="0" dirty="0" smtClean="0"/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imperative1.js</a:t>
            </a:r>
          </a:p>
          <a:p>
            <a:endParaRPr lang="da-DK" dirty="0" smtClean="0"/>
          </a:p>
          <a:p>
            <a:r>
              <a:rPr lang="da-DK" dirty="0" smtClean="0"/>
              <a:t>Show node repl.</a:t>
            </a:r>
            <a:r>
              <a:rPr lang="da-DK" baseline="0" dirty="0" smtClean="0"/>
              <a:t> Declare string, length, array, object</a:t>
            </a:r>
            <a:endParaRPr lang="da-DK" dirty="0" smtClean="0"/>
          </a:p>
          <a:p>
            <a:r>
              <a:rPr lang="da-DK" dirty="0" smtClean="0"/>
              <a:t>Get people to play around</a:t>
            </a:r>
            <a:r>
              <a:rPr lang="da-DK" baseline="0" dirty="0" smtClean="0"/>
              <a:t> with a node repl for a few minutes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</a:p>
          <a:p>
            <a:endParaRPr lang="da-DK" dirty="0" smtClean="0"/>
          </a:p>
          <a:p>
            <a:r>
              <a:rPr lang="da-DK" dirty="0" smtClean="0"/>
              <a:t>Objects are property bags pretty</a:t>
            </a:r>
            <a:r>
              <a:rPr lang="da-DK" baseline="0" dirty="0" smtClean="0"/>
              <a:t> much. Good for hashmaps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Functions are callable objects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Arrays are also objects, but they have a length property, and should only be used as arrays to avoid confusion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programming" TargetMode="External"/><Relationship Id="rId3" Type="http://schemas.openxmlformats.org/officeDocument/2006/relationships/hyperlink" Target="http://en.wikipedia.org/wiki/Prototype-based_programming" TargetMode="External"/><Relationship Id="rId7" Type="http://schemas.openxmlformats.org/officeDocument/2006/relationships/hyperlink" Target="http://en.wikipedia.org/wiki/Multi-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rst-class_functions" TargetMode="External"/><Relationship Id="rId11" Type="http://schemas.openxmlformats.org/officeDocument/2006/relationships/hyperlink" Target="http://en.wikipedia.org/wiki/Functional_programming" TargetMode="External"/><Relationship Id="rId5" Type="http://schemas.openxmlformats.org/officeDocument/2006/relationships/hyperlink" Target="http://en.wikipedia.org/wiki/Dynamic_language" TargetMode="External"/><Relationship Id="rId10" Type="http://schemas.openxmlformats.org/officeDocument/2006/relationships/hyperlink" Target="http://en.wikipedia.org/wiki/Imperative_programming" TargetMode="External"/><Relationship Id="rId4" Type="http://schemas.openxmlformats.org/officeDocument/2006/relationships/hyperlink" Target="http://en.wikipedia.org/wiki/Scripting_language" TargetMode="External"/><Relationship Id="rId9" Type="http://schemas.openxmlformats.org/officeDocument/2006/relationships/hyperlink" Target="http://en.wikipedia.org/wiki/JavaScri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Operators/typeo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da-DK" dirty="0" smtClean="0"/>
          </a:p>
          <a:p>
            <a:r>
              <a:rPr lang="da-DK" dirty="0" smtClean="0"/>
              <a:t>Language Features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r>
              <a:rPr lang="da-DK" dirty="0" smtClean="0"/>
              <a:t>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More </a:t>
            </a:r>
            <a:r>
              <a:rPr lang="da-DK" dirty="0" err="1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3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4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5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6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7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8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9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10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1" tooltip="Functional programming"/>
              </a:rPr>
              <a:t>functional</a:t>
            </a:r>
            <a:r>
              <a:rPr lang="en-US" baseline="30000" dirty="0">
                <a:hlinkClick r:id="rId9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hlinkClick r:id="rId4"/>
              </a:rPr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6227</TotalTime>
  <Words>796</Words>
  <Application>Microsoft Office PowerPoint</Application>
  <PresentationFormat>On-screen Show (4:3)</PresentationFormat>
  <Paragraphs>177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....</cp:lastModifiedBy>
  <cp:revision>66</cp:revision>
  <dcterms:created xsi:type="dcterms:W3CDTF">2014-10-23T09:02:21Z</dcterms:created>
  <dcterms:modified xsi:type="dcterms:W3CDTF">2014-10-29T11:08:43Z</dcterms:modified>
</cp:coreProperties>
</file>