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66" r:id="rId11"/>
    <p:sldId id="267" r:id="rId12"/>
    <p:sldId id="262" r:id="rId13"/>
    <p:sldId id="263" r:id="rId14"/>
    <p:sldId id="277" r:id="rId15"/>
    <p:sldId id="261" r:id="rId16"/>
    <p:sldId id="264" r:id="rId17"/>
    <p:sldId id="271" r:id="rId18"/>
    <p:sldId id="269" r:id="rId19"/>
    <p:sldId id="270" r:id="rId20"/>
    <p:sldId id="260" r:id="rId21"/>
    <p:sldId id="268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721" autoAdjust="0"/>
  </p:normalViewPr>
  <p:slideViewPr>
    <p:cSldViewPr>
      <p:cViewPr>
        <p:scale>
          <a:sx n="100" d="100"/>
          <a:sy n="100" d="100"/>
        </p:scale>
        <p:origin x="-1950" y="-162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28-10-2014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28-10-2014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Most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</a:t>
            </a:r>
            <a:r>
              <a:rPr lang="da-DK" dirty="0" err="1" smtClean="0"/>
              <a:t>mistake</a:t>
            </a:r>
            <a:r>
              <a:rPr lang="da-DK" dirty="0" smtClean="0"/>
              <a:t> of </a:t>
            </a:r>
            <a:r>
              <a:rPr lang="da-DK" dirty="0" err="1" smtClean="0"/>
              <a:t>trying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cram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javascript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classical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. It is not </a:t>
            </a:r>
            <a:r>
              <a:rPr lang="da-DK" baseline="0" dirty="0" err="1" smtClean="0"/>
              <a:t>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suited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that</a:t>
            </a:r>
            <a:endParaRPr lang="da-DK" baseline="0" dirty="0" smtClean="0"/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against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proto0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prototype3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2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39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Proto4</a:t>
            </a:r>
          </a:p>
          <a:p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show proto1 and proto2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2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hoisting1,</a:t>
            </a:r>
            <a:r>
              <a:rPr lang="da-DK" baseline="0" dirty="0" smtClean="0"/>
              <a:t> hoisting2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bullet</a:t>
            </a:r>
            <a:r>
              <a:rPr lang="da-DK" baseline="0" dirty="0" smtClean="0"/>
              <a:t>,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hoisting</a:t>
            </a:r>
            <a:r>
              <a:rPr lang="da-DK" baseline="0" dirty="0" smtClean="0"/>
              <a:t> 1a, 2a</a:t>
            </a:r>
          </a:p>
          <a:p>
            <a:r>
              <a:rPr lang="da-DK" baseline="0" dirty="0" smtClean="0"/>
              <a:t>The 3a – Note </a:t>
            </a:r>
            <a:r>
              <a:rPr lang="da-DK" baseline="0" dirty="0" err="1" smtClean="0"/>
              <a:t>typeError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referenceError</a:t>
            </a:r>
            <a:endParaRPr lang="da-DK" baseline="0" dirty="0" smtClean="0"/>
          </a:p>
          <a:p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hoisted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79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Well</a:t>
            </a:r>
            <a:r>
              <a:rPr lang="da-DK" dirty="0" smtClean="0"/>
              <a:t> it </a:t>
            </a:r>
            <a:r>
              <a:rPr lang="da-DK" dirty="0" err="1" smtClean="0"/>
              <a:t>depends</a:t>
            </a:r>
            <a:r>
              <a:rPr lang="da-DK" dirty="0" smtClean="0"/>
              <a:t> on the </a:t>
            </a:r>
            <a:r>
              <a:rPr lang="da-DK" dirty="0" err="1" smtClean="0"/>
              <a:t>call</a:t>
            </a:r>
            <a:r>
              <a:rPr lang="da-DK" dirty="0" smtClean="0"/>
              <a:t> site: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new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If so, this is the newly constructed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new 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call or apply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even hidden inside a bind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so, this is the explicitly specified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obj2 )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 a context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otherwise known as an owning or containing object? 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context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obj1.foo()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default the this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If in strict mode, pick undefined, otherwise pick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foo()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2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r>
              <a:rPr lang="da-DK" dirty="0" smtClean="0"/>
              <a:t>: </a:t>
            </a:r>
            <a:r>
              <a:rPr lang="da-DK" dirty="0" err="1" smtClean="0"/>
              <a:t>if</a:t>
            </a:r>
            <a:r>
              <a:rPr lang="da-DK" dirty="0" smtClean="0"/>
              <a:t>, </a:t>
            </a:r>
            <a:r>
              <a:rPr lang="da-DK" dirty="0" err="1" smtClean="0"/>
              <a:t>while</a:t>
            </a:r>
            <a:r>
              <a:rPr lang="da-DK" dirty="0" smtClean="0"/>
              <a:t>,</a:t>
            </a:r>
            <a:r>
              <a:rPr lang="da-DK" baseline="0" dirty="0" smtClean="0"/>
              <a:t> switch, for</a:t>
            </a:r>
          </a:p>
          <a:p>
            <a:r>
              <a:rPr lang="da-DK" baseline="0" dirty="0" smtClean="0"/>
              <a:t>Dynamic: x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, etc.</a:t>
            </a:r>
          </a:p>
          <a:p>
            <a:r>
              <a:rPr lang="da-DK" baseline="0" dirty="0" err="1" smtClean="0"/>
              <a:t>Functional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first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bound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curried</a:t>
            </a:r>
            <a:r>
              <a:rPr lang="da-DK" baseline="0" dirty="0" smtClean="0"/>
              <a:t>, etc.</a:t>
            </a:r>
          </a:p>
          <a:p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imperative1.js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99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types.js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58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Object </a:t>
            </a:r>
            <a:r>
              <a:rPr lang="da-DK" dirty="0" err="1" smtClean="0"/>
              <a:t>based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21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composition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currying</a:t>
            </a:r>
            <a:r>
              <a:rPr lang="da-DK" baseline="0" dirty="0" smtClean="0"/>
              <a:t>, etc.</a:t>
            </a:r>
            <a:endParaRPr lang="da-DK" dirty="0" smtClean="0"/>
          </a:p>
          <a:p>
            <a:r>
              <a:rPr lang="da-DK" dirty="0" smtClean="0"/>
              <a:t>More on </a:t>
            </a:r>
            <a:r>
              <a:rPr lang="da-DK" dirty="0" err="1" smtClean="0"/>
              <a:t>that</a:t>
            </a:r>
            <a:r>
              <a:rPr lang="da-DK" dirty="0" smtClean="0"/>
              <a:t> in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58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legation_(programming)" TargetMode="External"/><Relationship Id="rId3" Type="http://schemas.openxmlformats.org/officeDocument/2006/relationships/hyperlink" Target="http://en.wikipedia.org/wiki/Object-oriented_programming" TargetMode="External"/><Relationship Id="rId7" Type="http://schemas.openxmlformats.org/officeDocument/2006/relationships/hyperlink" Target="http://en.wikipedia.org/wiki/Prototyp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bject_(programming)" TargetMode="External"/><Relationship Id="rId5" Type="http://schemas.openxmlformats.org/officeDocument/2006/relationships/hyperlink" Target="http://en.wikipedia.org/wiki/Cloning_(programming)" TargetMode="External"/><Relationship Id="rId4" Type="http://schemas.openxmlformats.org/officeDocument/2006/relationships/hyperlink" Target="http://en.wikipedia.org/wiki/Inheritance_(programming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Script" TargetMode="External"/><Relationship Id="rId3" Type="http://schemas.openxmlformats.org/officeDocument/2006/relationships/hyperlink" Target="http://en.wikipedia.org/wiki/Scripting_language" TargetMode="External"/><Relationship Id="rId7" Type="http://schemas.openxmlformats.org/officeDocument/2006/relationships/hyperlink" Target="http://en.wikipedia.org/wiki/Object-oriented_programming" TargetMode="External"/><Relationship Id="rId2" Type="http://schemas.openxmlformats.org/officeDocument/2006/relationships/hyperlink" Target="http://en.wikipedia.org/wiki/Prototype-bas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ulti-paradigm" TargetMode="External"/><Relationship Id="rId5" Type="http://schemas.openxmlformats.org/officeDocument/2006/relationships/hyperlink" Target="http://en.wikipedia.org/wiki/First-class_functions" TargetMode="External"/><Relationship Id="rId10" Type="http://schemas.openxmlformats.org/officeDocument/2006/relationships/hyperlink" Target="http://en.wikipedia.org/wiki/Functional_programming" TargetMode="External"/><Relationship Id="rId4" Type="http://schemas.openxmlformats.org/officeDocument/2006/relationships/hyperlink" Target="http://en.wikipedia.org/wiki/Dynamic_language" TargetMode="External"/><Relationship Id="rId9" Type="http://schemas.openxmlformats.org/officeDocument/2006/relationships/hyperlink" Target="http://en.wikipedia.org/wiki/Imperative_programm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pVHGiELf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- To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feet</a:t>
            </a:r>
            <a:r>
              <a:rPr lang="da-DK" dirty="0" smtClean="0"/>
              <a:t> </a:t>
            </a:r>
            <a:r>
              <a:rPr lang="da-DK" dirty="0" err="1" smtClean="0"/>
              <a:t>wet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Part 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04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”</a:t>
            </a:r>
            <a:r>
              <a:rPr lang="en-US" sz="2000" b="1" dirty="0" smtClean="0"/>
              <a:t>Prototype-based </a:t>
            </a:r>
            <a:r>
              <a:rPr lang="en-US" sz="2000" b="1" dirty="0"/>
              <a:t>programming</a:t>
            </a:r>
            <a:r>
              <a:rPr lang="en-US" sz="2000" dirty="0"/>
              <a:t> is a style of </a:t>
            </a:r>
            <a:r>
              <a:rPr lang="en-US" sz="2000" dirty="0">
                <a:hlinkClick r:id="rId3" tooltip="Object-oriented programming"/>
              </a:rPr>
              <a:t>object-oriented programming</a:t>
            </a:r>
            <a:r>
              <a:rPr lang="en-US" sz="2000" dirty="0"/>
              <a:t> in which </a:t>
            </a:r>
            <a:r>
              <a:rPr lang="en-US" sz="2000" dirty="0" err="1"/>
              <a:t>behaviour</a:t>
            </a:r>
            <a:r>
              <a:rPr lang="en-US" sz="2000" dirty="0"/>
              <a:t> reuse (known as </a:t>
            </a:r>
            <a:r>
              <a:rPr lang="en-US" sz="2000" dirty="0">
                <a:hlinkClick r:id="rId4" tooltip="Inheritance (programming)"/>
              </a:rPr>
              <a:t>inheritance</a:t>
            </a:r>
            <a:r>
              <a:rPr lang="en-US" sz="2000" dirty="0"/>
              <a:t>) is performed via a process of </a:t>
            </a:r>
            <a:r>
              <a:rPr lang="en-US" sz="2000" dirty="0">
                <a:hlinkClick r:id="rId5" tooltip="Cloning (programming)"/>
              </a:rPr>
              <a:t>cloning</a:t>
            </a:r>
            <a:r>
              <a:rPr lang="en-US" sz="2000" dirty="0"/>
              <a:t> existing </a:t>
            </a:r>
            <a:r>
              <a:rPr lang="en-US" sz="2000" dirty="0">
                <a:hlinkClick r:id="rId6" tooltip="Object (programming)"/>
              </a:rPr>
              <a:t>objects</a:t>
            </a:r>
            <a:r>
              <a:rPr lang="en-US" sz="2000" dirty="0"/>
              <a:t> that serve as </a:t>
            </a:r>
            <a:r>
              <a:rPr lang="en-US" sz="2000" dirty="0">
                <a:hlinkClick r:id="rId7" tooltip="Prototype"/>
              </a:rPr>
              <a:t>prototypes</a:t>
            </a:r>
            <a:r>
              <a:rPr lang="en-US" sz="2000" dirty="0"/>
              <a:t>. This model can also be known as </a:t>
            </a:r>
            <a:r>
              <a:rPr lang="en-US" sz="2000" i="1" dirty="0"/>
              <a:t>prototypal</a:t>
            </a:r>
            <a:r>
              <a:rPr lang="en-US" sz="2000" dirty="0"/>
              <a:t>, </a:t>
            </a:r>
            <a:r>
              <a:rPr lang="en-US" sz="2000" i="1" dirty="0"/>
              <a:t>prototype-oriented,</a:t>
            </a:r>
            <a:r>
              <a:rPr lang="en-US" sz="2000" dirty="0"/>
              <a:t> </a:t>
            </a:r>
            <a:r>
              <a:rPr lang="en-US" sz="2000" i="1" dirty="0"/>
              <a:t>classless</a:t>
            </a:r>
            <a:r>
              <a:rPr lang="en-US" sz="2000" dirty="0"/>
              <a:t>, or </a:t>
            </a:r>
            <a:r>
              <a:rPr lang="en-US" sz="2000" i="1" dirty="0"/>
              <a:t>instance-based</a:t>
            </a:r>
            <a:r>
              <a:rPr lang="en-US" sz="2000" dirty="0"/>
              <a:t> programming. </a:t>
            </a:r>
            <a:r>
              <a:rPr lang="en-US" sz="2000" dirty="0">
                <a:hlinkClick r:id="rId8" tooltip="Delegation (programming)"/>
              </a:rPr>
              <a:t>Delegation</a:t>
            </a:r>
            <a:r>
              <a:rPr lang="en-US" sz="2000" dirty="0"/>
              <a:t> is the language feature that supports prototype-based programming</a:t>
            </a:r>
            <a:r>
              <a:rPr lang="en-US" sz="2000" dirty="0" smtClean="0"/>
              <a:t>.”</a:t>
            </a:r>
            <a:endParaRPr lang="da-DK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00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</a:t>
            </a:r>
          </a:p>
          <a:p>
            <a:pPr marL="0" indent="0">
              <a:buNone/>
            </a:pPr>
            <a:r>
              <a:rPr lang="da-DK" dirty="0" smtClean="0"/>
              <a:t>of standard</a:t>
            </a:r>
          </a:p>
          <a:p>
            <a:pPr marL="0" indent="0">
              <a:buNone/>
            </a:pPr>
            <a:r>
              <a:rPr lang="da-DK" dirty="0" err="1"/>
              <a:t>p</a:t>
            </a:r>
            <a:r>
              <a:rPr lang="da-DK" dirty="0" err="1" smtClean="0"/>
              <a:t>rototypal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 smtClean="0"/>
              <a:t>Prototypal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  <p:pic>
        <p:nvPicPr>
          <p:cNvPr id="3076" name="Picture 4" descr="https://raw.githubusercontent.com/getify/You-Dont-Know-JS/master/this%20&amp;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627697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 for</a:t>
            </a:r>
            <a:br>
              <a:rPr lang="da-DK" dirty="0" smtClean="0"/>
            </a:br>
            <a:r>
              <a:rPr lang="da-DK" dirty="0" smtClean="0"/>
              <a:t>OLOO </a:t>
            </a:r>
            <a:r>
              <a:rPr lang="da-DK" dirty="0" err="1" smtClean="0"/>
              <a:t>style</a:t>
            </a:r>
            <a:r>
              <a:rPr lang="da-DK" dirty="0" smtClean="0"/>
              <a:t> delegation</a:t>
            </a:r>
          </a:p>
          <a:p>
            <a:pPr marL="0" indent="0">
              <a:buNone/>
            </a:pP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”Objects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Linked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Objects”</a:t>
            </a:r>
            <a:endParaRPr lang="da-DK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OLOO Delegation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https://raw.githubusercontent.com/getify/You-Dont-Know-JS/master/this%20&amp;%20object%20prototypes/fi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953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- Or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misunderstandings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Compiler processes variable and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hoisted</a:t>
            </a:r>
            <a:r>
              <a:rPr lang="da-DK" dirty="0" smtClean="0"/>
              <a:t> –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not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Values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implicitly</a:t>
            </a:r>
            <a:r>
              <a:rPr lang="da-DK" dirty="0" smtClean="0"/>
              <a:t> or </a:t>
            </a: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coerced</a:t>
            </a:r>
            <a:r>
              <a:rPr lang="da-DK" dirty="0" smtClean="0"/>
              <a:t> to </a:t>
            </a:r>
            <a:r>
              <a:rPr lang="da-DK" dirty="0" err="1" smtClean="0"/>
              <a:t>other</a:t>
            </a:r>
            <a:r>
              <a:rPr lang="da-DK" dirty="0" smtClean="0"/>
              <a:t> types</a:t>
            </a:r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Coercion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 smtClean="0"/>
          </a:p>
          <a:p>
            <a:r>
              <a:rPr lang="da-DK" dirty="0" smtClean="0"/>
              <a:t>Language </a:t>
            </a:r>
            <a:r>
              <a:rPr lang="da-DK" dirty="0" err="1"/>
              <a:t>O</a:t>
            </a:r>
            <a:r>
              <a:rPr lang="da-DK" dirty="0" err="1" smtClean="0"/>
              <a:t>verview</a:t>
            </a:r>
            <a:endParaRPr lang="da-DK" dirty="0" smtClean="0"/>
          </a:p>
          <a:p>
            <a:r>
              <a:rPr lang="da-DK" dirty="0" smtClean="0"/>
              <a:t>Language Features (mixed with samples and </a:t>
            </a:r>
            <a:r>
              <a:rPr lang="da-DK" dirty="0" err="1" smtClean="0"/>
              <a:t>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r>
              <a:rPr lang="da-DK" dirty="0" smtClean="0"/>
              <a:t> (mixed with samples and </a:t>
            </a:r>
            <a:r>
              <a:rPr lang="da-DK" dirty="0" err="1" smtClean="0"/>
              <a:t>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More </a:t>
            </a:r>
            <a:r>
              <a:rPr lang="da-DK" dirty="0" err="1" smtClean="0"/>
              <a:t>exercises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All of JavaScript's values can be divided into two </a:t>
            </a:r>
            <a:r>
              <a:rPr lang="en-US" sz="2000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</a:t>
            </a:r>
            <a:r>
              <a:rPr lang="en-US" sz="2000" dirty="0" smtClean="0"/>
              <a:t>alues </a:t>
            </a:r>
            <a:r>
              <a:rPr lang="en-US" sz="2000" dirty="0"/>
              <a:t>that will become false if coerced to 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verything </a:t>
            </a:r>
            <a:r>
              <a:rPr lang="en-US" sz="2000" dirty="0"/>
              <a:t>else (which will obviously become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Falsy</a:t>
            </a:r>
            <a:r>
              <a:rPr lang="en-US" sz="2000" dirty="0" smtClean="0"/>
              <a:t> values:</a:t>
            </a:r>
          </a:p>
          <a:p>
            <a:r>
              <a:rPr lang="en-US" sz="2000" dirty="0" smtClean="0"/>
              <a:t>undefined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 smtClean="0"/>
              <a:t>0, </a:t>
            </a:r>
            <a:r>
              <a:rPr lang="en-US" sz="2000" dirty="0"/>
              <a:t>and 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 smtClean="0"/>
              <a:t>“”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f(val) {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</a:t>
            </a:r>
            <a:r>
              <a:rPr lang="da-DK" dirty="0" err="1" smtClean="0"/>
              <a:t>this.value</a:t>
            </a:r>
            <a:r>
              <a:rPr lang="da-DK" dirty="0" smtClean="0"/>
              <a:t> = val; //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this</a:t>
            </a:r>
            <a:r>
              <a:rPr lang="da-DK" dirty="0" smtClean="0"/>
              <a:t>? 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15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1400" dirty="0"/>
          </a:p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JavaScript </a:t>
            </a:r>
            <a:r>
              <a:rPr lang="en-US" dirty="0"/>
              <a:t>is classified as a </a:t>
            </a:r>
            <a:r>
              <a:rPr lang="en-US" dirty="0">
                <a:hlinkClick r:id="rId2" tooltip="Prototype-based programming"/>
              </a:rPr>
              <a:t>prototype-based</a:t>
            </a:r>
            <a:r>
              <a:rPr lang="en-US" dirty="0"/>
              <a:t> </a:t>
            </a:r>
            <a:r>
              <a:rPr lang="en-US" dirty="0">
                <a:hlinkClick r:id="rId3" tooltip="Scripting language"/>
              </a:rPr>
              <a:t>scripting language</a:t>
            </a:r>
            <a:r>
              <a:rPr lang="en-US" dirty="0"/>
              <a:t> with </a:t>
            </a:r>
            <a:r>
              <a:rPr lang="en-US" dirty="0">
                <a:hlinkClick r:id="rId4" tooltip="Dynamic language"/>
              </a:rPr>
              <a:t>dynamic</a:t>
            </a:r>
            <a:r>
              <a:rPr lang="en-US" dirty="0"/>
              <a:t> typing and </a:t>
            </a:r>
            <a:r>
              <a:rPr lang="en-US" dirty="0">
                <a:hlinkClick r:id="rId5" tooltip="First-class functions"/>
              </a:rPr>
              <a:t>first-class functions</a:t>
            </a:r>
            <a:r>
              <a:rPr lang="en-US" dirty="0"/>
              <a:t>. This mix of features makes it a </a:t>
            </a:r>
            <a:r>
              <a:rPr lang="en-US" dirty="0">
                <a:hlinkClick r:id="rId6" tooltip="Multi-paradigm"/>
              </a:rPr>
              <a:t>multi-paradigm</a:t>
            </a:r>
            <a:r>
              <a:rPr lang="en-US" dirty="0"/>
              <a:t> language, supporting </a:t>
            </a:r>
            <a:r>
              <a:rPr lang="en-US" dirty="0">
                <a:hlinkClick r:id="rId7" tooltip="Object-oriented programming"/>
              </a:rPr>
              <a:t>object-oriented</a:t>
            </a:r>
            <a:r>
              <a:rPr lang="en-US" dirty="0"/>
              <a:t>,</a:t>
            </a:r>
            <a:r>
              <a:rPr lang="en-US" baseline="30000" dirty="0">
                <a:hlinkClick r:id="rId8"/>
              </a:rPr>
              <a:t>[6]</a:t>
            </a:r>
            <a:r>
              <a:rPr lang="en-US" dirty="0"/>
              <a:t> </a:t>
            </a:r>
            <a:r>
              <a:rPr lang="en-US" dirty="0">
                <a:hlinkClick r:id="rId9" tooltip="Imperative programming"/>
              </a:rPr>
              <a:t>imperative</a:t>
            </a:r>
            <a:r>
              <a:rPr lang="en-US" dirty="0"/>
              <a:t>, and </a:t>
            </a:r>
            <a:r>
              <a:rPr lang="en-US" dirty="0">
                <a:hlinkClick r:id="rId10" tooltip="Functional programming"/>
              </a:rPr>
              <a:t>functional</a:t>
            </a:r>
            <a:r>
              <a:rPr lang="en-US" baseline="30000" dirty="0">
                <a:hlinkClick r:id="rId8"/>
              </a:rPr>
              <a:t>[1][7]</a:t>
            </a:r>
            <a:r>
              <a:rPr lang="en-US" dirty="0"/>
              <a:t> programming styles</a:t>
            </a:r>
            <a:r>
              <a:rPr lang="en-US" dirty="0" smtClean="0"/>
              <a:t>.” [Wikipedia]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</a:p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 smtClean="0"/>
          </a:p>
          <a:p>
            <a:r>
              <a:rPr lang="da-DK" dirty="0" smtClean="0"/>
              <a:t>Dynamic</a:t>
            </a:r>
          </a:p>
          <a:p>
            <a:pPr lvl="1"/>
            <a:r>
              <a:rPr lang="da-DK" dirty="0"/>
              <a:t>Values have types, variables do </a:t>
            </a:r>
            <a:r>
              <a:rPr lang="da-DK" dirty="0" smtClean="0"/>
              <a:t>not</a:t>
            </a:r>
          </a:p>
          <a:p>
            <a:r>
              <a:rPr lang="da-DK" dirty="0" err="1" smtClean="0"/>
              <a:t>Functional</a:t>
            </a:r>
            <a:endParaRPr lang="da-DK" dirty="0" smtClean="0"/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Control </a:t>
            </a:r>
            <a:r>
              <a:rPr lang="da-DK" dirty="0" err="1" smtClean="0"/>
              <a:t>structures</a:t>
            </a:r>
            <a:endParaRPr lang="da-DK" dirty="0" smtClean="0"/>
          </a:p>
          <a:p>
            <a:r>
              <a:rPr lang="da-DK" smtClean="0"/>
              <a:t>Variables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8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 smtClean="0"/>
              <a:t>array</a:t>
            </a:r>
            <a:endParaRPr lang="en-US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>
                <a:hlinkClick r:id="rId3"/>
              </a:rPr>
              <a:t>WAT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5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Typing</a:t>
            </a:r>
          </a:p>
          <a:p>
            <a:r>
              <a:rPr lang="da-DK" dirty="0" smtClean="0"/>
              <a:t>Object </a:t>
            </a:r>
            <a:r>
              <a:rPr lang="da-DK" dirty="0" err="1" smtClean="0"/>
              <a:t>based</a:t>
            </a:r>
            <a:endParaRPr lang="da-DK" dirty="0" smtClean="0"/>
          </a:p>
          <a:p>
            <a:r>
              <a:rPr lang="da-DK" dirty="0" err="1" smtClean="0"/>
              <a:t>Run-time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 (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evil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8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citizens</a:t>
            </a:r>
            <a:r>
              <a:rPr lang="da-DK" dirty="0" smtClean="0"/>
              <a:t>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, have properties,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nested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Powerful</a:t>
            </a:r>
            <a:r>
              <a:rPr lang="da-DK" dirty="0" smtClean="0"/>
              <a:t> features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Functional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2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6159</TotalTime>
  <Words>529</Words>
  <Application>Microsoft Office PowerPoint</Application>
  <PresentationFormat>On-screen Show (4:3)</PresentationFormat>
  <Paragraphs>153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Imperative and structured</vt:lpstr>
      <vt:lpstr>Types</vt:lpstr>
      <vt:lpstr>Dynamic</vt:lpstr>
      <vt:lpstr>Functional</vt:lpstr>
      <vt:lpstr>Lexical Scope</vt:lpstr>
      <vt:lpstr>Lexical Scope 2</vt:lpstr>
      <vt:lpstr>Exercises Part 1</vt:lpstr>
      <vt:lpstr>Closures</vt:lpstr>
      <vt:lpstr>IIFEs and Modules</vt:lpstr>
      <vt:lpstr>Prototypes</vt:lpstr>
      <vt:lpstr>Prototypes</vt:lpstr>
      <vt:lpstr>PowerPoint Presentation</vt:lpstr>
      <vt:lpstr>Language Quirks</vt:lpstr>
      <vt:lpstr>Hoisting</vt:lpstr>
      <vt:lpstr>Coercion</vt:lpstr>
      <vt:lpstr>Falsy values</vt:lpstr>
      <vt:lpstr>this</vt:lpstr>
      <vt:lpstr>Exercises 2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Rasmus Vestergaard Hansen</cp:lastModifiedBy>
  <cp:revision>59</cp:revision>
  <dcterms:created xsi:type="dcterms:W3CDTF">2014-10-23T09:02:21Z</dcterms:created>
  <dcterms:modified xsi:type="dcterms:W3CDTF">2014-10-28T14:20:50Z</dcterms:modified>
</cp:coreProperties>
</file>