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2" r:id="rId9"/>
    <p:sldId id="263" r:id="rId10"/>
    <p:sldId id="261" r:id="rId11"/>
    <p:sldId id="260" r:id="rId12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894" autoAdjust="0"/>
  </p:normalViewPr>
  <p:slideViewPr>
    <p:cSldViewPr>
      <p:cViewPr>
        <p:scale>
          <a:sx n="100" d="100"/>
          <a:sy n="100" d="100"/>
        </p:scale>
        <p:origin x="-1950" y="-432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23-10-2014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23-10-2014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 smtClean="0"/>
          </a:p>
          <a:p>
            <a:r>
              <a:rPr lang="da-DK" dirty="0" smtClean="0"/>
              <a:t>Language Features</a:t>
            </a:r>
          </a:p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r>
              <a:rPr lang="da-DK" dirty="0" smtClean="0"/>
              <a:t>Values have types, variables do not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WAT</a:t>
            </a:r>
          </a:p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147</TotalTime>
  <Words>151</Words>
  <Application>Microsoft Office PowerPoint</Application>
  <PresentationFormat>On-screen Show (4:3)</PresentationFormat>
  <Paragraphs>45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Lexical Scope</vt:lpstr>
      <vt:lpstr>Lexical Scope 2</vt:lpstr>
      <vt:lpstr>Closures</vt:lpstr>
      <vt:lpstr>Language Quirks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Rasmus Vestergaard Hansen</cp:lastModifiedBy>
  <cp:revision>5</cp:revision>
  <dcterms:created xsi:type="dcterms:W3CDTF">2014-10-23T09:02:21Z</dcterms:created>
  <dcterms:modified xsi:type="dcterms:W3CDTF">2014-10-23T11:29:46Z</dcterms:modified>
</cp:coreProperties>
</file>