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66" r:id="rId11"/>
    <p:sldId id="267" r:id="rId12"/>
    <p:sldId id="262" r:id="rId13"/>
    <p:sldId id="263" r:id="rId14"/>
    <p:sldId id="277" r:id="rId15"/>
    <p:sldId id="261" r:id="rId16"/>
    <p:sldId id="264" r:id="rId17"/>
    <p:sldId id="271" r:id="rId18"/>
    <p:sldId id="269" r:id="rId19"/>
    <p:sldId id="270" r:id="rId20"/>
    <p:sldId id="278" r:id="rId21"/>
    <p:sldId id="260" r:id="rId22"/>
    <p:sldId id="268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721" autoAdjust="0"/>
  </p:normalViewPr>
  <p:slideViewPr>
    <p:cSldViewPr>
      <p:cViewPr>
        <p:scale>
          <a:sx n="100" d="100"/>
          <a:sy n="100" d="100"/>
        </p:scale>
        <p:origin x="-1944" y="-156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30-10-2014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30-10-2014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ement_(computer_scienc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State_(computer_science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Most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mistake</a:t>
            </a:r>
            <a:r>
              <a:rPr lang="da-DK" dirty="0" smtClean="0"/>
              <a:t> of </a:t>
            </a:r>
            <a:r>
              <a:rPr lang="da-DK" dirty="0" err="1" smtClean="0"/>
              <a:t>trying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cram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. It is not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suited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that</a:t>
            </a:r>
            <a:endParaRPr lang="da-DK" baseline="0" dirty="0" smtClean="0"/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proto0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prototype3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2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Proto4</a:t>
            </a:r>
          </a:p>
          <a:p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show proto1 and proto2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21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 will not go too</a:t>
            </a:r>
            <a:r>
              <a:rPr lang="da-DK" baseline="0" dirty="0" smtClean="0"/>
              <a:t> much into detail with the dom, since hopefully you will not be doing too much dom manipulation when you are using AngularJS</a:t>
            </a:r>
          </a:p>
          <a:p>
            <a:endParaRPr lang="da-DK" baseline="0" dirty="0" smtClean="0"/>
          </a:p>
          <a:p>
            <a:r>
              <a:rPr lang="da-DK" baseline="0" dirty="0" smtClean="0"/>
              <a:t>Simple dom manipulation in console</a:t>
            </a:r>
          </a:p>
          <a:p>
            <a:r>
              <a:rPr lang="da-DK" baseline="0" dirty="0" smtClean="0"/>
              <a:t>$(‘d1’).append(‘&lt;p&gt;YO&lt;/p&gt;’)</a:t>
            </a:r>
          </a:p>
          <a:p>
            <a:endParaRPr lang="da-DK" baseline="0" dirty="0" smtClean="0"/>
          </a:p>
          <a:p>
            <a:r>
              <a:rPr lang="da-DK" baseline="0" dirty="0" smtClean="0"/>
              <a:t>$(‘d1’).insertAfter($(‘div’))</a:t>
            </a:r>
          </a:p>
          <a:p>
            <a:endParaRPr lang="da-DK" baseline="0" dirty="0" smtClean="0"/>
          </a:p>
          <a:p>
            <a:r>
              <a:rPr lang="da-DK" baseline="0" smtClean="0"/>
              <a:t>dom2.html build simple youtube search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944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Start med at spørge hvad deres erfaring er med JavaScript,</a:t>
            </a:r>
            <a:r>
              <a:rPr lang="da-DK" baseline="0" dirty="0" smtClean="0"/>
              <a:t> html, css etc.</a:t>
            </a:r>
          </a:p>
          <a:p>
            <a:endParaRPr lang="da-DK" baseline="0" dirty="0" smtClean="0"/>
          </a:p>
          <a:p>
            <a:r>
              <a:rPr lang="da-DK" dirty="0" smtClean="0"/>
              <a:t>I</a:t>
            </a:r>
            <a:r>
              <a:rPr lang="da-DK" baseline="0" dirty="0" smtClean="0"/>
              <a:t> will dive a bit deeper than most ”fundamentals” courses might do. The reason for this, is that I think it is important to understand how javascript works in order to be efficient and avoid pitfalls.</a:t>
            </a:r>
          </a:p>
          <a:p>
            <a:r>
              <a:rPr lang="da-DK" baseline="0" dirty="0" smtClean="0"/>
              <a:t>You are all seasoned developers, so we will go quickly through the basic stuff, and focus on how to be efficient in javascript.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Fundamentals != the basic stuff</a:t>
            </a:r>
          </a:p>
          <a:p>
            <a:r>
              <a:rPr lang="da-DK" baseline="0" dirty="0" smtClean="0"/>
              <a:t>Fundamentals == the important stuff, fundamental to understanding and learning javascript properly.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787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Prototypebased</a:t>
            </a:r>
            <a:r>
              <a:rPr lang="da-DK" baseline="0" dirty="0" smtClean="0"/>
              <a:t>: ”Inheritance” is obtained through delegation to other objects. </a:t>
            </a:r>
          </a:p>
          <a:p>
            <a:r>
              <a:rPr lang="da-DK" baseline="0" dirty="0" smtClean="0"/>
              <a:t>Scripting language: Interpreted – ie. Not compiled ahead of time. But compile by the js runtime</a:t>
            </a:r>
          </a:p>
          <a:p>
            <a:r>
              <a:rPr lang="da-DK" baseline="0" dirty="0" smtClean="0"/>
              <a:t>Dynamic typing: Types are not checked before runtime. Vars don’t have types, values have types.</a:t>
            </a:r>
          </a:p>
          <a:p>
            <a:r>
              <a:rPr lang="da-DK" baseline="0" dirty="0" smtClean="0"/>
              <a:t>Object oriented in the literal sense of the word, NOT class oriented. </a:t>
            </a:r>
          </a:p>
          <a:p>
            <a:r>
              <a:rPr lang="da-DK" baseline="0" dirty="0" smtClean="0"/>
              <a:t>Imperative: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computation in terms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ement (computer science)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change a program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e (computer science)"/>
              </a:rPr>
              <a:t>state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or functional: describes desired result.</a:t>
            </a:r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6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Types:</a:t>
            </a:r>
            <a:r>
              <a:rPr lang="da-DK" baseline="0" dirty="0" smtClean="0"/>
              <a:t> Javascript has types contrary to what some people are saying. Coercion and dynamic typing might make it seem like there are no types.</a:t>
            </a:r>
            <a:endParaRPr lang="da-DK" dirty="0" smtClean="0"/>
          </a:p>
          <a:p>
            <a:r>
              <a:rPr lang="da-DK" dirty="0" smtClean="0"/>
              <a:t>Imperative and structured: if, while,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smtClean="0"/>
              <a:t>Functional: Functions are first class, and can be passed around, bound, curried, etc. -&gt; Declarative programming</a:t>
            </a:r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imperative1.js</a:t>
            </a:r>
          </a:p>
          <a:p>
            <a:endParaRPr lang="da-DK" dirty="0" smtClean="0"/>
          </a:p>
          <a:p>
            <a:r>
              <a:rPr lang="da-DK" dirty="0" smtClean="0"/>
              <a:t>Show node repl.</a:t>
            </a:r>
            <a:r>
              <a:rPr lang="da-DK" baseline="0" dirty="0" smtClean="0"/>
              <a:t> Declare string, length, array, object</a:t>
            </a:r>
            <a:endParaRPr lang="da-DK" dirty="0" smtClean="0"/>
          </a:p>
          <a:p>
            <a:r>
              <a:rPr lang="da-DK" dirty="0" smtClean="0"/>
              <a:t>Get people to play around</a:t>
            </a:r>
            <a:r>
              <a:rPr lang="da-DK" baseline="0" dirty="0" smtClean="0"/>
              <a:t> with a node repl for a few minutes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99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types.js</a:t>
            </a:r>
          </a:p>
          <a:p>
            <a:endParaRPr lang="da-DK" dirty="0" smtClean="0"/>
          </a:p>
          <a:p>
            <a:r>
              <a:rPr lang="da-DK" dirty="0" smtClean="0"/>
              <a:t>Objects are property bags pretty</a:t>
            </a:r>
            <a:r>
              <a:rPr lang="da-DK" baseline="0" dirty="0" smtClean="0"/>
              <a:t> much. Good for hashmaps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Functions are callable objects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Arrays are also objects, but they have a length property, and should only be used as arrays to avoid confusion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58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Object </a:t>
            </a:r>
            <a:r>
              <a:rPr lang="da-DK" dirty="0" err="1" smtClean="0"/>
              <a:t>based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18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composition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currying</a:t>
            </a:r>
            <a:r>
              <a:rPr lang="da-DK" baseline="0" dirty="0" smtClean="0"/>
              <a:t>, etc.</a:t>
            </a:r>
            <a:endParaRPr lang="da-DK" dirty="0" smtClean="0"/>
          </a:p>
          <a:p>
            <a:r>
              <a:rPr lang="da-DK" dirty="0" smtClean="0"/>
              <a:t>More 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legation_(programming)" TargetMode="External"/><Relationship Id="rId3" Type="http://schemas.openxmlformats.org/officeDocument/2006/relationships/hyperlink" Target="http://en.wikipedia.org/wiki/Object-oriented_programming" TargetMode="External"/><Relationship Id="rId7" Type="http://schemas.openxmlformats.org/officeDocument/2006/relationships/hyperlink" Target="http://en.wikipedia.org/wiki/Prototyp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bject_(programming)" TargetMode="External"/><Relationship Id="rId5" Type="http://schemas.openxmlformats.org/officeDocument/2006/relationships/hyperlink" Target="http://en.wikipedia.org/wiki/Cloning_(programming)" TargetMode="External"/><Relationship Id="rId4" Type="http://schemas.openxmlformats.org/officeDocument/2006/relationships/hyperlink" Target="http://en.wikipedia.org/wiki/Inheritance_(programming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d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programming" TargetMode="External"/><Relationship Id="rId3" Type="http://schemas.openxmlformats.org/officeDocument/2006/relationships/hyperlink" Target="http://en.wikipedia.org/wiki/Prototype-based_programming" TargetMode="External"/><Relationship Id="rId7" Type="http://schemas.openxmlformats.org/officeDocument/2006/relationships/hyperlink" Target="http://en.wikipedia.org/wiki/Multi-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rst-class_functions" TargetMode="External"/><Relationship Id="rId11" Type="http://schemas.openxmlformats.org/officeDocument/2006/relationships/hyperlink" Target="http://en.wikipedia.org/wiki/Functional_programming" TargetMode="External"/><Relationship Id="rId5" Type="http://schemas.openxmlformats.org/officeDocument/2006/relationships/hyperlink" Target="http://en.wikipedia.org/wiki/Dynamic_language" TargetMode="External"/><Relationship Id="rId10" Type="http://schemas.openxmlformats.org/officeDocument/2006/relationships/hyperlink" Target="http://en.wikipedia.org/wiki/Imperative_programming" TargetMode="External"/><Relationship Id="rId4" Type="http://schemas.openxmlformats.org/officeDocument/2006/relationships/hyperlink" Target="http://en.wikipedia.org/wiki/Scripting_language" TargetMode="External"/><Relationship Id="rId9" Type="http://schemas.openxmlformats.org/officeDocument/2006/relationships/hyperlink" Target="http://en.wikipedia.org/wiki/JavaScrip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pVHGiELf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Operators/typeo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-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feet</a:t>
            </a:r>
            <a:r>
              <a:rPr lang="da-DK" dirty="0" smtClean="0"/>
              <a:t> </a:t>
            </a:r>
            <a:r>
              <a:rPr lang="da-DK" dirty="0" err="1" smtClean="0"/>
              <a:t>wet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Part 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0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3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4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5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6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7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8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What is the </a:t>
            </a:r>
            <a:r>
              <a:rPr lang="da-DK" dirty="0" smtClean="0">
                <a:hlinkClick r:id="rId3"/>
              </a:rPr>
              <a:t>DOM?</a:t>
            </a:r>
            <a:endParaRPr lang="da-DK" dirty="0" smtClean="0"/>
          </a:p>
          <a:p>
            <a:r>
              <a:rPr lang="da-DK" dirty="0" smtClean="0"/>
              <a:t>JavaScript can be used to read the DOM, manipulate it, add event listeners to elements and much more.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JavaScript and the DOM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491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 smtClean="0"/>
          </a:p>
          <a:p>
            <a:r>
              <a:rPr lang="da-DK" dirty="0" smtClean="0"/>
              <a:t>Language </a:t>
            </a:r>
            <a:r>
              <a:rPr lang="da-DK" dirty="0" err="1"/>
              <a:t>O</a:t>
            </a:r>
            <a:r>
              <a:rPr lang="da-DK" dirty="0" err="1" smtClean="0"/>
              <a:t>verview</a:t>
            </a:r>
            <a:endParaRPr lang="da-DK" dirty="0" smtClean="0"/>
          </a:p>
          <a:p>
            <a:r>
              <a:rPr lang="da-DK" dirty="0" smtClean="0"/>
              <a:t>Language Features (mixed with samples and 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JavaScript and the dom</a:t>
            </a:r>
            <a:endParaRPr lang="da-DK" dirty="0" smtClean="0"/>
          </a:p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r>
              <a:rPr lang="da-DK" dirty="0" smtClean="0"/>
              <a:t>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More </a:t>
            </a:r>
            <a:r>
              <a:rPr lang="da-DK" dirty="0" err="1" smtClean="0"/>
              <a:t>exercises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1400" dirty="0"/>
          </a:p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3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4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5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6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7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8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9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10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1" tooltip="Functional programming"/>
              </a:rPr>
              <a:t>functional</a:t>
            </a:r>
            <a:r>
              <a:rPr lang="en-US" baseline="30000" dirty="0">
                <a:hlinkClick r:id="rId9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hlinkClick r:id="rId4"/>
              </a:rPr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6318</TotalTime>
  <Words>884</Words>
  <Application>Microsoft Office PowerPoint</Application>
  <PresentationFormat>On-screen Show (4:3)</PresentationFormat>
  <Paragraphs>189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Imperative and structured</vt:lpstr>
      <vt:lpstr>Types</vt:lpstr>
      <vt:lpstr>Dynamic</vt:lpstr>
      <vt:lpstr>Functional</vt:lpstr>
      <vt:lpstr>Lexical Scope</vt:lpstr>
      <vt:lpstr>Lexical Scope 2</vt:lpstr>
      <vt:lpstr>Exercises Part 1</vt:lpstr>
      <vt:lpstr>Closures</vt:lpstr>
      <vt:lpstr>IIFEs and Modules</vt:lpstr>
      <vt:lpstr>Prototypes</vt:lpstr>
      <vt:lpstr>Prototypes</vt:lpstr>
      <vt:lpstr>PowerPoint Presentation</vt:lpstr>
      <vt:lpstr>JavaScript and the DOM</vt:lpstr>
      <vt:lpstr>Language Quirks</vt:lpstr>
      <vt:lpstr>Hoisting</vt:lpstr>
      <vt:lpstr>Coercion</vt:lpstr>
      <vt:lpstr>Falsy values</vt:lpstr>
      <vt:lpstr>this</vt:lpstr>
      <vt:lpstr>Exercises 2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....</cp:lastModifiedBy>
  <cp:revision>69</cp:revision>
  <dcterms:created xsi:type="dcterms:W3CDTF">2014-10-23T09:02:21Z</dcterms:created>
  <dcterms:modified xsi:type="dcterms:W3CDTF">2014-10-30T20:13:40Z</dcterms:modified>
</cp:coreProperties>
</file>