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60" r:id="rId21"/>
    <p:sldId id="268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50" y="-16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28-10-2014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28-10-2014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</a:t>
            </a:r>
            <a:r>
              <a:rPr lang="da-DK" smtClean="0"/>
              <a:t>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r>
              <a:rPr lang="da-DK" dirty="0" smtClean="0"/>
              <a:t>: </a:t>
            </a:r>
            <a:r>
              <a:rPr lang="da-DK" dirty="0" err="1" smtClean="0"/>
              <a:t>if</a:t>
            </a:r>
            <a:r>
              <a:rPr lang="da-DK" dirty="0" smtClean="0"/>
              <a:t>, </a:t>
            </a:r>
            <a:r>
              <a:rPr lang="da-DK" dirty="0" err="1" smtClean="0"/>
              <a:t>while</a:t>
            </a:r>
            <a:r>
              <a:rPr lang="da-DK" dirty="0" smtClean="0"/>
              <a:t>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err="1" smtClean="0"/>
              <a:t>Functional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first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bound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curried</a:t>
            </a:r>
            <a:r>
              <a:rPr lang="da-DK" baseline="0" dirty="0" smtClean="0"/>
              <a:t>, etc.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imperative1.js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</a:t>
            </a:r>
            <a:r>
              <a:rPr lang="da-DK" dirty="0" smtClean="0"/>
              <a:t>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wars.com/kata/even-or-odd" TargetMode="External"/><Relationship Id="rId2" Type="http://schemas.openxmlformats.org/officeDocument/2006/relationships/hyperlink" Target="http://www.codewars.com/kata/basic-training-add-item-to-an-arr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wars.com/kata/are-you-playing-banj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wars.com/kata/shifty-closures" TargetMode="External"/><Relationship Id="rId2" Type="http://schemas.openxmlformats.org/officeDocument/2006/relationships/hyperlink" Target="http://www.codewars.com/kata/a-function-within-a-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husain.github.io/learnrx/" TargetMode="External"/><Relationship Id="rId5" Type="http://schemas.openxmlformats.org/officeDocument/2006/relationships/hyperlink" Target="http://www.codewars.com/kata/uniquepush-no-dupes" TargetMode="External"/><Relationship Id="rId4" Type="http://schemas.openxmlformats.org/officeDocument/2006/relationships/hyperlink" Target="http://www.codewars.com/kata/anonymous-retur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cript" TargetMode="External"/><Relationship Id="rId3" Type="http://schemas.openxmlformats.org/officeDocument/2006/relationships/hyperlink" Target="http://en.wikipedia.org/wiki/Scripting_language" TargetMode="External"/><Relationship Id="rId7" Type="http://schemas.openxmlformats.org/officeDocument/2006/relationships/hyperlink" Target="http://en.wikipedia.org/wiki/Object-oriented_programming" TargetMode="External"/><Relationship Id="rId2" Type="http://schemas.openxmlformats.org/officeDocument/2006/relationships/hyperlink" Target="http://en.wikipedia.org/wiki/Prototype-bas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ulti-paradigm" TargetMode="External"/><Relationship Id="rId5" Type="http://schemas.openxmlformats.org/officeDocument/2006/relationships/hyperlink" Target="http://en.wikipedia.org/wiki/First-class_functions" TargetMode="External"/><Relationship Id="rId10" Type="http://schemas.openxmlformats.org/officeDocument/2006/relationships/hyperlink" Target="http://en.wikipedia.org/wiki/Functional_programming" TargetMode="External"/><Relationship Id="rId4" Type="http://schemas.openxmlformats.org/officeDocument/2006/relationships/hyperlink" Target="http://en.wikipedia.org/wiki/Dynamic_language" TargetMode="External"/><Relationship Id="rId9" Type="http://schemas.openxmlformats.org/officeDocument/2006/relationships/hyperlink" Target="http://en.wikipedia.org/wiki/Imperative_program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600" dirty="0">
                <a:hlinkClick r:id="rId2"/>
              </a:rPr>
              <a:t>http://www.codewars.com/kata/basic-training-add-item-to-an-array</a:t>
            </a:r>
            <a:endParaRPr lang="da-DK" sz="1600" dirty="0"/>
          </a:p>
          <a:p>
            <a:r>
              <a:rPr lang="da-DK" sz="1600" dirty="0">
                <a:hlinkClick r:id="rId3"/>
              </a:rPr>
              <a:t>http://www.codewars.com/kata/even-or-odd</a:t>
            </a:r>
            <a:endParaRPr lang="da-DK" sz="1600" dirty="0"/>
          </a:p>
          <a:p>
            <a:r>
              <a:rPr lang="da-DK" sz="1600" dirty="0">
                <a:hlinkClick r:id="rId4"/>
              </a:rPr>
              <a:t>http://www.codewars.com/kata/are-you-playing-banjo</a:t>
            </a:r>
            <a:endParaRPr lang="da-DK" sz="1600" dirty="0"/>
          </a:p>
          <a:p>
            <a:r>
              <a:rPr lang="da-DK" sz="1600" dirty="0" smtClean="0">
                <a:hlinkClick r:id="rId3"/>
              </a:rPr>
              <a:t>http</a:t>
            </a:r>
            <a:r>
              <a:rPr lang="da-DK" sz="1600" dirty="0">
                <a:hlinkClick r:id="rId3"/>
              </a:rPr>
              <a:t>://www.codewars.com/kata/even-or-odd</a:t>
            </a:r>
            <a:endParaRPr lang="da-DK" sz="1600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Part 1: </a:t>
            </a:r>
            <a:r>
              <a:rPr lang="da-DK" dirty="0" err="1" smtClean="0"/>
              <a:t>Introduction</a:t>
            </a:r>
            <a:endParaRPr lang="da-DK" dirty="0" smtClean="0"/>
          </a:p>
          <a:p>
            <a:pPr lvl="1"/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 smtClean="0"/>
          </a:p>
          <a:p>
            <a:pPr lvl="1"/>
            <a:r>
              <a:rPr lang="da-DK" dirty="0" smtClean="0"/>
              <a:t>Language Features</a:t>
            </a:r>
          </a:p>
          <a:p>
            <a:pPr lvl="1"/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 smtClean="0"/>
          </a:p>
          <a:p>
            <a:r>
              <a:rPr lang="da-DK" dirty="0" smtClean="0"/>
              <a:t>Part 2: </a:t>
            </a:r>
            <a:r>
              <a:rPr lang="da-DK" dirty="0" err="1" smtClean="0"/>
              <a:t>Excercises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400" dirty="0">
                <a:hlinkClick r:id="rId2"/>
              </a:rPr>
              <a:t>http://</a:t>
            </a:r>
            <a:r>
              <a:rPr lang="da-DK" sz="1400" dirty="0" smtClean="0">
                <a:hlinkClick r:id="rId2"/>
              </a:rPr>
              <a:t>www.codewars.com/kata/a-function-within-a-function</a:t>
            </a:r>
            <a:endParaRPr lang="da-DK" sz="1400" dirty="0" smtClean="0">
              <a:hlinkClick r:id="rId3"/>
            </a:endParaRPr>
          </a:p>
          <a:p>
            <a:r>
              <a:rPr lang="da-DK" sz="1400" dirty="0" smtClean="0">
                <a:hlinkClick r:id="rId3"/>
              </a:rPr>
              <a:t>http</a:t>
            </a:r>
            <a:r>
              <a:rPr lang="da-DK" sz="1400" dirty="0">
                <a:hlinkClick r:id="rId3"/>
              </a:rPr>
              <a:t>://</a:t>
            </a:r>
            <a:r>
              <a:rPr lang="da-DK" sz="1400" dirty="0" smtClean="0">
                <a:hlinkClick r:id="rId3"/>
              </a:rPr>
              <a:t>www.codewars.com/kata/shifty-closures</a:t>
            </a:r>
            <a:endParaRPr lang="da-DK" sz="1400" dirty="0" smtClean="0"/>
          </a:p>
          <a:p>
            <a:r>
              <a:rPr lang="da-DK" sz="1400" dirty="0">
                <a:hlinkClick r:id="rId4"/>
              </a:rPr>
              <a:t>http://</a:t>
            </a:r>
            <a:r>
              <a:rPr lang="da-DK" sz="1400" dirty="0" smtClean="0">
                <a:hlinkClick r:id="rId4"/>
              </a:rPr>
              <a:t>www.codewars.com/kata/anonymous-returns</a:t>
            </a:r>
            <a:endParaRPr lang="da-DK" sz="1400" dirty="0" smtClean="0"/>
          </a:p>
          <a:p>
            <a:r>
              <a:rPr lang="da-DK" sz="1400" dirty="0">
                <a:hlinkClick r:id="rId5"/>
              </a:rPr>
              <a:t>http://</a:t>
            </a:r>
            <a:r>
              <a:rPr lang="da-DK" sz="1400" dirty="0" smtClean="0">
                <a:hlinkClick r:id="rId5"/>
              </a:rPr>
              <a:t>www.codewars.com/kata/uniquepush-no-dupes</a:t>
            </a:r>
            <a:endParaRPr lang="da-DK" sz="1400" dirty="0" smtClean="0"/>
          </a:p>
          <a:p>
            <a:endParaRPr lang="da-DK" sz="1400" dirty="0"/>
          </a:p>
          <a:p>
            <a:r>
              <a:rPr lang="da-DK" sz="1400" dirty="0">
                <a:hlinkClick r:id="rId6"/>
              </a:rPr>
              <a:t>http://jhusain.github.io/learnrx/</a:t>
            </a:r>
            <a:endParaRPr lang="da-DK" sz="1400" dirty="0"/>
          </a:p>
          <a:p>
            <a:endParaRPr lang="da-DK" sz="1400" dirty="0"/>
          </a:p>
          <a:p>
            <a:endParaRPr lang="da-DK" sz="1400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2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3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4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5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6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7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8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9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0" tooltip="Functional programming"/>
              </a:rPr>
              <a:t>functional</a:t>
            </a:r>
            <a:r>
              <a:rPr lang="en-US" baseline="30000" dirty="0">
                <a:hlinkClick r:id="rId8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6052</TotalTime>
  <Words>543</Words>
  <Application>Microsoft Office PowerPoint</Application>
  <PresentationFormat>On-screen Show (4:3)</PresentationFormat>
  <Paragraphs>161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</vt:lpstr>
      <vt:lpstr>Closures</vt:lpstr>
      <vt:lpstr>IIFEs and Modules</vt:lpstr>
      <vt:lpstr>Prototypes</vt:lpstr>
      <vt:lpstr>Prototypes</vt:lpstr>
      <vt:lpstr>PowerPoint Presentation</vt:lpstr>
      <vt:lpstr>Language Quirks</vt:lpstr>
      <vt:lpstr>Hoisting</vt:lpstr>
      <vt:lpstr>Coercion</vt:lpstr>
      <vt:lpstr>Falsy values</vt:lpstr>
      <vt:lpstr>this</vt:lpstr>
      <vt:lpstr>Exercises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Rasmus Vestergaard Hansen</cp:lastModifiedBy>
  <cp:revision>55</cp:revision>
  <dcterms:created xsi:type="dcterms:W3CDTF">2014-10-23T09:02:21Z</dcterms:created>
  <dcterms:modified xsi:type="dcterms:W3CDTF">2014-10-28T10:01:52Z</dcterms:modified>
</cp:coreProperties>
</file>