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0" r:id="rId9"/>
    <p:sldId id="264" r:id="rId10"/>
    <p:sldId id="267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07-01-2022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07-01-2022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1/7/2022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1/7/2022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1/7/2022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1/7/2022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1/7/2022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1/7/2022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1/7/2022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1/7/2022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1/7/2022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1/7/2022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1/7/2022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uggingface/transform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kornia/korni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rusty1s/pytorch_geometri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The pytorch ecosystem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DB5E-054C-43B6-90FE-038F3358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Checklist (also in todays readme)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ADD06-75D9-483D-9A2D-16CA1E5C7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- [ ] Create a git repository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- [ ] Make sure that all team members have write access to the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github</a:t>
            </a:r>
            <a:r>
              <a:rPr lang="en-US" b="0" dirty="0">
                <a:effectLst/>
                <a:latin typeface="Consolas" panose="020B0609020204030204" pitchFamily="49" charset="0"/>
              </a:rPr>
              <a:t> repository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- [ ] Create a dedicated environment for you project to keep track of your packages (using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- [ ] Create the initial file structure using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cookiecutter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- [ ] Fill out the `make_dataset.py` file such that it downloads whatever data you need and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- [ ] Add a model file and a training script and get that running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- [ ] Remember to fill out the `requirements.txt` file with whatever dependencies that you are using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- [ ] Remember to comply with good coding practices (`pep8`) while doing the project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- [ ] Do a bit of code typing and remember to document essential parts of your code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- [ ] Setup version control for your data or part of your data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- [ ] Construct one or multiple docker files for your code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- [ ] Build the docker files locally and make sure they work as intended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- [ ] Write one or multiple configurations files for your experiments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- [ ] Used Hydra to load the configurations and manage your hyperparameters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- [ ] When you have something that works somewhat, remember at some point to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to</a:t>
            </a:r>
            <a:r>
              <a:rPr lang="en-US" b="0" dirty="0">
                <a:effectLst/>
                <a:latin typeface="Consolas" panose="020B0609020204030204" pitchFamily="49" charset="0"/>
              </a:rPr>
              <a:t> some profiling and see if you can optimize your code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- [ ] Use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wandb</a:t>
            </a:r>
            <a:r>
              <a:rPr lang="en-US" b="0" dirty="0">
                <a:effectLst/>
                <a:latin typeface="Consolas" panose="020B0609020204030204" pitchFamily="49" charset="0"/>
              </a:rPr>
              <a:t> to log training progress and other important metrics/artifacts in your code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- [ ] Use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pytorch</a:t>
            </a:r>
            <a:r>
              <a:rPr lang="en-US" b="0" dirty="0">
                <a:effectLst/>
                <a:latin typeface="Consolas" panose="020B0609020204030204" pitchFamily="49" charset="0"/>
              </a:rPr>
              <a:t>-lightning (if applicable) to reduce the amount of boilerplate in your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4211C-62D1-4647-8E38-D6A02994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C1D5-C8D4-48BE-BEFD-4CA30521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7F88F-DA81-4ACC-9EA3-9CF8BBAA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974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7A8-BC8E-43BD-8538-A3AFE335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Hand-in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CBB7-FC73-4AEC-99A6-FBAF00D48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By 17:00 today handin link to github reposatory on DTU Learn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7446C-A366-4610-B055-4045ED28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E9919-82A9-49C7-8B72-19652C5F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2F580-A352-4FE4-AFB7-909A4BFD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038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FCFD-9181-423A-A27C-0BB51606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Exam format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451F5-BA1D-408A-8722-F657D7223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Thursday 24/6 – evaluation by Nicki and Søren</a:t>
            </a:r>
          </a:p>
          <a:p>
            <a:endParaRPr lang="da-DK" dirty="0"/>
          </a:p>
          <a:p>
            <a:r>
              <a:rPr lang="da-DK" dirty="0"/>
              <a:t>Group presentation</a:t>
            </a:r>
          </a:p>
          <a:p>
            <a:pPr lvl="1"/>
            <a:r>
              <a:rPr lang="da-DK" dirty="0"/>
              <a:t>6 minutes of powerpoint showcase</a:t>
            </a:r>
          </a:p>
          <a:p>
            <a:pPr lvl="1"/>
            <a:r>
              <a:rPr lang="da-DK" dirty="0"/>
              <a:t>10 minutes of discussion</a:t>
            </a:r>
          </a:p>
          <a:p>
            <a:endParaRPr lang="da-DK" dirty="0"/>
          </a:p>
          <a:p>
            <a:r>
              <a:rPr lang="da-DK" dirty="0"/>
              <a:t>What you will be evaluated on:</a:t>
            </a:r>
          </a:p>
          <a:p>
            <a:pPr lvl="1"/>
            <a:r>
              <a:rPr lang="da-DK" dirty="0"/>
              <a:t>How well you have included what we teach you in the course</a:t>
            </a:r>
          </a:p>
          <a:p>
            <a:pPr lvl="1"/>
            <a:endParaRPr lang="en-US" dirty="0"/>
          </a:p>
          <a:p>
            <a:r>
              <a:rPr lang="en-US" dirty="0"/>
              <a:t>What you will NOT be evaluated on</a:t>
            </a:r>
          </a:p>
          <a:p>
            <a:pPr lvl="1"/>
            <a:r>
              <a:rPr lang="en-US" dirty="0"/>
              <a:t>How epic your deep learning model 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5BA15-300F-48E6-AD24-83C561C3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29997-D869-4C1E-8DE6-8533C7B9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3DBA2-C081-4BB6-AC6B-53320518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1420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D216-FDED-4554-B062-92019D57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Some good advice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44984-F1F3-4FE7-B19B-0E68E325E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dirty="0"/>
              <a:t>Document everything</a:t>
            </a:r>
          </a:p>
          <a:p>
            <a:pPr lvl="1"/>
            <a:r>
              <a:rPr lang="da-DK" dirty="0"/>
              <a:t>Take screenshots of your work</a:t>
            </a:r>
          </a:p>
          <a:p>
            <a:pPr marL="514350" indent="-514350">
              <a:buFont typeface="+mj-lt"/>
              <a:buAutoNum type="arabicPeriod"/>
            </a:pP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Parallize work</a:t>
            </a:r>
          </a:p>
          <a:p>
            <a:pPr lvl="1"/>
            <a:r>
              <a:rPr lang="da-DK" dirty="0"/>
              <a:t>Many of the checkpoints are independent of each other</a:t>
            </a:r>
          </a:p>
          <a:p>
            <a:pPr marL="457200" lvl="1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50CCD-0B93-4CD2-B481-616E63A6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8443-4C18-4F9E-A25B-3AEFA22C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D0564-891D-4365-8916-95550D1E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8491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12DC-472B-4471-8984-BD15B2C9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Meme of the day</a:t>
            </a:r>
            <a:endParaRPr lang="en-US" dirty="0"/>
          </a:p>
        </p:txBody>
      </p:sp>
      <p:pic>
        <p:nvPicPr>
          <p:cNvPr id="9" name="Content Placeholder 8" descr="A baby sitting at a table&#10;&#10;Description automatically generated with low confidence">
            <a:extLst>
              <a:ext uri="{FF2B5EF4-FFF2-40B4-BE49-F238E27FC236}">
                <a16:creationId xmlns:a16="http://schemas.microsoft.com/office/drawing/2014/main" id="{865D4471-338F-44E1-89FD-066023FFB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599" y="1343025"/>
            <a:ext cx="5598801" cy="48339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CA518-F27E-4E5A-8BD8-4C793D8F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C4B0-1F7C-4AE2-BC5C-60771173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E9B0-2308-481A-9352-2941F0AC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753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CD41-D53D-482E-94BF-8F2B68B5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5F0B-2023-401A-AF39-D41306302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3827106" cy="48333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Collection of frameworks build to be used in combination with Pytorch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FE6BD-252A-4580-99AE-39199493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1C2FC-5A54-4DD1-A60C-6578EB36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41921-B1C3-48EC-A9A7-921ADB09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F57F04-0354-4F77-A087-152647643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06" y="1172178"/>
            <a:ext cx="6766559" cy="500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8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8FCF-BF14-4067-9E0A-9897CB1E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categorizing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6BB8563-3B2C-44A5-AC15-4BBA705F3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709453"/>
              </p:ext>
            </p:extLst>
          </p:nvPr>
        </p:nvGraphicFramePr>
        <p:xfrm>
          <a:off x="838200" y="1096627"/>
          <a:ext cx="1051559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47642244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20945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58227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Data specific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Training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Utility fremeworks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2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fastai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Albumentations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01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Detectron2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PySyft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3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Pytorch geometric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Pytorch Lightning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Pyro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28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Flair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Horovod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Optuna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57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AllenNLP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DeepSpeed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Hydra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7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ParlAI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ONNX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Pytorch Metric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1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DGL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skorch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Einops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9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PyTorch3D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Ignite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MMF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Polyaxon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5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Kornia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7513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1A429-BA7B-4F6D-A20B-62E5C4C6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6EBF-FFDC-4F0A-A626-B27D8C3B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0F2C1-7375-46A8-B233-B1B5EC7E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10" name="Picture 9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967203C7-F291-4D5F-9C5C-C5D063208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42" y="4177473"/>
            <a:ext cx="2999238" cy="23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2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52C6-F189-4C3E-AE03-E0B8C409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 1: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A3B8D-19B5-4CD7-9263-4FF3CB58F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122437" cy="48333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Framework: Transformers (</a:t>
            </a:r>
            <a:r>
              <a:rPr lang="en-US" dirty="0" err="1"/>
              <a:t>Huggingface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https://github.com/huggingface/transformers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State-of-the-art NLP models</a:t>
            </a:r>
          </a:p>
          <a:p>
            <a:endParaRPr lang="en-US" dirty="0"/>
          </a:p>
          <a:p>
            <a:r>
              <a:rPr lang="en-US" dirty="0"/>
              <a:t>Most starred framework in the ecosystem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441A0-E664-4ED9-8E88-BB05EDCD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275DC-284A-492E-8AB7-0F033C84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B1B5E-9BFE-4D6E-8CA8-9FDBB2F9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96E3DD-9976-40A5-A346-4E3FA8D03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637" y="1164220"/>
            <a:ext cx="4943811" cy="496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0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E402-D4B8-4F54-A111-F2903B64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 2: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5C11-2F2E-487D-AC58-0EA60AED0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562600" cy="48333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Framework: </a:t>
            </a:r>
            <a:r>
              <a:rPr lang="en-US" dirty="0" err="1"/>
              <a:t>Kornia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https://github.com/kornia/kornia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Differentiable computer vision algorithms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67298-872F-4B23-A301-DE891955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77A9D-D862-464E-9C1F-B5329293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1991C-AC91-426F-A881-FB969411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93F28C-A78C-4680-8494-6CDD6F984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81" y="1307629"/>
            <a:ext cx="5278229" cy="49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4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DF7F-EE49-4B6F-BE37-71D6ACC05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 3: Graphs and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AD42-A4C3-496A-BA99-9AFBDC64E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780714" cy="48333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Framework: Pytorch Geometric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https://github.com/rusty1s/pytorch_geometric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Neural networks on graphs and point clouds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7F11B-A948-4BDF-857A-2021959A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486F-DC24-48CD-9CFF-08FD2960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4E826-9B72-4781-ACEA-FB7762FA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607338-73D1-4F12-916C-A8B82BC5B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372" y="1167197"/>
            <a:ext cx="5049628" cy="50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BD8A-7B64-410A-8405-6EB5C754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Getting a good idea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7AD90-0A79-4A53-9180-95642D72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C10D3-A7B1-49A4-992F-92340BD5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AE2EB-4837-4B5B-B1C5-BBC2052D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D0DB90-F8B9-439A-9E32-84D5A41B0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164" y="1172307"/>
            <a:ext cx="8895572" cy="50943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475BE0B-5A93-4F02-9DAA-10DA80846D8A}"/>
              </a:ext>
            </a:extLst>
          </p:cNvPr>
          <p:cNvSpPr/>
          <p:nvPr/>
        </p:nvSpPr>
        <p:spPr>
          <a:xfrm>
            <a:off x="8414158" y="5419288"/>
            <a:ext cx="2051678" cy="713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448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BD8A-7B64-410A-8405-6EB5C754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Getting a good idea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7AD90-0A79-4A53-9180-95642D72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C10D3-A7B1-49A4-992F-92340BD5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AE2EB-4837-4B5B-B1C5-BBC2052D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1245F-CA72-411B-B9E6-6281D3423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90" y="717375"/>
            <a:ext cx="10024845" cy="563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56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1699-BE9E-42FE-80F9-45EA5C46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8EFC5-6B08-4F6F-9980-DDFFB215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Pick a framework (try running their notebooks/examples!):</a:t>
            </a:r>
          </a:p>
          <a:p>
            <a:pPr lvl="1"/>
            <a:r>
              <a:rPr lang="en-US" dirty="0"/>
              <a:t>Project 1: NLP</a:t>
            </a:r>
          </a:p>
          <a:p>
            <a:pPr lvl="1"/>
            <a:r>
              <a:rPr lang="en-US" dirty="0"/>
              <a:t>Project 2: CV</a:t>
            </a:r>
          </a:p>
          <a:p>
            <a:pPr lvl="1"/>
            <a:r>
              <a:rPr lang="en-US" dirty="0"/>
              <a:t>Project 3: Graphs and points</a:t>
            </a:r>
          </a:p>
          <a:p>
            <a:pPr lvl="1"/>
            <a:endParaRPr lang="en-US" dirty="0"/>
          </a:p>
          <a:p>
            <a:r>
              <a:rPr lang="en-US" dirty="0"/>
              <a:t>Brainstorm a project. It does not have to be particular big as you only have 4½ full days for working on it</a:t>
            </a:r>
          </a:p>
          <a:p>
            <a:endParaRPr lang="en-US" dirty="0"/>
          </a:p>
          <a:p>
            <a:r>
              <a:rPr lang="en-US" dirty="0"/>
              <a:t>Write a small (max 1 page) project description including:</a:t>
            </a:r>
          </a:p>
          <a:p>
            <a:pPr lvl="1"/>
            <a:r>
              <a:rPr lang="en-US" dirty="0"/>
              <a:t>What model do intent to implement</a:t>
            </a:r>
          </a:p>
          <a:p>
            <a:pPr lvl="1"/>
            <a:r>
              <a:rPr lang="en-US" dirty="0"/>
              <a:t>What data are you going to use</a:t>
            </a:r>
          </a:p>
          <a:p>
            <a:pPr lvl="1"/>
            <a:r>
              <a:rPr lang="en-US" dirty="0"/>
              <a:t>How you think the chosen framework can be incorporated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8B605-623F-4071-9343-7614EB01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8F98A-C265-4194-AF7D-8AC2CCBC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8F69D-C565-4D09-81F4-CA1B8D05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956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673</Words>
  <Application>Microsoft Office PowerPoint</Application>
  <PresentationFormat>Widescreen</PresentationFormat>
  <Paragraphs>151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The pytorch ecosystem</vt:lpstr>
      <vt:lpstr>The ecosystem</vt:lpstr>
      <vt:lpstr>Framework categorizing</vt:lpstr>
      <vt:lpstr>Project 1: NLP</vt:lpstr>
      <vt:lpstr>Project 2: CV</vt:lpstr>
      <vt:lpstr>Project 3: Graphs and points</vt:lpstr>
      <vt:lpstr>Getting a good idea</vt:lpstr>
      <vt:lpstr>Getting a good idea</vt:lpstr>
      <vt:lpstr>Summary</vt:lpstr>
      <vt:lpstr>Checklist (also in todays readme)</vt:lpstr>
      <vt:lpstr>Hand-in</vt:lpstr>
      <vt:lpstr>Exam format</vt:lpstr>
      <vt:lpstr>Some good advice</vt:lpstr>
      <vt:lpstr>Meme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The_pytorch_ecosystem</dc:title>
  <dc:creator>Nicki Skafte Detlefsen</dc:creator>
  <cp:lastModifiedBy>Nicki Skafte Detlefsen</cp:lastModifiedBy>
  <cp:revision>23</cp:revision>
  <dcterms:created xsi:type="dcterms:W3CDTF">2021-04-07T10:04:14Z</dcterms:created>
  <dcterms:modified xsi:type="dcterms:W3CDTF">2022-01-07T09:54:18Z</dcterms:modified>
</cp:coreProperties>
</file>