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66" r:id="rId14"/>
    <p:sldId id="267"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0" y="64"/>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06-01-2022</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06-01-2022</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1/6/2022</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1/6/2022</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1/6/2022</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1/6/2022</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1/6/2022</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1/6/2022</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1/6/2022</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1/6/2022</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1/6/2022</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1/6/2022</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1/6/2022</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hyperlink" Target="https://switowski.com/blog/ipython-debugg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02476 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1/6/2022</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10</a:t>
            </a:fld>
            <a:endParaRPr lang="da-DK"/>
          </a:p>
        </p:txBody>
      </p:sp>
    </p:spTree>
    <p:extLst>
      <p:ext uri="{BB962C8B-B14F-4D97-AF65-F5344CB8AC3E}">
        <p14:creationId xmlns:p14="http://schemas.microsoft.com/office/powerpoint/2010/main" val="44493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11</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23BF-31DB-4A9A-BA67-C9DF2849D923}"/>
              </a:ext>
            </a:extLst>
          </p:cNvPr>
          <p:cNvSpPr>
            <a:spLocks noGrp="1"/>
          </p:cNvSpPr>
          <p:nvPr>
            <p:ph type="title"/>
          </p:nvPr>
        </p:nvSpPr>
        <p:spPr/>
        <p:txBody>
          <a:bodyPr/>
          <a:lstStyle/>
          <a:p>
            <a:r>
              <a:rPr lang="da-DK" dirty="0"/>
              <a:t>Why is my loss wrong</a:t>
            </a:r>
            <a:endParaRPr lang="en-US" dirty="0"/>
          </a:p>
        </p:txBody>
      </p:sp>
      <p:sp>
        <p:nvSpPr>
          <p:cNvPr id="3" name="Content Placeholder 2">
            <a:extLst>
              <a:ext uri="{FF2B5EF4-FFF2-40B4-BE49-F238E27FC236}">
                <a16:creationId xmlns:a16="http://schemas.microsoft.com/office/drawing/2014/main" id="{493F1EC0-C9AE-482C-A3DF-CBF1BBE9120C}"/>
              </a:ext>
            </a:extLst>
          </p:cNvPr>
          <p:cNvSpPr>
            <a:spLocks noGrp="1"/>
          </p:cNvSpPr>
          <p:nvPr>
            <p:ph idx="1"/>
          </p:nvPr>
        </p:nvSpPr>
        <p:spPr/>
        <p:txBody>
          <a:bodyPr/>
          <a:lstStyle/>
          <a:p>
            <a:pPr marL="0" indent="0">
              <a:buNone/>
            </a:pPr>
            <a:r>
              <a:rPr lang="da-DK" dirty="0"/>
              <a:t>Assuming that you model is training without errors, but loss is not behaving as it should:</a:t>
            </a:r>
          </a:p>
          <a:p>
            <a:r>
              <a:rPr lang="da-DK" dirty="0"/>
              <a:t>Are you printing/logging the results correctly?</a:t>
            </a:r>
          </a:p>
          <a:p>
            <a:endParaRPr lang="da-DK" dirty="0"/>
          </a:p>
          <a:p>
            <a:r>
              <a:rPr lang="en-US" dirty="0"/>
              <a:t>Did you forget either “</a:t>
            </a:r>
            <a:r>
              <a:rPr lang="en-US" dirty="0" err="1"/>
              <a:t>loss.backward</a:t>
            </a:r>
            <a:r>
              <a:rPr lang="en-US" dirty="0"/>
              <a:t>()”, “</a:t>
            </a:r>
            <a:r>
              <a:rPr lang="en-US" dirty="0" err="1"/>
              <a:t>optimizer.step</a:t>
            </a:r>
            <a:r>
              <a:rPr lang="en-US" dirty="0"/>
              <a:t>()” or “</a:t>
            </a:r>
            <a:r>
              <a:rPr lang="en-US" dirty="0" err="1"/>
              <a:t>optimizer.zero_grad</a:t>
            </a:r>
            <a:r>
              <a:rPr lang="en-US" dirty="0"/>
              <a:t>()”?</a:t>
            </a:r>
          </a:p>
          <a:p>
            <a:endParaRPr lang="en-US" dirty="0"/>
          </a:p>
          <a:p>
            <a:r>
              <a:rPr lang="en-US" dirty="0"/>
              <a:t>What about your learning rate and batch size?</a:t>
            </a:r>
          </a:p>
        </p:txBody>
      </p:sp>
      <p:sp>
        <p:nvSpPr>
          <p:cNvPr id="4" name="Date Placeholder 3">
            <a:extLst>
              <a:ext uri="{FF2B5EF4-FFF2-40B4-BE49-F238E27FC236}">
                <a16:creationId xmlns:a16="http://schemas.microsoft.com/office/drawing/2014/main" id="{21FDA5EC-B182-4719-B162-2AA938CAF090}"/>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D153D710-5B8E-41C2-AAF7-B7957CC7E20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913CD0A-2E1E-48F0-A502-2AE0B9E71172}"/>
              </a:ext>
            </a:extLst>
          </p:cNvPr>
          <p:cNvSpPr>
            <a:spLocks noGrp="1"/>
          </p:cNvSpPr>
          <p:nvPr>
            <p:ph type="sldNum" sz="quarter" idx="12"/>
          </p:nvPr>
        </p:nvSpPr>
        <p:spPr/>
        <p:txBody>
          <a:bodyPr/>
          <a:lstStyle/>
          <a:p>
            <a:fld id="{F6FEDE24-D50C-481B-A7B4-8AF13899101A}" type="slidenum">
              <a:rPr lang="da-DK" smtClean="0"/>
              <a:t>12</a:t>
            </a:fld>
            <a:endParaRPr lang="da-DK"/>
          </a:p>
        </p:txBody>
      </p:sp>
    </p:spTree>
    <p:extLst>
      <p:ext uri="{BB962C8B-B14F-4D97-AF65-F5344CB8AC3E}">
        <p14:creationId xmlns:p14="http://schemas.microsoft.com/office/powerpoint/2010/main" val="252948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 of debugging</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13</a:t>
            </a:fld>
            <a:endParaRPr lang="da-DK"/>
          </a:p>
        </p:txBody>
      </p:sp>
    </p:spTree>
    <p:extLst>
      <p:ext uri="{BB962C8B-B14F-4D97-AF65-F5344CB8AC3E}">
        <p14:creationId xmlns:p14="http://schemas.microsoft.com/office/powerpoint/2010/main" val="172942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14</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iPython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IPython import embed; embed()</a:t>
            </a:r>
          </a:p>
          <a:p>
            <a:pPr marL="457200" lvl="1" indent="0">
              <a:buNone/>
            </a:pPr>
            <a:r>
              <a:rPr lang="en-US" dirty="0">
                <a:latin typeface="+mj-lt"/>
              </a:rPr>
              <a:t>	... # do your stuff interactively here</a:t>
            </a:r>
          </a:p>
          <a:p>
            <a:pPr marL="457200" lvl="1" indent="0">
              <a:buNone/>
            </a:pPr>
            <a:r>
              <a:rPr lang="en-US" dirty="0">
                <a:latin typeface="+mj-lt"/>
              </a:rPr>
              <a:t>	exit() # exit ipython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a:t>
            </a:r>
            <a:r>
              <a:rPr lang="en-US" dirty="0">
                <a:hlinkClick r:id="rId2"/>
              </a:rPr>
              <a:t>https://switowski.com/blog/ipython-debugging</a:t>
            </a:r>
            <a:r>
              <a:rPr lang="en-US" dirty="0"/>
              <a:t> </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F892-9864-4B4B-9DDD-058B8AAC9C06}"/>
              </a:ext>
            </a:extLst>
          </p:cNvPr>
          <p:cNvSpPr>
            <a:spLocks noGrp="1"/>
          </p:cNvSpPr>
          <p:nvPr>
            <p:ph type="title"/>
          </p:nvPr>
        </p:nvSpPr>
        <p:spPr/>
        <p:txBody>
          <a:bodyPr/>
          <a:lstStyle/>
          <a:p>
            <a:r>
              <a:rPr lang="da-DK" dirty="0"/>
              <a:t>VS Code debugger (press F9)</a:t>
            </a:r>
            <a:endParaRPr lang="en-US" dirty="0"/>
          </a:p>
        </p:txBody>
      </p:sp>
      <p:pic>
        <p:nvPicPr>
          <p:cNvPr id="8" name="Content Placeholder 7">
            <a:extLst>
              <a:ext uri="{FF2B5EF4-FFF2-40B4-BE49-F238E27FC236}">
                <a16:creationId xmlns:a16="http://schemas.microsoft.com/office/drawing/2014/main" id="{BC65C89E-57BA-465B-BE4E-F9ED64906DF7}"/>
              </a:ext>
            </a:extLst>
          </p:cNvPr>
          <p:cNvPicPr>
            <a:picLocks noGrp="1" noChangeAspect="1"/>
          </p:cNvPicPr>
          <p:nvPr>
            <p:ph idx="1"/>
          </p:nvPr>
        </p:nvPicPr>
        <p:blipFill>
          <a:blip r:embed="rId2"/>
          <a:stretch>
            <a:fillRect/>
          </a:stretch>
        </p:blipFill>
        <p:spPr>
          <a:xfrm>
            <a:off x="729134" y="835791"/>
            <a:ext cx="10515599" cy="5614827"/>
          </a:xfrm>
        </p:spPr>
      </p:pic>
      <p:sp>
        <p:nvSpPr>
          <p:cNvPr id="4" name="Date Placeholder 3">
            <a:extLst>
              <a:ext uri="{FF2B5EF4-FFF2-40B4-BE49-F238E27FC236}">
                <a16:creationId xmlns:a16="http://schemas.microsoft.com/office/drawing/2014/main" id="{4A0BDD13-F029-4E57-9206-284B4A90341E}"/>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7E351ECA-6E15-4435-A30F-62B1E82F8F7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EF3AFF8-0DB5-4355-873D-0EDC5E0677AA}"/>
              </a:ext>
            </a:extLst>
          </p:cNvPr>
          <p:cNvSpPr>
            <a:spLocks noGrp="1"/>
          </p:cNvSpPr>
          <p:nvPr>
            <p:ph type="sldNum" sz="quarter" idx="12"/>
          </p:nvPr>
        </p:nvSpPr>
        <p:spPr/>
        <p:txBody>
          <a:bodyPr/>
          <a:lstStyle/>
          <a:p>
            <a:fld id="{F6FEDE24-D50C-481B-A7B4-8AF13899101A}" type="slidenum">
              <a:rPr lang="da-DK" smtClean="0"/>
              <a:t>5</a:t>
            </a:fld>
            <a:endParaRPr lang="da-DK"/>
          </a:p>
        </p:txBody>
      </p:sp>
      <p:sp>
        <p:nvSpPr>
          <p:cNvPr id="9" name="Rectangle 8">
            <a:extLst>
              <a:ext uri="{FF2B5EF4-FFF2-40B4-BE49-F238E27FC236}">
                <a16:creationId xmlns:a16="http://schemas.microsoft.com/office/drawing/2014/main" id="{6FA88452-E492-4809-A814-01D9EBD471F6}"/>
              </a:ext>
            </a:extLst>
          </p:cNvPr>
          <p:cNvSpPr/>
          <p:nvPr/>
        </p:nvSpPr>
        <p:spPr>
          <a:xfrm>
            <a:off x="2662669" y="4147704"/>
            <a:ext cx="664006" cy="82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 </a:t>
            </a:r>
            <a:endParaRPr lang="en-US" dirty="0"/>
          </a:p>
        </p:txBody>
      </p:sp>
      <p:sp>
        <p:nvSpPr>
          <p:cNvPr id="10" name="Rectangle 9">
            <a:extLst>
              <a:ext uri="{FF2B5EF4-FFF2-40B4-BE49-F238E27FC236}">
                <a16:creationId xmlns:a16="http://schemas.microsoft.com/office/drawing/2014/main" id="{F7DF8917-C7C6-4297-8629-8D21C782FF47}"/>
              </a:ext>
            </a:extLst>
          </p:cNvPr>
          <p:cNvSpPr/>
          <p:nvPr/>
        </p:nvSpPr>
        <p:spPr>
          <a:xfrm>
            <a:off x="2103166" y="1018904"/>
            <a:ext cx="1478234" cy="156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 </a:t>
            </a:r>
            <a:endParaRPr lang="en-US" dirty="0"/>
          </a:p>
        </p:txBody>
      </p:sp>
    </p:spTree>
    <p:extLst>
      <p:ext uri="{BB962C8B-B14F-4D97-AF65-F5344CB8AC3E}">
        <p14:creationId xmlns:p14="http://schemas.microsoft.com/office/powerpoint/2010/main" val="265731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6</a:t>
            </a:fld>
            <a:endParaRPr lang="da-DK"/>
          </a:p>
        </p:txBody>
      </p:sp>
    </p:spTree>
    <p:extLst>
      <p:ext uri="{BB962C8B-B14F-4D97-AF65-F5344CB8AC3E}">
        <p14:creationId xmlns:p14="http://schemas.microsoft.com/office/powerpoint/2010/main" val="285251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7</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167238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simpler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1/6/2022</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2127134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904</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VS Code debugger (press F9)</vt:lpstr>
      <vt:lpstr>When everything is running, but results are wrong</vt:lpstr>
      <vt:lpstr>When everything is running, but results are wrong</vt:lpstr>
      <vt:lpstr>Software can help</vt:lpstr>
      <vt:lpstr>Reduce Model Complexity</vt:lpstr>
      <vt:lpstr>Plotting</vt:lpstr>
      <vt:lpstr>Why do I get Nans?</vt:lpstr>
      <vt:lpstr>Why is my loss wrong</vt:lpstr>
      <vt:lpstr>Summary of debugging</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Nicki Skafte Detlefsen</dc:creator>
  <cp:lastModifiedBy>Nicki Skafte Detlefsen</cp:lastModifiedBy>
  <cp:revision>21</cp:revision>
  <dcterms:created xsi:type="dcterms:W3CDTF">2021-04-07T10:04:14Z</dcterms:created>
  <dcterms:modified xsi:type="dcterms:W3CDTF">2022-01-06T07:11:18Z</dcterms:modified>
</cp:coreProperties>
</file>