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7829B-A026-B64B-B395-AC4B05582AB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5EA4-B0B9-8F48-BEFF-A86FB022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5EA4-B0B9-8F48-BEFF-A86FB022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1963" y="259437"/>
            <a:ext cx="1747892" cy="38778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 Service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726" y="103774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8726" y="2143777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48726" y="317007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8760" y="1324495"/>
            <a:ext cx="2266797" cy="28128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861315" y="2341346"/>
            <a:ext cx="1242642" cy="1734128"/>
            <a:chOff x="4806703" y="4697167"/>
            <a:chExt cx="1242642" cy="1734128"/>
          </a:xfrm>
        </p:grpSpPr>
        <p:sp>
          <p:nvSpPr>
            <p:cNvPr id="13" name="Rectangle 12"/>
            <p:cNvSpPr/>
            <p:nvPr/>
          </p:nvSpPr>
          <p:spPr>
            <a:xfrm>
              <a:off x="4806703" y="4697167"/>
              <a:ext cx="1242642" cy="17341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JSON API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4984220" y="5244447"/>
              <a:ext cx="846635" cy="10262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Store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114462" y="778310"/>
            <a:ext cx="477939" cy="3359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Client Service API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20137" y="1993561"/>
            <a:ext cx="1128278" cy="90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Dart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09855" y="2403202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9855" y="1037746"/>
            <a:ext cx="33046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78746" y="2446374"/>
            <a:ext cx="3277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11335" y="119477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1"/>
          </p:cNvCxnSpPr>
          <p:nvPr/>
        </p:nvCxnSpPr>
        <p:spPr>
          <a:xfrm flipV="1">
            <a:off x="1624990" y="2382732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1"/>
          </p:cNvCxnSpPr>
          <p:nvPr/>
        </p:nvCxnSpPr>
        <p:spPr>
          <a:xfrm flipV="1">
            <a:off x="1624990" y="340903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5557" y="2416857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Callout 42"/>
          <p:cNvSpPr/>
          <p:nvPr/>
        </p:nvSpPr>
        <p:spPr>
          <a:xfrm>
            <a:off x="163861" y="1108026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MailGun</a:t>
            </a:r>
            <a:endParaRPr lang="en-US" sz="1600" dirty="0"/>
          </a:p>
        </p:txBody>
      </p:sp>
      <p:sp>
        <p:nvSpPr>
          <p:cNvPr id="44" name="Cloud Callout 43"/>
          <p:cNvSpPr/>
          <p:nvPr/>
        </p:nvSpPr>
        <p:spPr>
          <a:xfrm>
            <a:off x="177517" y="2239347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SendGrid</a:t>
            </a:r>
            <a:endParaRPr lang="en-US" sz="1600" dirty="0"/>
          </a:p>
        </p:txBody>
      </p:sp>
      <p:sp>
        <p:nvSpPr>
          <p:cNvPr id="45" name="Cloud Callout 44"/>
          <p:cNvSpPr/>
          <p:nvPr/>
        </p:nvSpPr>
        <p:spPr>
          <a:xfrm>
            <a:off x="163861" y="3310819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Amazon</a:t>
            </a:r>
            <a:br>
              <a:rPr lang="en-US" sz="1600" dirty="0" smtClean="0"/>
            </a:br>
            <a:r>
              <a:rPr lang="en-US" sz="1600" dirty="0" err="1" smtClean="0"/>
              <a:t>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42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19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Lauritsen</dc:creator>
  <cp:lastModifiedBy>Rasmus Lauritsen</cp:lastModifiedBy>
  <cp:revision>9</cp:revision>
  <cp:lastPrinted>2015-10-30T08:59:34Z</cp:lastPrinted>
  <dcterms:created xsi:type="dcterms:W3CDTF">2015-10-30T08:46:29Z</dcterms:created>
  <dcterms:modified xsi:type="dcterms:W3CDTF">2015-11-08T19:56:38Z</dcterms:modified>
</cp:coreProperties>
</file>