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612801"/>
            <a:ext cx="9144000" cy="575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Violence in America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:  Amrita Kohli, Charu Shekhar, Rasna Husain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badHash 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12882" l="20241" r="54940" t="37378"/>
          <a:stretch/>
        </p:blipFill>
        <p:spPr>
          <a:xfrm>
            <a:off x="496125" y="1452163"/>
            <a:ext cx="2535725" cy="28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10144" l="0" r="53686" t="46541"/>
          <a:stretch/>
        </p:blipFill>
        <p:spPr>
          <a:xfrm>
            <a:off x="3333575" y="1452176"/>
            <a:ext cx="5429221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3875" y="122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Amrita - Main, Testing and documentation, </a:t>
            </a:r>
            <a:r>
              <a:rPr lang="en"/>
              <a:t>Data structure Diagram,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Charu - Hashing algorithm, Structure chart, Read File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Rasna - BST algorithm, UML Diagram, Text file and powerpoint presentation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Everyone collaborated on everything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Diagram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14067" l="0" r="3725" t="0"/>
          <a:stretch/>
        </p:blipFill>
        <p:spPr>
          <a:xfrm>
            <a:off x="446475" y="817950"/>
            <a:ext cx="8251027" cy="39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Balanced tree using a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3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10562" l="22601" r="31730" t="30889"/>
          <a:stretch/>
        </p:blipFill>
        <p:spPr>
          <a:xfrm>
            <a:off x="311700" y="1047962"/>
            <a:ext cx="5026949" cy="36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18356" l="22705" r="50431" t="36794"/>
          <a:stretch/>
        </p:blipFill>
        <p:spPr>
          <a:xfrm>
            <a:off x="5820275" y="1152475"/>
            <a:ext cx="2867650" cy="26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22687" l="22701" r="30405" t="39663"/>
          <a:stretch/>
        </p:blipFill>
        <p:spPr>
          <a:xfrm>
            <a:off x="4443500" y="2816113"/>
            <a:ext cx="4516723" cy="203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7342" l="22564" r="36222" t="30960"/>
          <a:stretch/>
        </p:blipFill>
        <p:spPr>
          <a:xfrm>
            <a:off x="222000" y="577450"/>
            <a:ext cx="4081051" cy="41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31629" l="29698" r="34942" t="34375"/>
          <a:stretch/>
        </p:blipFill>
        <p:spPr>
          <a:xfrm>
            <a:off x="4443500" y="221400"/>
            <a:ext cx="4516718" cy="24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charts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20241" l="12795" r="34932" t="21743"/>
          <a:stretch/>
        </p:blipFill>
        <p:spPr>
          <a:xfrm>
            <a:off x="1624643" y="1142250"/>
            <a:ext cx="5894707" cy="36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: string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 : int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inked -list collision resolution method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no of collisions = 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Load factor is more than 50%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goodHash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33429" l="23200" r="44067" t="25891"/>
          <a:stretch/>
        </p:blipFill>
        <p:spPr>
          <a:xfrm>
            <a:off x="2269050" y="1331875"/>
            <a:ext cx="4605898" cy="3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