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6" r:id="rId11"/>
    <p:sldId id="278" r:id="rId12"/>
    <p:sldId id="282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52"/>
  </p:normalViewPr>
  <p:slideViewPr>
    <p:cSldViewPr snapToGrid="0">
      <p:cViewPr varScale="1">
        <p:scale>
          <a:sx n="100" d="100"/>
          <a:sy n="100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DB47-4732-F3E9-29CF-9C063B559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BSSE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C2E8F-BAB3-4DE8-86D3-36634117D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Inventory app</a:t>
            </a:r>
          </a:p>
          <a:p>
            <a:endParaRPr lang="en-US" dirty="0"/>
          </a:p>
          <a:p>
            <a:r>
              <a:rPr lang="en-US" dirty="0"/>
              <a:t>Ryan Snell || June 2025 || Class of 2025</a:t>
            </a:r>
          </a:p>
        </p:txBody>
      </p:sp>
    </p:spTree>
    <p:extLst>
      <p:ext uri="{BB962C8B-B14F-4D97-AF65-F5344CB8AC3E}">
        <p14:creationId xmlns:p14="http://schemas.microsoft.com/office/powerpoint/2010/main" val="147236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F224-1BAA-2789-916C-423B85FA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DE54-D714-060F-54A1-5F2B4627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Sprint 3 (Day 29–42): React Native Mobile Core</a:t>
            </a:r>
          </a:p>
          <a:p>
            <a:r>
              <a:rPr lang="en-US" b="1" dirty="0"/>
              <a:t>Sprint 4 (Day 43–56): Authentication</a:t>
            </a:r>
          </a:p>
          <a:p>
            <a:r>
              <a:rPr lang="en-US" b="1" dirty="0"/>
              <a:t>Sprint 5 (Day 57–70): Search and Filtering</a:t>
            </a:r>
          </a:p>
          <a:p>
            <a:r>
              <a:rPr lang="en-US" b="1" dirty="0"/>
              <a:t>Sprint 6 (Day 71–84): Offline Support</a:t>
            </a:r>
          </a:p>
          <a:p>
            <a:r>
              <a:rPr lang="en-US" b="1" dirty="0"/>
              <a:t>Sprint 7 (Day 85–98): Real-Time Updates</a:t>
            </a:r>
          </a:p>
          <a:p>
            <a:r>
              <a:rPr lang="en-US" b="1" dirty="0"/>
              <a:t>Sprint 8 (Day 99–112): Barcode Scanning</a:t>
            </a:r>
          </a:p>
          <a:p>
            <a:r>
              <a:rPr lang="en-US" b="1" dirty="0"/>
              <a:t>Sprint 9 (Day 113–126): Performance Optimization</a:t>
            </a:r>
          </a:p>
          <a:p>
            <a:r>
              <a:rPr lang="en-US" b="1" dirty="0"/>
              <a:t>Sprint 10 (Day 127–140): Analytics and CI/CD</a:t>
            </a:r>
          </a:p>
          <a:p>
            <a:r>
              <a:rPr lang="en-US" b="1" dirty="0"/>
              <a:t>Sprint 11 (Day 141–154): Native Mobile (Swift iOS)</a:t>
            </a:r>
          </a:p>
          <a:p>
            <a:r>
              <a:rPr lang="en-US" b="1" dirty="0"/>
              <a:t>Sprint 12 (Day 155–168): Native Mobile (Kotlin Android), Accessibility, IoT</a:t>
            </a:r>
          </a:p>
          <a:p>
            <a:r>
              <a:rPr lang="en-US" b="1" dirty="0"/>
              <a:t>Post-Sprint (Day 169–181): Final Testing and Deployment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973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83E0257-5666-DDDA-E72B-14781CCF0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77012" y="480060"/>
            <a:ext cx="11237976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63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C0EA-CEB5-BB8A-D1B5-63E42341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Flow Diagram Continued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92B56DD1-8055-77DF-F084-004DB18CD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6914" y="639905"/>
            <a:ext cx="7447477" cy="55781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443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2AD1-8F66-778E-867D-7550D6B1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53774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E17A-99BF-0012-2BE4-C8A3DFF5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Method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859C-9640-D089-0BE9-3652A6AF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Framework</a:t>
            </a:r>
            <a:r>
              <a:rPr lang="en-US" dirty="0"/>
              <a:t>: Scrum.</a:t>
            </a:r>
          </a:p>
          <a:p>
            <a:r>
              <a:rPr lang="en-US" b="1" dirty="0"/>
              <a:t>Sprint Duration</a:t>
            </a:r>
            <a:r>
              <a:rPr lang="en-US" dirty="0"/>
              <a:t>: 14 project days (2 weeks).</a:t>
            </a:r>
          </a:p>
          <a:p>
            <a:r>
              <a:rPr lang="en-US" b="1" dirty="0"/>
              <a:t>Ceremonies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Sprint Planning</a:t>
            </a:r>
            <a:r>
              <a:rPr lang="en-US" dirty="0"/>
              <a:t>: Define sprint goals and backlog (2 hours).</a:t>
            </a:r>
          </a:p>
          <a:p>
            <a:pPr lvl="1"/>
            <a:r>
              <a:rPr lang="en-US" b="1" dirty="0"/>
              <a:t>Daily Standups</a:t>
            </a:r>
            <a:r>
              <a:rPr lang="en-US" dirty="0"/>
              <a:t>: 15-minute sync on progress/blockers.</a:t>
            </a:r>
          </a:p>
          <a:p>
            <a:pPr lvl="1"/>
            <a:r>
              <a:rPr lang="en-US" b="1" dirty="0"/>
              <a:t>Sprint Review</a:t>
            </a:r>
            <a:r>
              <a:rPr lang="en-US" dirty="0"/>
              <a:t>: Demo features, gather feedback (2 hours).</a:t>
            </a:r>
          </a:p>
          <a:p>
            <a:pPr lvl="1"/>
            <a:r>
              <a:rPr lang="en-US" b="1" dirty="0"/>
              <a:t>Sprint Retrospective</a:t>
            </a:r>
            <a:r>
              <a:rPr lang="en-US" dirty="0"/>
              <a:t>: Reflect on process improvements (1 hour).</a:t>
            </a:r>
          </a:p>
        </p:txBody>
      </p:sp>
    </p:spTree>
    <p:extLst>
      <p:ext uri="{BB962C8B-B14F-4D97-AF65-F5344CB8AC3E}">
        <p14:creationId xmlns:p14="http://schemas.microsoft.com/office/powerpoint/2010/main" val="80698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CB41-9D3A-E975-D726-B627A1FF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11DD-56D2-2727-AE9B-5234241D6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Artifacts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Product Backlog</a:t>
            </a:r>
            <a:r>
              <a:rPr lang="en-US" dirty="0"/>
              <a:t>: All features/enhancements.</a:t>
            </a:r>
          </a:p>
          <a:p>
            <a:pPr lvl="1"/>
            <a:r>
              <a:rPr lang="en-US" b="1" dirty="0"/>
              <a:t>Sprint Backlog</a:t>
            </a:r>
            <a:r>
              <a:rPr lang="en-US" dirty="0"/>
              <a:t>: Selected index per sprint.</a:t>
            </a:r>
          </a:p>
          <a:p>
            <a:pPr lvl="1"/>
            <a:r>
              <a:rPr lang="en-US" b="1" dirty="0"/>
              <a:t>Increment</a:t>
            </a:r>
            <a:r>
              <a:rPr lang="en-US" dirty="0"/>
              <a:t>: Potentially shippable product at sprint end.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78F2-B39F-BF16-4AC2-5C7EEAF4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9724-60E6-8887-7A04-75E26903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Inventory Functionality</a:t>
            </a:r>
            <a:r>
              <a:rPr lang="en-US" dirty="0"/>
              <a:t>: CRUD operations, basic UI, API.</a:t>
            </a:r>
          </a:p>
          <a:p>
            <a:r>
              <a:rPr lang="en-US" b="1" dirty="0"/>
              <a:t>Security and Authentication</a:t>
            </a:r>
            <a:r>
              <a:rPr lang="en-US" dirty="0"/>
              <a:t>: JWT-based authentication, RBAC.</a:t>
            </a:r>
          </a:p>
          <a:p>
            <a:r>
              <a:rPr lang="en-US" b="1" dirty="0"/>
              <a:t>Advanced Features</a:t>
            </a:r>
            <a:r>
              <a:rPr lang="en-US" dirty="0"/>
              <a:t>: Search, offline support, </a:t>
            </a:r>
            <a:r>
              <a:rPr lang="en-US" dirty="0" err="1"/>
              <a:t>WebSockets</a:t>
            </a:r>
            <a:r>
              <a:rPr lang="en-US" dirty="0"/>
              <a:t>, barcode scanning, analytics, internationalization.</a:t>
            </a:r>
          </a:p>
          <a:p>
            <a:r>
              <a:rPr lang="en-US" b="1" dirty="0"/>
              <a:t>Performance and Scalability</a:t>
            </a:r>
            <a:r>
              <a:rPr lang="en-US" dirty="0"/>
              <a:t>: Pagination, caching, optimization.</a:t>
            </a:r>
          </a:p>
          <a:p>
            <a:r>
              <a:rPr lang="en-US" b="1" dirty="0"/>
              <a:t>Integrations and Accessibility</a:t>
            </a:r>
            <a:r>
              <a:rPr lang="en-US" dirty="0"/>
              <a:t>: IoT integration, accessibility enhancements.</a:t>
            </a:r>
          </a:p>
          <a:p>
            <a:r>
              <a:rPr lang="en-US" b="1" dirty="0"/>
              <a:t>Native Mobile Transition and CI/CD</a:t>
            </a:r>
            <a:r>
              <a:rPr lang="en-US" dirty="0"/>
              <a:t>: Swift iOS, Kotlin Android, automated testing/deployment.</a:t>
            </a:r>
          </a:p>
        </p:txBody>
      </p:sp>
    </p:spTree>
    <p:extLst>
      <p:ext uri="{BB962C8B-B14F-4D97-AF65-F5344CB8AC3E}">
        <p14:creationId xmlns:p14="http://schemas.microsoft.com/office/powerpoint/2010/main" val="171240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915D-2575-9045-BBB2-26AF44A1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Sprint 1 (Day 1–14): Core Backend and Database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9DD7-CB91-3A88-F427-208FAD55C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Goal</a:t>
            </a:r>
            <a:r>
              <a:rPr lang="en-US" dirty="0"/>
              <a:t>: Set up </a:t>
            </a:r>
            <a:r>
              <a:rPr lang="en-US" dirty="0" err="1"/>
              <a:t>Express.js</a:t>
            </a:r>
            <a:r>
              <a:rPr lang="en-US" dirty="0"/>
              <a:t> API and MongoDB schema.</a:t>
            </a:r>
          </a:p>
          <a:p>
            <a:r>
              <a:rPr lang="en-US" b="1" dirty="0"/>
              <a:t>Stories</a:t>
            </a:r>
            <a:r>
              <a:rPr lang="en-US" dirty="0"/>
              <a:t>: 1.5 (MongoDB schema, 2 points), 1.1 (Add Item API, 5 points, partial), 1.2 (View Items API, 3 points, partial)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Task 1: Implement Item schema (2 points, 16 hours, Backend)</a:t>
            </a:r>
            <a:endParaRPr lang="en-US" dirty="0"/>
          </a:p>
          <a:p>
            <a:pPr lvl="2"/>
            <a:r>
              <a:rPr lang="en-US" dirty="0"/>
              <a:t>Define schema with Mongoose (8 hours).</a:t>
            </a:r>
          </a:p>
          <a:p>
            <a:pPr lvl="2"/>
            <a:r>
              <a:rPr lang="en-US" dirty="0"/>
              <a:t>Add text/sparse indexes (4 hours).</a:t>
            </a:r>
          </a:p>
          <a:p>
            <a:pPr lvl="2"/>
            <a:r>
              <a:rPr lang="en-US" dirty="0"/>
              <a:t>Write Jest unit tests (4 hours).</a:t>
            </a:r>
          </a:p>
          <a:p>
            <a:pPr lvl="1"/>
            <a:r>
              <a:rPr lang="en-US" b="1" dirty="0"/>
              <a:t>Task 2: Create POST /</a:t>
            </a:r>
            <a:r>
              <a:rPr lang="en-US" b="1" dirty="0" err="1"/>
              <a:t>api</a:t>
            </a:r>
            <a:r>
              <a:rPr lang="en-US" b="1" dirty="0"/>
              <a:t>/server endpoint (2 points, 16 hours, Backend)</a:t>
            </a:r>
            <a:endParaRPr lang="en-US" dirty="0"/>
          </a:p>
          <a:p>
            <a:pPr lvl="2"/>
            <a:r>
              <a:rPr lang="en-US" dirty="0"/>
              <a:t>Implement route handler (6 hours).</a:t>
            </a:r>
          </a:p>
          <a:p>
            <a:pPr lvl="2"/>
            <a:r>
              <a:rPr lang="en-US" dirty="0"/>
              <a:t>Add input validation (4 hours).</a:t>
            </a:r>
          </a:p>
          <a:p>
            <a:pPr lvl="2"/>
            <a:r>
              <a:rPr lang="en-US" dirty="0"/>
              <a:t>Write </a:t>
            </a:r>
            <a:r>
              <a:rPr lang="en-US" dirty="0" err="1"/>
              <a:t>Supertest</a:t>
            </a:r>
            <a:r>
              <a:rPr lang="en-US" dirty="0"/>
              <a:t> integration tests (6 hours).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D00D-0A3E-5F96-EB24-75155A54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Sprint 1 (Day 1–14): Core Backend and Database Continued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A93B-548E-0154-25C5-5FA86132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Task 3: Create GET /</a:t>
            </a:r>
            <a:r>
              <a:rPr lang="en-US" b="1" dirty="0" err="1"/>
              <a:t>api</a:t>
            </a:r>
            <a:r>
              <a:rPr lang="en-US" b="1" dirty="0"/>
              <a:t>/server endpoint (1 point, 8 hours, Backend)</a:t>
            </a:r>
            <a:endParaRPr lang="en-US" dirty="0"/>
          </a:p>
          <a:p>
            <a:pPr lvl="2"/>
            <a:r>
              <a:rPr lang="en-US" dirty="0"/>
              <a:t>Implement route handler (4 hours).</a:t>
            </a:r>
          </a:p>
          <a:p>
            <a:pPr lvl="2"/>
            <a:r>
              <a:rPr lang="en-US" dirty="0"/>
              <a:t>Write integration tests (4 hours).</a:t>
            </a:r>
          </a:p>
          <a:p>
            <a:r>
              <a:rPr lang="en-US" b="1" dirty="0"/>
              <a:t>Total Points</a:t>
            </a:r>
            <a:r>
              <a:rPr lang="en-US" dirty="0"/>
              <a:t>: 5</a:t>
            </a:r>
          </a:p>
          <a:p>
            <a:r>
              <a:rPr lang="en-US" b="1" dirty="0"/>
              <a:t>Total Hours</a:t>
            </a:r>
            <a:r>
              <a:rPr lang="en-US" dirty="0"/>
              <a:t>: 40 (Backend: 40, QA: 4 for concurrent test review)</a:t>
            </a:r>
          </a:p>
          <a:p>
            <a:r>
              <a:rPr lang="en-US" b="1" dirty="0"/>
              <a:t>Deliverable</a:t>
            </a:r>
            <a:r>
              <a:rPr lang="en-US" dirty="0"/>
              <a:t>: Functional backend API for adding/viewing index.</a:t>
            </a:r>
          </a:p>
          <a:p>
            <a:r>
              <a:rPr lang="en-US" b="1" dirty="0"/>
              <a:t>Assigned Roles</a:t>
            </a:r>
            <a:r>
              <a:rPr lang="en-US" dirty="0"/>
              <a:t>: Backend (2), QA (1)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3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2BC2-9431-7FCF-D1BB-474C4559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Sprint 2 (Day 15–28): Web Frontend (</a:t>
            </a:r>
            <a:r>
              <a:rPr lang="en-US" b="1" dirty="0" err="1"/>
              <a:t>Vue.js</a:t>
            </a:r>
            <a:r>
              <a:rPr lang="en-US" b="1" dirty="0"/>
              <a:t>) Core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ABC4-92B1-8A2F-3D91-D5AABE62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Goal</a:t>
            </a:r>
            <a:r>
              <a:rPr lang="en-US" dirty="0"/>
              <a:t>: Build </a:t>
            </a:r>
            <a:r>
              <a:rPr lang="en-US" dirty="0" err="1"/>
              <a:t>Vue.js</a:t>
            </a:r>
            <a:r>
              <a:rPr lang="en-US" dirty="0"/>
              <a:t> frontend for core CRUD.</a:t>
            </a:r>
          </a:p>
          <a:p>
            <a:r>
              <a:rPr lang="en-US" b="1" dirty="0"/>
              <a:t>Stories</a:t>
            </a:r>
            <a:r>
              <a:rPr lang="en-US" dirty="0"/>
              <a:t>: 1.1 (Add Item UI, 5 points, partial), 1.2 (View Items UI, 3 points), 1.3 (Edit Item UI, 5 points, partial), 1.4 (Delete Item UI, 3 points)</a:t>
            </a:r>
          </a:p>
          <a:p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Task 1: Create </a:t>
            </a:r>
            <a:r>
              <a:rPr lang="en-US" b="1" dirty="0" err="1"/>
              <a:t>HomePage.vue</a:t>
            </a:r>
            <a:r>
              <a:rPr lang="en-US" b="1" dirty="0"/>
              <a:t> and </a:t>
            </a:r>
            <a:r>
              <a:rPr lang="en-US" b="1" dirty="0" err="1"/>
              <a:t>ItemList.vue</a:t>
            </a:r>
            <a:r>
              <a:rPr lang="en-US" b="1" dirty="0"/>
              <a:t> (2 points, 16 hours, Frontend)</a:t>
            </a:r>
            <a:endParaRPr lang="en-US" dirty="0"/>
          </a:p>
          <a:p>
            <a:pPr lvl="2"/>
            <a:r>
              <a:rPr lang="en-US" dirty="0"/>
              <a:t>Set up Vue Router and </a:t>
            </a:r>
            <a:r>
              <a:rPr lang="en-US" dirty="0" err="1"/>
              <a:t>HomePage.vue</a:t>
            </a:r>
            <a:r>
              <a:rPr lang="en-US" dirty="0"/>
              <a:t> (6 hours).</a:t>
            </a:r>
          </a:p>
          <a:p>
            <a:pPr lvl="2"/>
            <a:r>
              <a:rPr lang="en-US" dirty="0"/>
              <a:t>Implement </a:t>
            </a:r>
            <a:r>
              <a:rPr lang="en-US" dirty="0" err="1"/>
              <a:t>ItemViewModal.vue</a:t>
            </a:r>
            <a:r>
              <a:rPr lang="en-US" dirty="0"/>
              <a:t> custom </a:t>
            </a:r>
            <a:r>
              <a:rPr lang="en-US" dirty="0" err="1"/>
              <a:t>PostCSS</a:t>
            </a:r>
            <a:r>
              <a:rPr lang="en-US" dirty="0"/>
              <a:t> (6 hours).</a:t>
            </a:r>
          </a:p>
          <a:p>
            <a:pPr lvl="2"/>
            <a:r>
              <a:rPr lang="en-US" dirty="0"/>
              <a:t>Write </a:t>
            </a:r>
            <a:r>
              <a:rPr lang="en-US" dirty="0" err="1"/>
              <a:t>Vitest</a:t>
            </a:r>
            <a:r>
              <a:rPr lang="en-US" dirty="0"/>
              <a:t> unit tests (4 hours).</a:t>
            </a:r>
          </a:p>
          <a:p>
            <a:pPr lvl="1"/>
            <a:r>
              <a:rPr lang="en-US" b="1" dirty="0"/>
              <a:t>Task 2: Implement </a:t>
            </a:r>
            <a:r>
              <a:rPr lang="en-US" b="1" dirty="0" err="1"/>
              <a:t>AddItemModal.vue</a:t>
            </a:r>
            <a:r>
              <a:rPr lang="en-US" b="1" dirty="0"/>
              <a:t> (2 points, 16 hours, Frontend)</a:t>
            </a:r>
            <a:endParaRPr lang="en-US" dirty="0"/>
          </a:p>
          <a:p>
            <a:pPr lvl="2"/>
            <a:r>
              <a:rPr lang="en-US" dirty="0"/>
              <a:t>Create modal with form using custom </a:t>
            </a:r>
            <a:r>
              <a:rPr lang="en-US" dirty="0" err="1"/>
              <a:t>PostCSS</a:t>
            </a:r>
            <a:r>
              <a:rPr lang="en-US" dirty="0"/>
              <a:t> styles instead of </a:t>
            </a:r>
            <a:r>
              <a:rPr lang="en-US" dirty="0" err="1"/>
              <a:t>TailwindCSS</a:t>
            </a:r>
            <a:r>
              <a:rPr lang="en-US" dirty="0"/>
              <a:t> (6 hours).</a:t>
            </a:r>
          </a:p>
          <a:p>
            <a:pPr lvl="2"/>
            <a:r>
              <a:rPr lang="en-US" dirty="0"/>
              <a:t>Integrate POST /</a:t>
            </a:r>
            <a:r>
              <a:rPr lang="en-US" dirty="0" err="1"/>
              <a:t>api</a:t>
            </a:r>
            <a:r>
              <a:rPr lang="en-US" dirty="0"/>
              <a:t>/server via Axios (6 hours).</a:t>
            </a:r>
          </a:p>
          <a:p>
            <a:pPr lvl="2"/>
            <a:r>
              <a:rPr lang="en-US" dirty="0"/>
              <a:t>Write Cypress E2E tests (4 hours).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30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9594-CA8B-CC80-CD96-2615EE14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Sprint 2 (Day 15–28): Web Frontend (</a:t>
            </a:r>
            <a:r>
              <a:rPr lang="en-US" b="1" dirty="0" err="1"/>
              <a:t>Vue.js</a:t>
            </a:r>
            <a:r>
              <a:rPr lang="en-US" b="1" dirty="0"/>
              <a:t>) Core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3B41A-DE1C-F761-B1F4-94DFAC39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b="1" dirty="0"/>
              <a:t>Task 3: Implement </a:t>
            </a:r>
            <a:r>
              <a:rPr lang="en-US" b="1" dirty="0" err="1"/>
              <a:t>EditItemModal.vue</a:t>
            </a:r>
            <a:r>
              <a:rPr lang="en-US" b="1" dirty="0"/>
              <a:t> (2 points, 16 hours, Frontend)</a:t>
            </a:r>
            <a:endParaRPr lang="en-US" dirty="0"/>
          </a:p>
          <a:p>
            <a:pPr lvl="2"/>
            <a:r>
              <a:rPr lang="en-US" dirty="0"/>
              <a:t>Create modal with pre-filled form using custom </a:t>
            </a:r>
            <a:r>
              <a:rPr lang="en-US" dirty="0" err="1"/>
              <a:t>PostCSS</a:t>
            </a:r>
            <a:r>
              <a:rPr lang="en-US" dirty="0"/>
              <a:t> styles instead of </a:t>
            </a:r>
            <a:r>
              <a:rPr lang="en-US" dirty="0" err="1"/>
              <a:t>TailwindCSS</a:t>
            </a:r>
            <a:r>
              <a:rPr lang="en-US" dirty="0"/>
              <a:t> (6 hours).</a:t>
            </a:r>
          </a:p>
          <a:p>
            <a:pPr lvl="2"/>
            <a:r>
              <a:rPr lang="en-US" dirty="0"/>
              <a:t>Integrate GET/PUT /</a:t>
            </a:r>
            <a:r>
              <a:rPr lang="en-US" dirty="0" err="1"/>
              <a:t>api</a:t>
            </a:r>
            <a:r>
              <a:rPr lang="en-US" dirty="0"/>
              <a:t>/server/:id (6 hours).</a:t>
            </a:r>
          </a:p>
          <a:p>
            <a:pPr lvl="2"/>
            <a:r>
              <a:rPr lang="en-US" dirty="0"/>
              <a:t>Write E2E tests (4 hours).</a:t>
            </a:r>
          </a:p>
          <a:p>
            <a:pPr lvl="1"/>
            <a:r>
              <a:rPr lang="en-US" b="1" dirty="0"/>
              <a:t>Task 4: Add delete functionality (1 point, 8 hours, Frontend)</a:t>
            </a:r>
            <a:endParaRPr lang="en-US" dirty="0"/>
          </a:p>
          <a:p>
            <a:pPr lvl="2"/>
            <a:r>
              <a:rPr lang="en-US" dirty="0"/>
              <a:t>Add delete button with prompt (4 hours).</a:t>
            </a:r>
          </a:p>
          <a:p>
            <a:pPr lvl="2"/>
            <a:r>
              <a:rPr lang="en-US" dirty="0"/>
              <a:t>Integrate DELETE /</a:t>
            </a:r>
            <a:r>
              <a:rPr lang="en-US" dirty="0" err="1"/>
              <a:t>api</a:t>
            </a:r>
            <a:r>
              <a:rPr lang="en-US" dirty="0"/>
              <a:t>/server/:id (4 hours).</a:t>
            </a:r>
          </a:p>
          <a:p>
            <a:r>
              <a:rPr lang="en-US" b="1" dirty="0"/>
              <a:t>Total Points</a:t>
            </a:r>
            <a:r>
              <a:rPr lang="en-US" dirty="0"/>
              <a:t>: 7</a:t>
            </a:r>
          </a:p>
          <a:p>
            <a:r>
              <a:rPr lang="en-US" b="1" dirty="0"/>
              <a:t>Total Hours</a:t>
            </a:r>
            <a:r>
              <a:rPr lang="en-US" dirty="0"/>
              <a:t>: 56 (Frontend: 56, QA: 8 for concurrent test review)</a:t>
            </a:r>
          </a:p>
          <a:p>
            <a:r>
              <a:rPr lang="en-US" b="1" dirty="0"/>
              <a:t>Deliverable</a:t>
            </a:r>
            <a:r>
              <a:rPr lang="en-US" dirty="0"/>
              <a:t>: Web app with basic CRUD.</a:t>
            </a:r>
          </a:p>
          <a:p>
            <a:r>
              <a:rPr lang="en-US" b="1" dirty="0"/>
              <a:t>Assigned Roles</a:t>
            </a:r>
            <a:r>
              <a:rPr lang="en-US" dirty="0"/>
              <a:t>: Frontend (2), QA (1)</a:t>
            </a:r>
          </a:p>
          <a:p>
            <a:r>
              <a:rPr lang="en-US" b="1" dirty="0"/>
              <a:t>Dependencies</a:t>
            </a:r>
            <a:r>
              <a:rPr lang="en-US" dirty="0"/>
              <a:t>: Sprint 1 (backend API)</a:t>
            </a:r>
          </a:p>
        </p:txBody>
      </p:sp>
    </p:spTree>
    <p:extLst>
      <p:ext uri="{BB962C8B-B14F-4D97-AF65-F5344CB8AC3E}">
        <p14:creationId xmlns:p14="http://schemas.microsoft.com/office/powerpoint/2010/main" val="13211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6A12F-E572-70EA-ED13-465C442E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612" y="1325880"/>
            <a:ext cx="259238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99ED2AE2-C782-B719-D51B-B6B901030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34778" y="639905"/>
            <a:ext cx="9364833" cy="55781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6246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856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</vt:lpstr>
      <vt:lpstr>BSSE Capstone</vt:lpstr>
      <vt:lpstr>Project Management Method Agile</vt:lpstr>
      <vt:lpstr>Agile Continued</vt:lpstr>
      <vt:lpstr>Epics </vt:lpstr>
      <vt:lpstr>Sprint 1 (Day 1–14): Core Backend and Database   </vt:lpstr>
      <vt:lpstr>Sprint 1 (Day 1–14): Core Backend and Database Continued   </vt:lpstr>
      <vt:lpstr>Sprint 2 (Day 15–28): Web Frontend (Vue.js) Core   </vt:lpstr>
      <vt:lpstr>Sprint 2 (Day 15–28): Web Frontend (Vue.js) Core Continued</vt:lpstr>
      <vt:lpstr>Gantt Chart</vt:lpstr>
      <vt:lpstr>Additional Sprints</vt:lpstr>
      <vt:lpstr>PowerPoint Presentation</vt:lpstr>
      <vt:lpstr>Data Flow Diagram Continued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Snell</dc:creator>
  <cp:lastModifiedBy>Ryan Snell</cp:lastModifiedBy>
  <cp:revision>5</cp:revision>
  <dcterms:created xsi:type="dcterms:W3CDTF">2025-05-29T17:08:51Z</dcterms:created>
  <dcterms:modified xsi:type="dcterms:W3CDTF">2025-06-03T18:07:40Z</dcterms:modified>
</cp:coreProperties>
</file>