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ool Mohammed" userId="8c3f9d7e-4fb6-466a-8c6b-47d13be48bd8" providerId="ADAL" clId="{3E7E747C-6E62-4358-BB5E-374175A30FEA}"/>
    <pc:docChg chg="modSld">
      <pc:chgData name="Rasool Mohammed" userId="8c3f9d7e-4fb6-466a-8c6b-47d13be48bd8" providerId="ADAL" clId="{3E7E747C-6E62-4358-BB5E-374175A30FEA}" dt="2021-10-28T16:24:31.073" v="0" actId="113"/>
      <pc:docMkLst>
        <pc:docMk/>
      </pc:docMkLst>
      <pc:sldChg chg="modSp mod">
        <pc:chgData name="Rasool Mohammed" userId="8c3f9d7e-4fb6-466a-8c6b-47d13be48bd8" providerId="ADAL" clId="{3E7E747C-6E62-4358-BB5E-374175A30FEA}" dt="2021-10-28T16:24:31.073" v="0" actId="113"/>
        <pc:sldMkLst>
          <pc:docMk/>
          <pc:sldMk cId="3475619497" sldId="257"/>
        </pc:sldMkLst>
        <pc:spChg chg="mod">
          <ac:chgData name="Rasool Mohammed" userId="8c3f9d7e-4fb6-466a-8c6b-47d13be48bd8" providerId="ADAL" clId="{3E7E747C-6E62-4358-BB5E-374175A30FEA}" dt="2021-10-28T16:24:31.073" v="0" actId="113"/>
          <ac:spMkLst>
            <pc:docMk/>
            <pc:sldMk cId="3475619497" sldId="257"/>
            <ac:spMk id="3" creationId="{4D72C6EF-4DAF-4599-9E55-A9CDA34A25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14018-B377-4FD7-9D3E-199B4D19923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D13ED4C-3DD7-4C6C-B58B-F3A7F6AB3CE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9901D-AB75-4DC8-AA7F-886FBD0AADD5}" type="parTrans" cxnId="{E1FCA7FD-7B9B-465F-95A6-4CB1DCE630AE}">
      <dgm:prSet/>
      <dgm:spPr/>
      <dgm:t>
        <a:bodyPr/>
        <a:lstStyle/>
        <a:p>
          <a:endParaRPr lang="en-US"/>
        </a:p>
      </dgm:t>
    </dgm:pt>
    <dgm:pt modelId="{0920011E-C818-4BDA-887F-206D2EC6E550}" type="sibTrans" cxnId="{E1FCA7FD-7B9B-465F-95A6-4CB1DCE630AE}">
      <dgm:prSet/>
      <dgm:spPr/>
      <dgm:t>
        <a:bodyPr/>
        <a:lstStyle/>
        <a:p>
          <a:endParaRPr lang="en-US"/>
        </a:p>
      </dgm:t>
    </dgm:pt>
    <dgm:pt modelId="{0D4919CD-BCB0-40C9-AD49-4F9A8961BA8A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CE8CA4-2D4D-4040-8F17-9D632DD233CB}" type="parTrans" cxnId="{D4B19912-6C40-4536-AC3F-F126CBEFFA54}">
      <dgm:prSet/>
      <dgm:spPr/>
      <dgm:t>
        <a:bodyPr/>
        <a:lstStyle/>
        <a:p>
          <a:endParaRPr lang="en-US"/>
        </a:p>
      </dgm:t>
    </dgm:pt>
    <dgm:pt modelId="{67D12EDA-1581-4C12-88D5-CB8681540835}" type="sibTrans" cxnId="{D4B19912-6C40-4536-AC3F-F126CBEFFA54}">
      <dgm:prSet/>
      <dgm:spPr/>
      <dgm:t>
        <a:bodyPr/>
        <a:lstStyle/>
        <a:p>
          <a:endParaRPr lang="en-US"/>
        </a:p>
      </dgm:t>
    </dgm:pt>
    <dgm:pt modelId="{B945AA71-9F44-4396-B647-32F152E9EFC7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98D57D-7919-4E6E-876D-EFF4242489A0}" type="parTrans" cxnId="{E1448112-7C2B-4578-AD1D-CEB20F6A9F3E}">
      <dgm:prSet/>
      <dgm:spPr/>
      <dgm:t>
        <a:bodyPr/>
        <a:lstStyle/>
        <a:p>
          <a:endParaRPr lang="en-US"/>
        </a:p>
      </dgm:t>
    </dgm:pt>
    <dgm:pt modelId="{E924186C-CE83-43FB-85BF-4E27F35B13AC}" type="sibTrans" cxnId="{E1448112-7C2B-4578-AD1D-CEB20F6A9F3E}">
      <dgm:prSet/>
      <dgm:spPr/>
      <dgm:t>
        <a:bodyPr/>
        <a:lstStyle/>
        <a:p>
          <a:endParaRPr lang="en-US"/>
        </a:p>
      </dgm:t>
    </dgm:pt>
    <dgm:pt modelId="{6F18D6F1-F9E0-42B5-9ED8-DEBEB0D73FE2}" type="pres">
      <dgm:prSet presAssocID="{42414018-B377-4FD7-9D3E-199B4D19923F}" presName="Name0" presStyleCnt="0">
        <dgm:presLayoutVars>
          <dgm:dir/>
          <dgm:resizeHandles val="exact"/>
        </dgm:presLayoutVars>
      </dgm:prSet>
      <dgm:spPr/>
    </dgm:pt>
    <dgm:pt modelId="{B1218C63-1754-4AAD-A847-E9CBFC975C86}" type="pres">
      <dgm:prSet presAssocID="{42414018-B377-4FD7-9D3E-199B4D19923F}" presName="fgShape" presStyleLbl="fgShp" presStyleIdx="0" presStyleCnt="1"/>
      <dgm:spPr/>
    </dgm:pt>
    <dgm:pt modelId="{27DF055B-254C-48CC-AC5C-63D9681E5364}" type="pres">
      <dgm:prSet presAssocID="{42414018-B377-4FD7-9D3E-199B4D19923F}" presName="linComp" presStyleCnt="0"/>
      <dgm:spPr/>
    </dgm:pt>
    <dgm:pt modelId="{73456561-A645-4F5F-A926-55C2956CC3CB}" type="pres">
      <dgm:prSet presAssocID="{FD13ED4C-3DD7-4C6C-B58B-F3A7F6AB3CE7}" presName="compNode" presStyleCnt="0"/>
      <dgm:spPr/>
    </dgm:pt>
    <dgm:pt modelId="{B7A373D0-A091-4D08-BFE9-05145FFB021B}" type="pres">
      <dgm:prSet presAssocID="{FD13ED4C-3DD7-4C6C-B58B-F3A7F6AB3CE7}" presName="bkgdShape" presStyleLbl="node1" presStyleIdx="0" presStyleCnt="3"/>
      <dgm:spPr/>
    </dgm:pt>
    <dgm:pt modelId="{BF275D50-1034-4470-9828-8E41677A81BA}" type="pres">
      <dgm:prSet presAssocID="{FD13ED4C-3DD7-4C6C-B58B-F3A7F6AB3CE7}" presName="nodeTx" presStyleLbl="node1" presStyleIdx="0" presStyleCnt="3">
        <dgm:presLayoutVars>
          <dgm:bulletEnabled val="1"/>
        </dgm:presLayoutVars>
      </dgm:prSet>
      <dgm:spPr/>
    </dgm:pt>
    <dgm:pt modelId="{8C786DFF-1988-464B-8F70-BA0A32635D47}" type="pres">
      <dgm:prSet presAssocID="{FD13ED4C-3DD7-4C6C-B58B-F3A7F6AB3CE7}" presName="invisiNode" presStyleLbl="node1" presStyleIdx="0" presStyleCnt="3"/>
      <dgm:spPr/>
    </dgm:pt>
    <dgm:pt modelId="{9A72709C-E142-4FE5-A60C-7F0737E98463}" type="pres">
      <dgm:prSet presAssocID="{FD13ED4C-3DD7-4C6C-B58B-F3A7F6AB3CE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542175-51B1-438E-977E-9709DE76F4C3}" type="pres">
      <dgm:prSet presAssocID="{0920011E-C818-4BDA-887F-206D2EC6E550}" presName="sibTrans" presStyleLbl="sibTrans2D1" presStyleIdx="0" presStyleCnt="0"/>
      <dgm:spPr/>
    </dgm:pt>
    <dgm:pt modelId="{9BB31993-E8F4-4306-B06A-35313406569E}" type="pres">
      <dgm:prSet presAssocID="{0D4919CD-BCB0-40C9-AD49-4F9A8961BA8A}" presName="compNode" presStyleCnt="0"/>
      <dgm:spPr/>
    </dgm:pt>
    <dgm:pt modelId="{F4704361-5E76-44D7-B7BA-C81BBE03105B}" type="pres">
      <dgm:prSet presAssocID="{0D4919CD-BCB0-40C9-AD49-4F9A8961BA8A}" presName="bkgdShape" presStyleLbl="node1" presStyleIdx="1" presStyleCnt="3"/>
      <dgm:spPr/>
    </dgm:pt>
    <dgm:pt modelId="{900F1457-1008-4119-BEE7-1DE87540B409}" type="pres">
      <dgm:prSet presAssocID="{0D4919CD-BCB0-40C9-AD49-4F9A8961BA8A}" presName="nodeTx" presStyleLbl="node1" presStyleIdx="1" presStyleCnt="3">
        <dgm:presLayoutVars>
          <dgm:bulletEnabled val="1"/>
        </dgm:presLayoutVars>
      </dgm:prSet>
      <dgm:spPr/>
    </dgm:pt>
    <dgm:pt modelId="{4BB38365-3DD6-437B-AAE7-6EBD51A350BE}" type="pres">
      <dgm:prSet presAssocID="{0D4919CD-BCB0-40C9-AD49-4F9A8961BA8A}" presName="invisiNode" presStyleLbl="node1" presStyleIdx="1" presStyleCnt="3"/>
      <dgm:spPr/>
    </dgm:pt>
    <dgm:pt modelId="{54AF5626-3F0D-44B0-8F8E-2FE788578B29}" type="pres">
      <dgm:prSet presAssocID="{0D4919CD-BCB0-40C9-AD49-4F9A8961BA8A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7E42154-DC9F-41F4-8E02-EB0629C7D08F}" type="pres">
      <dgm:prSet presAssocID="{67D12EDA-1581-4C12-88D5-CB8681540835}" presName="sibTrans" presStyleLbl="sibTrans2D1" presStyleIdx="0" presStyleCnt="0"/>
      <dgm:spPr/>
    </dgm:pt>
    <dgm:pt modelId="{C8E3CF67-2E35-4F03-AD92-E715951040A6}" type="pres">
      <dgm:prSet presAssocID="{B945AA71-9F44-4396-B647-32F152E9EFC7}" presName="compNode" presStyleCnt="0"/>
      <dgm:spPr/>
    </dgm:pt>
    <dgm:pt modelId="{15EB7623-160C-47F7-848C-1C97AAE6C70A}" type="pres">
      <dgm:prSet presAssocID="{B945AA71-9F44-4396-B647-32F152E9EFC7}" presName="bkgdShape" presStyleLbl="node1" presStyleIdx="2" presStyleCnt="3"/>
      <dgm:spPr/>
    </dgm:pt>
    <dgm:pt modelId="{5033472B-B97D-4E9A-86D8-240281C1BA35}" type="pres">
      <dgm:prSet presAssocID="{B945AA71-9F44-4396-B647-32F152E9EFC7}" presName="nodeTx" presStyleLbl="node1" presStyleIdx="2" presStyleCnt="3">
        <dgm:presLayoutVars>
          <dgm:bulletEnabled val="1"/>
        </dgm:presLayoutVars>
      </dgm:prSet>
      <dgm:spPr/>
    </dgm:pt>
    <dgm:pt modelId="{50BD3899-0A19-4920-9F28-D9F149FF63C9}" type="pres">
      <dgm:prSet presAssocID="{B945AA71-9F44-4396-B647-32F152E9EFC7}" presName="invisiNode" presStyleLbl="node1" presStyleIdx="2" presStyleCnt="3"/>
      <dgm:spPr/>
    </dgm:pt>
    <dgm:pt modelId="{5C079A9D-923A-4317-AEE4-1B49C55F695A}" type="pres">
      <dgm:prSet presAssocID="{B945AA71-9F44-4396-B647-32F152E9EFC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E1448112-7C2B-4578-AD1D-CEB20F6A9F3E}" srcId="{42414018-B377-4FD7-9D3E-199B4D19923F}" destId="{B945AA71-9F44-4396-B647-32F152E9EFC7}" srcOrd="2" destOrd="0" parTransId="{3B98D57D-7919-4E6E-876D-EFF4242489A0}" sibTransId="{E924186C-CE83-43FB-85BF-4E27F35B13AC}"/>
    <dgm:cxn modelId="{D4B19912-6C40-4536-AC3F-F126CBEFFA54}" srcId="{42414018-B377-4FD7-9D3E-199B4D19923F}" destId="{0D4919CD-BCB0-40C9-AD49-4F9A8961BA8A}" srcOrd="1" destOrd="0" parTransId="{59CE8CA4-2D4D-4040-8F17-9D632DD233CB}" sibTransId="{67D12EDA-1581-4C12-88D5-CB8681540835}"/>
    <dgm:cxn modelId="{B6033015-88F5-4FEA-91DB-367E1F70B085}" type="presOf" srcId="{0920011E-C818-4BDA-887F-206D2EC6E550}" destId="{8C542175-51B1-438E-977E-9709DE76F4C3}" srcOrd="0" destOrd="0" presId="urn:microsoft.com/office/officeart/2005/8/layout/hList7"/>
    <dgm:cxn modelId="{74EA5419-E731-4584-98F9-8AB6BB26B623}" type="presOf" srcId="{B945AA71-9F44-4396-B647-32F152E9EFC7}" destId="{5033472B-B97D-4E9A-86D8-240281C1BA35}" srcOrd="1" destOrd="0" presId="urn:microsoft.com/office/officeart/2005/8/layout/hList7"/>
    <dgm:cxn modelId="{D3849441-97F5-42D5-A8F9-1229DB1BA567}" type="presOf" srcId="{FD13ED4C-3DD7-4C6C-B58B-F3A7F6AB3CE7}" destId="{B7A373D0-A091-4D08-BFE9-05145FFB021B}" srcOrd="0" destOrd="0" presId="urn:microsoft.com/office/officeart/2005/8/layout/hList7"/>
    <dgm:cxn modelId="{71FB6384-3CBE-4C3A-AC7A-F95758AF8778}" type="presOf" srcId="{FD13ED4C-3DD7-4C6C-B58B-F3A7F6AB3CE7}" destId="{BF275D50-1034-4470-9828-8E41677A81BA}" srcOrd="1" destOrd="0" presId="urn:microsoft.com/office/officeart/2005/8/layout/hList7"/>
    <dgm:cxn modelId="{0AA16FA3-2610-4966-B423-3699854121A3}" type="presOf" srcId="{0D4919CD-BCB0-40C9-AD49-4F9A8961BA8A}" destId="{F4704361-5E76-44D7-B7BA-C81BBE03105B}" srcOrd="0" destOrd="0" presId="urn:microsoft.com/office/officeart/2005/8/layout/hList7"/>
    <dgm:cxn modelId="{A0E205BD-6A3E-4A8A-B53C-6795C2BB2E37}" type="presOf" srcId="{B945AA71-9F44-4396-B647-32F152E9EFC7}" destId="{15EB7623-160C-47F7-848C-1C97AAE6C70A}" srcOrd="0" destOrd="0" presId="urn:microsoft.com/office/officeart/2005/8/layout/hList7"/>
    <dgm:cxn modelId="{8A4ACDC6-3A48-4A8C-AF66-E7D64AE0A139}" type="presOf" srcId="{67D12EDA-1581-4C12-88D5-CB8681540835}" destId="{07E42154-DC9F-41F4-8E02-EB0629C7D08F}" srcOrd="0" destOrd="0" presId="urn:microsoft.com/office/officeart/2005/8/layout/hList7"/>
    <dgm:cxn modelId="{7B8471DE-1452-4DE9-8A8C-F1E3138BAE83}" type="presOf" srcId="{0D4919CD-BCB0-40C9-AD49-4F9A8961BA8A}" destId="{900F1457-1008-4119-BEE7-1DE87540B409}" srcOrd="1" destOrd="0" presId="urn:microsoft.com/office/officeart/2005/8/layout/hList7"/>
    <dgm:cxn modelId="{8A8181EE-6582-40AF-9AE6-F7A6E22C4ACA}" type="presOf" srcId="{42414018-B377-4FD7-9D3E-199B4D19923F}" destId="{6F18D6F1-F9E0-42B5-9ED8-DEBEB0D73FE2}" srcOrd="0" destOrd="0" presId="urn:microsoft.com/office/officeart/2005/8/layout/hList7"/>
    <dgm:cxn modelId="{E1FCA7FD-7B9B-465F-95A6-4CB1DCE630AE}" srcId="{42414018-B377-4FD7-9D3E-199B4D19923F}" destId="{FD13ED4C-3DD7-4C6C-B58B-F3A7F6AB3CE7}" srcOrd="0" destOrd="0" parTransId="{CA59901D-AB75-4DC8-AA7F-886FBD0AADD5}" sibTransId="{0920011E-C818-4BDA-887F-206D2EC6E550}"/>
    <dgm:cxn modelId="{97888800-E44D-43C7-83FF-6A532AD62D38}" type="presParOf" srcId="{6F18D6F1-F9E0-42B5-9ED8-DEBEB0D73FE2}" destId="{B1218C63-1754-4AAD-A847-E9CBFC975C86}" srcOrd="0" destOrd="0" presId="urn:microsoft.com/office/officeart/2005/8/layout/hList7"/>
    <dgm:cxn modelId="{CE839FEE-1988-4DEF-A460-AA322C295B52}" type="presParOf" srcId="{6F18D6F1-F9E0-42B5-9ED8-DEBEB0D73FE2}" destId="{27DF055B-254C-48CC-AC5C-63D9681E5364}" srcOrd="1" destOrd="0" presId="urn:microsoft.com/office/officeart/2005/8/layout/hList7"/>
    <dgm:cxn modelId="{8FC8A889-FCD0-414D-B5B1-00D76DA05522}" type="presParOf" srcId="{27DF055B-254C-48CC-AC5C-63D9681E5364}" destId="{73456561-A645-4F5F-A926-55C2956CC3CB}" srcOrd="0" destOrd="0" presId="urn:microsoft.com/office/officeart/2005/8/layout/hList7"/>
    <dgm:cxn modelId="{AA75B9B9-4A74-436F-A475-CB3106B29EE0}" type="presParOf" srcId="{73456561-A645-4F5F-A926-55C2956CC3CB}" destId="{B7A373D0-A091-4D08-BFE9-05145FFB021B}" srcOrd="0" destOrd="0" presId="urn:microsoft.com/office/officeart/2005/8/layout/hList7"/>
    <dgm:cxn modelId="{6EDFD7B3-9EEB-4971-BCB1-9A41B2ACE83B}" type="presParOf" srcId="{73456561-A645-4F5F-A926-55C2956CC3CB}" destId="{BF275D50-1034-4470-9828-8E41677A81BA}" srcOrd="1" destOrd="0" presId="urn:microsoft.com/office/officeart/2005/8/layout/hList7"/>
    <dgm:cxn modelId="{4D498C10-5C7D-4733-A129-8B4DFB72A1AC}" type="presParOf" srcId="{73456561-A645-4F5F-A926-55C2956CC3CB}" destId="{8C786DFF-1988-464B-8F70-BA0A32635D47}" srcOrd="2" destOrd="0" presId="urn:microsoft.com/office/officeart/2005/8/layout/hList7"/>
    <dgm:cxn modelId="{14E7E519-322C-4BF0-8A4D-9F99F2273AB0}" type="presParOf" srcId="{73456561-A645-4F5F-A926-55C2956CC3CB}" destId="{9A72709C-E142-4FE5-A60C-7F0737E98463}" srcOrd="3" destOrd="0" presId="urn:microsoft.com/office/officeart/2005/8/layout/hList7"/>
    <dgm:cxn modelId="{4BD7CE5D-EA83-43EF-AC19-F5C49BF85C35}" type="presParOf" srcId="{27DF055B-254C-48CC-AC5C-63D9681E5364}" destId="{8C542175-51B1-438E-977E-9709DE76F4C3}" srcOrd="1" destOrd="0" presId="urn:microsoft.com/office/officeart/2005/8/layout/hList7"/>
    <dgm:cxn modelId="{BBA77BBE-4FC3-408B-98C3-F55AC670DF37}" type="presParOf" srcId="{27DF055B-254C-48CC-AC5C-63D9681E5364}" destId="{9BB31993-E8F4-4306-B06A-35313406569E}" srcOrd="2" destOrd="0" presId="urn:microsoft.com/office/officeart/2005/8/layout/hList7"/>
    <dgm:cxn modelId="{EBA36C7A-C24E-42EF-BB86-A65520690582}" type="presParOf" srcId="{9BB31993-E8F4-4306-B06A-35313406569E}" destId="{F4704361-5E76-44D7-B7BA-C81BBE03105B}" srcOrd="0" destOrd="0" presId="urn:microsoft.com/office/officeart/2005/8/layout/hList7"/>
    <dgm:cxn modelId="{13F324E3-22B3-4C5A-A8F7-00E3C0E1411F}" type="presParOf" srcId="{9BB31993-E8F4-4306-B06A-35313406569E}" destId="{900F1457-1008-4119-BEE7-1DE87540B409}" srcOrd="1" destOrd="0" presId="urn:microsoft.com/office/officeart/2005/8/layout/hList7"/>
    <dgm:cxn modelId="{21A04069-C0CD-4094-A650-F6FC304CEC0C}" type="presParOf" srcId="{9BB31993-E8F4-4306-B06A-35313406569E}" destId="{4BB38365-3DD6-437B-AAE7-6EBD51A350BE}" srcOrd="2" destOrd="0" presId="urn:microsoft.com/office/officeart/2005/8/layout/hList7"/>
    <dgm:cxn modelId="{E85B4C78-3CB9-4A22-9A84-E047BD4CCC01}" type="presParOf" srcId="{9BB31993-E8F4-4306-B06A-35313406569E}" destId="{54AF5626-3F0D-44B0-8F8E-2FE788578B29}" srcOrd="3" destOrd="0" presId="urn:microsoft.com/office/officeart/2005/8/layout/hList7"/>
    <dgm:cxn modelId="{69E98E62-6E14-416C-BB78-97C9F1DAB16F}" type="presParOf" srcId="{27DF055B-254C-48CC-AC5C-63D9681E5364}" destId="{07E42154-DC9F-41F4-8E02-EB0629C7D08F}" srcOrd="3" destOrd="0" presId="urn:microsoft.com/office/officeart/2005/8/layout/hList7"/>
    <dgm:cxn modelId="{FE8F4992-3B4E-4568-A771-544ED129120B}" type="presParOf" srcId="{27DF055B-254C-48CC-AC5C-63D9681E5364}" destId="{C8E3CF67-2E35-4F03-AD92-E715951040A6}" srcOrd="4" destOrd="0" presId="urn:microsoft.com/office/officeart/2005/8/layout/hList7"/>
    <dgm:cxn modelId="{27F775FB-ED0B-4C10-A7DC-AA5907AE4E3E}" type="presParOf" srcId="{C8E3CF67-2E35-4F03-AD92-E715951040A6}" destId="{15EB7623-160C-47F7-848C-1C97AAE6C70A}" srcOrd="0" destOrd="0" presId="urn:microsoft.com/office/officeart/2005/8/layout/hList7"/>
    <dgm:cxn modelId="{5AA7FDE4-F6C7-4765-8CAE-919E56E4668C}" type="presParOf" srcId="{C8E3CF67-2E35-4F03-AD92-E715951040A6}" destId="{5033472B-B97D-4E9A-86D8-240281C1BA35}" srcOrd="1" destOrd="0" presId="urn:microsoft.com/office/officeart/2005/8/layout/hList7"/>
    <dgm:cxn modelId="{5A14FBDF-992E-4093-B18B-29A542C07652}" type="presParOf" srcId="{C8E3CF67-2E35-4F03-AD92-E715951040A6}" destId="{50BD3899-0A19-4920-9F28-D9F149FF63C9}" srcOrd="2" destOrd="0" presId="urn:microsoft.com/office/officeart/2005/8/layout/hList7"/>
    <dgm:cxn modelId="{F9DC0D9E-1565-40DB-AB6A-610CF7449050}" type="presParOf" srcId="{C8E3CF67-2E35-4F03-AD92-E715951040A6}" destId="{5C079A9D-923A-4317-AEE4-1B49C55F69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73D0-A091-4D08-BFE9-05145FFB021B}">
      <dsp:nvSpPr>
        <dsp:cNvPr id="0" name=""/>
        <dsp:cNvSpPr/>
      </dsp:nvSpPr>
      <dsp:spPr>
        <a:xfrm>
          <a:off x="160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Behaviour driven Development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2" y="1393255"/>
        <a:ext cx="2493717" cy="1393255"/>
      </dsp:txXfrm>
    </dsp:sp>
    <dsp:sp modelId="{9A72709C-E142-4FE5-A60C-7F0737E98463}">
      <dsp:nvSpPr>
        <dsp:cNvPr id="0" name=""/>
        <dsp:cNvSpPr/>
      </dsp:nvSpPr>
      <dsp:spPr>
        <a:xfrm>
          <a:off x="668519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04361-5E76-44D7-B7BA-C81BBE03105B}">
      <dsp:nvSpPr>
        <dsp:cNvPr id="0" name=""/>
        <dsp:cNvSpPr/>
      </dsp:nvSpPr>
      <dsp:spPr>
        <a:xfrm>
          <a:off x="2570132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Modular Based Testing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0132" y="1393255"/>
        <a:ext cx="2493717" cy="1393255"/>
      </dsp:txXfrm>
    </dsp:sp>
    <dsp:sp modelId="{54AF5626-3F0D-44B0-8F8E-2FE788578B29}">
      <dsp:nvSpPr>
        <dsp:cNvPr id="0" name=""/>
        <dsp:cNvSpPr/>
      </dsp:nvSpPr>
      <dsp:spPr>
        <a:xfrm>
          <a:off x="3237048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B7623-160C-47F7-848C-1C97AAE6C70A}">
      <dsp:nvSpPr>
        <dsp:cNvPr id="0" name=""/>
        <dsp:cNvSpPr/>
      </dsp:nvSpPr>
      <dsp:spPr>
        <a:xfrm>
          <a:off x="5138661" y="0"/>
          <a:ext cx="2493717" cy="3483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Arial" panose="020B0604020202020204" pitchFamily="34" charset="0"/>
              <a:cs typeface="Arial" panose="020B0604020202020204" pitchFamily="34" charset="0"/>
            </a:rPr>
            <a:t>Data Driven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38661" y="1393255"/>
        <a:ext cx="2493717" cy="1393255"/>
      </dsp:txXfrm>
    </dsp:sp>
    <dsp:sp modelId="{5C079A9D-923A-4317-AEE4-1B49C55F695A}">
      <dsp:nvSpPr>
        <dsp:cNvPr id="0" name=""/>
        <dsp:cNvSpPr/>
      </dsp:nvSpPr>
      <dsp:spPr>
        <a:xfrm>
          <a:off x="5805577" y="208988"/>
          <a:ext cx="1159885" cy="115988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8C63-1754-4AAD-A847-E9CBFC975C86}">
      <dsp:nvSpPr>
        <dsp:cNvPr id="0" name=""/>
        <dsp:cNvSpPr/>
      </dsp:nvSpPr>
      <dsp:spPr>
        <a:xfrm>
          <a:off x="305359" y="2786511"/>
          <a:ext cx="7023263" cy="52247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oolmohammedy/internetheroku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A7820-A4F0-4FE1-9CBC-80DA543C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448301" cy="45384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API &amp; UI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Task Assignment Submission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A7EE-8684-45BF-B3D8-E29906E4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34" y="5461756"/>
            <a:ext cx="2626715" cy="620784"/>
          </a:xfrm>
        </p:spPr>
        <p:txBody>
          <a:bodyPr>
            <a:normAutofit/>
          </a:bodyPr>
          <a:lstStyle/>
          <a:p>
            <a:r>
              <a:rPr lang="en-IN" dirty="0"/>
              <a:t>Rasool Mohammed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White wavy cloth">
            <a:extLst>
              <a:ext uri="{FF2B5EF4-FFF2-40B4-BE49-F238E27FC236}">
                <a16:creationId xmlns:a16="http://schemas.microsoft.com/office/drawing/2014/main" id="{F7E92DA7-539A-4C25-B592-18430F56E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6" r="-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6" name="Picture 5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10B43D5-2A50-43C9-A4F3-80831ECD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12" y="109383"/>
            <a:ext cx="2578613" cy="27950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11833707-C916-464E-8DB6-471BB4C69AC0}"/>
              </a:ext>
            </a:extLst>
          </p:cNvPr>
          <p:cNvSpPr txBox="1">
            <a:spLocks/>
          </p:cNvSpPr>
          <p:nvPr/>
        </p:nvSpPr>
        <p:spPr>
          <a:xfrm>
            <a:off x="800100" y="6185661"/>
            <a:ext cx="1544117" cy="418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01-Nov-2021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About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10691265" cy="363608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 implementation of framework is a type of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Hybrid Automation framework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D8878B-1B22-4847-843D-325985965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295987"/>
              </p:ext>
            </p:extLst>
          </p:nvPr>
        </p:nvGraphicFramePr>
        <p:xfrm>
          <a:off x="1057012" y="2246542"/>
          <a:ext cx="7633982" cy="348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604614-7113-4181-8E9C-C90FEDF1594C}"/>
              </a:ext>
            </a:extLst>
          </p:cNvPr>
          <p:cNvSpPr/>
          <p:nvPr/>
        </p:nvSpPr>
        <p:spPr>
          <a:xfrm>
            <a:off x="360726" y="0"/>
            <a:ext cx="1183127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B6EF8-7EEB-454F-BD6E-2A466B8E5076}"/>
              </a:ext>
            </a:extLst>
          </p:cNvPr>
          <p:cNvSpPr txBox="1"/>
          <p:nvPr/>
        </p:nvSpPr>
        <p:spPr>
          <a:xfrm>
            <a:off x="2600586" y="5115374"/>
            <a:ext cx="45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HYBRID AUTOMATION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E5BA4-2605-4C7D-9EF2-77FA970822DA}"/>
              </a:ext>
            </a:extLst>
          </p:cNvPr>
          <p:cNvSpPr/>
          <p:nvPr/>
        </p:nvSpPr>
        <p:spPr>
          <a:xfrm>
            <a:off x="-14288" y="0"/>
            <a:ext cx="37501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K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13038-AC57-477B-9AD2-FEB085D9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0"/>
            <a:ext cx="9658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 Completed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C6EF-4DAF-4599-9E55-A9CDA34A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89119"/>
            <a:ext cx="4196285" cy="248859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Framework.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Logger Module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File Implementation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Test Assertions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55E32-9992-431D-ACCC-F911A52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92025"/>
              </p:ext>
            </p:extLst>
          </p:nvPr>
        </p:nvGraphicFramePr>
        <p:xfrm>
          <a:off x="5911987" y="4125969"/>
          <a:ext cx="3836020" cy="136588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541374">
                  <a:extLst>
                    <a:ext uri="{9D8B030D-6E8A-4147-A177-3AD203B41FA5}">
                      <a16:colId xmlns:a16="http://schemas.microsoft.com/office/drawing/2014/main" val="2252511053"/>
                    </a:ext>
                  </a:extLst>
                </a:gridCol>
                <a:gridCol w="2119092">
                  <a:extLst>
                    <a:ext uri="{9D8B030D-6E8A-4147-A177-3AD203B41FA5}">
                      <a16:colId xmlns:a16="http://schemas.microsoft.com/office/drawing/2014/main" val="2091821985"/>
                    </a:ext>
                  </a:extLst>
                </a:gridCol>
                <a:gridCol w="1175554">
                  <a:extLst>
                    <a:ext uri="{9D8B030D-6E8A-4147-A177-3AD203B41FA5}">
                      <a16:colId xmlns:a16="http://schemas.microsoft.com/office/drawing/2014/main" val="2762545849"/>
                    </a:ext>
                  </a:extLst>
                </a:gridCol>
              </a:tblGrid>
              <a:tr h="184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UI Automation Testcases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913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TC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Form Authentication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Dynamic Loading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Multiple 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Drag n Drop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Frames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Javascript</a:t>
                      </a:r>
                      <a:r>
                        <a:rPr lang="en-US" sz="1200" u="none" strike="noStrike" dirty="0">
                          <a:effectLst/>
                        </a:rPr>
                        <a:t> Alerts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Inprogress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7062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04A7A8-D2AE-429F-9E76-ED84AB39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36611"/>
              </p:ext>
            </p:extLst>
          </p:nvPr>
        </p:nvGraphicFramePr>
        <p:xfrm>
          <a:off x="5911987" y="1790922"/>
          <a:ext cx="3733800" cy="20955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611159">
                  <a:extLst>
                    <a:ext uri="{9D8B030D-6E8A-4147-A177-3AD203B41FA5}">
                      <a16:colId xmlns:a16="http://schemas.microsoft.com/office/drawing/2014/main" val="3158742618"/>
                    </a:ext>
                  </a:extLst>
                </a:gridCol>
                <a:gridCol w="2415988">
                  <a:extLst>
                    <a:ext uri="{9D8B030D-6E8A-4147-A177-3AD203B41FA5}">
                      <a16:colId xmlns:a16="http://schemas.microsoft.com/office/drawing/2014/main" val="704123834"/>
                    </a:ext>
                  </a:extLst>
                </a:gridCol>
                <a:gridCol w="706653">
                  <a:extLst>
                    <a:ext uri="{9D8B030D-6E8A-4147-A177-3AD203B41FA5}">
                      <a16:colId xmlns:a16="http://schemas.microsoft.com/office/drawing/2014/main" val="230750646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API Automation Testcases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TC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CreateBooking</a:t>
                      </a:r>
                      <a:r>
                        <a:rPr lang="en-US" sz="1100" u="none" strike="noStrike" dirty="0">
                          <a:effectLst/>
                        </a:rPr>
                        <a:t> Positive Scenario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562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Null Check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409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1007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103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058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0567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Booking Negative Invalid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24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Positive Scenario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5430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2742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Delete Booking Negative Invalid Token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Inprogress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1031501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8E3888-FADD-4F87-A505-21CA626B247C}"/>
              </a:ext>
            </a:extLst>
          </p:cNvPr>
          <p:cNvSpPr/>
          <p:nvPr/>
        </p:nvSpPr>
        <p:spPr>
          <a:xfrm>
            <a:off x="1060899" y="4261797"/>
            <a:ext cx="3836020" cy="136588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63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 : 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https://github.com/rasoolmohammedy/internetherokuapp</a:t>
            </a:r>
            <a:endParaRPr 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DA20EF-227A-44B5-BE2A-07BB6797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4" y="3544386"/>
            <a:ext cx="3459999" cy="2853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CC021-DB08-4C85-952A-821612E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Artifacts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F896C-A971-4748-989C-E4BE5C01765B}"/>
              </a:ext>
            </a:extLst>
          </p:cNvPr>
          <p:cNvSpPr txBox="1"/>
          <p:nvPr/>
        </p:nvSpPr>
        <p:spPr>
          <a:xfrm>
            <a:off x="1642299" y="4942302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Automation Execution Report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4818C-74F7-4D32-94DE-424E3BD7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3" y="1607610"/>
            <a:ext cx="3676650" cy="1873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E7D0-879B-48E1-B1A6-D45CAAA0C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92" y="751268"/>
            <a:ext cx="3947018" cy="53027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C43159-9057-473D-8DA9-C202D6F7CF3B}"/>
              </a:ext>
            </a:extLst>
          </p:cNvPr>
          <p:cNvSpPr txBox="1"/>
          <p:nvPr/>
        </p:nvSpPr>
        <p:spPr>
          <a:xfrm>
            <a:off x="5589317" y="4402585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Automation Execution Report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A4733-CD9F-4712-8A47-44F0AAC6A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821" y="1106729"/>
            <a:ext cx="4124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731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211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Courier New</vt:lpstr>
      <vt:lpstr>Univers Condensed</vt:lpstr>
      <vt:lpstr>ChronicleVTI</vt:lpstr>
      <vt:lpstr>API &amp; UI Automation Framework Task Assignment Submission</vt:lpstr>
      <vt:lpstr>About Framework</vt:lpstr>
      <vt:lpstr>PowerPoint Presentation</vt:lpstr>
      <vt:lpstr>Work Completed</vt:lpstr>
      <vt:lpstr>Artifacts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&amp; UI Automation Framework Task Assignment Submission</dc:title>
  <dc:creator>Rasool Mohammed</dc:creator>
  <cp:lastModifiedBy>Rasool Mohammed</cp:lastModifiedBy>
  <cp:revision>6</cp:revision>
  <dcterms:created xsi:type="dcterms:W3CDTF">2021-10-28T13:48:04Z</dcterms:created>
  <dcterms:modified xsi:type="dcterms:W3CDTF">2021-11-01T01:36:26Z</dcterms:modified>
</cp:coreProperties>
</file>