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28-Oct-2021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95987"/>
              </p:ext>
            </p:extLst>
          </p:nvPr>
        </p:nvGraphicFramePr>
        <p:xfrm>
          <a:off x="1057012" y="2246542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37D1942-4219-43A0-ADB3-C27FC25E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" y="0"/>
            <a:ext cx="11470490" cy="68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4885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92025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6611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Inprogress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261797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10F-4BC8-4AF4-821D-305BC01A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03645"/>
            <a:ext cx="3676650" cy="2550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BD5DC5-5E38-475F-8890-5DB33C2C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607611"/>
            <a:ext cx="36766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01DAC-D38A-4C53-93C3-2B9066006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81" y="1607610"/>
            <a:ext cx="7517999" cy="1966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EB9BF-174C-49BA-84EE-5D1D5CD9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481" y="3579236"/>
            <a:ext cx="7517999" cy="2474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8724121" y="2394548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8761442" y="4455671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1</cp:revision>
  <dcterms:created xsi:type="dcterms:W3CDTF">2021-10-28T13:48:04Z</dcterms:created>
  <dcterms:modified xsi:type="dcterms:W3CDTF">2021-10-28T16:24:52Z</dcterms:modified>
</cp:coreProperties>
</file>