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layfair Displ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regular.fntdata"/><Relationship Id="rId14" Type="http://schemas.openxmlformats.org/officeDocument/2006/relationships/slide" Target="slides/slide9.xml"/><Relationship Id="rId17" Type="http://schemas.openxmlformats.org/officeDocument/2006/relationships/font" Target="fonts/PlayfairDisplay-italic.fntdata"/><Relationship Id="rId16" Type="http://schemas.openxmlformats.org/officeDocument/2006/relationships/font" Target="fonts/PlayfairDispl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PlayfairDispl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9a4262fd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9a4262fd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9a4262fd3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9a4262fd3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9a4262fd3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9a4262fd3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9a4262fd3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9a4262fd3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9a4262fd3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9a4262fd3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9a4262fd3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9a4262fd3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9a4262fd3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9a4262fd3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9a4262fd3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9a4262fd3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Boston Area Activity Groups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Robert Rasor, Charles Keough, Grant Zobel, Max Montes-Soza, Jacob Goodgame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“I’m new to Boston. How do I make friends, continue my social activities, or join new ones?”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“I spend every weekend staring at the walls of my dorm. What do I do?”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Finding activity groups on the internet is difficult, as the information is decentralized and disorganized.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5901" y="2976625"/>
            <a:ext cx="3072200" cy="204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89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Organized database of activity groups and events.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Will allow users to browse for desired events or activity groups according to their interests.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Will allow users to contact people in charge of groups/events and find information about the group via website links.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Will allow people to form their own groups as well!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way, the task of navigating activity groups is centralized, removing the burden of scouring the internet.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9100" y="0"/>
            <a:ext cx="3468150" cy="173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Couple of Considerations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Features vs. Ease of Use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ended up settling on a streamlined model that simply allows users to join groups at will, which would allow groups to handle their own politics/membership issues somewhere else.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User Enters vs. User Selects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users enter college name or select from a list of Boston area colleges?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Answer: select from a list! This reduces redundancy and overhead.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 Analysis</a:t>
            </a:r>
            <a:endParaRPr/>
          </a:p>
        </p:txBody>
      </p:sp>
      <p:pic>
        <p:nvPicPr>
          <p:cNvPr id="86" name="Google Shape;86;p17" title="ActivityGroups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288" y="531175"/>
            <a:ext cx="7721425" cy="39563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6308675" y="300275"/>
            <a:ext cx="2582400" cy="14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*We originally planned to allow events unassociated with activity groups but decided against it.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 (Pt. 1)</a:t>
            </a:r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311700" y="626100"/>
            <a:ext cx="8777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(</a:t>
            </a:r>
            <a:r>
              <a:rPr lang="en" u="sng"/>
              <a:t>ID</a:t>
            </a:r>
            <a:r>
              <a:rPr lang="en"/>
              <a:t>, Name, Email, Affiliation, College)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Name must be unique and not null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Email must be unique and not null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Affiliation must be 'student', 'alumnus', or 'resident'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 (</a:t>
            </a:r>
            <a:r>
              <a:rPr lang="en" u="sng"/>
              <a:t>UserID</a:t>
            </a:r>
            <a:r>
              <a:rPr lang="en"/>
              <a:t>, PasswordHash, SessionID) —---- not included in initial plan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* UserID references User(ID)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* PasswordHash must be not null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Category (</a:t>
            </a:r>
            <a:r>
              <a:rPr lang="en" u="sng"/>
              <a:t>ID</a:t>
            </a:r>
            <a:r>
              <a:rPr lang="en"/>
              <a:t>, Name, Description)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Name must be unique and not null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ActivityGroup (</a:t>
            </a:r>
            <a:r>
              <a:rPr lang="en" u="sng"/>
              <a:t>ID</a:t>
            </a:r>
            <a:r>
              <a:rPr lang="en"/>
              <a:t>, Name, Description, Website, ContactName, Email, Address, CategoryID, AffiliatedWithCollege, College, RequiresDues, SkillLevel)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Name must be not null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SkillLevel (Must be ‘beginner’, ‘intermediate’, or ‘advanced’),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Foreign Key (CategoryID) references Category(ID)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 (Pt. 2)</a:t>
            </a:r>
            <a:endParaRPr/>
          </a:p>
        </p:txBody>
      </p:sp>
      <p:sp>
        <p:nvSpPr>
          <p:cNvPr id="99" name="Google Shape;99;p19"/>
          <p:cNvSpPr txBox="1"/>
          <p:nvPr/>
        </p:nvSpPr>
        <p:spPr>
          <a:xfrm>
            <a:off x="262500" y="1017450"/>
            <a:ext cx="86190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(</a:t>
            </a:r>
            <a:r>
              <a:rPr lang="en" u="sng"/>
              <a:t>EventID</a:t>
            </a:r>
            <a:r>
              <a:rPr lang="en"/>
              <a:t>, GroupID, Name, Location, Description, Date, StartTime, EndTime, Frequency)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Foreign Key (GroupID) references ActivityGroup(ID) not null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Name must be not null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Date must be not null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Membership ((</a:t>
            </a:r>
            <a:r>
              <a:rPr lang="en" u="sng"/>
              <a:t>UserID, GroupID</a:t>
            </a:r>
            <a:r>
              <a:rPr lang="en"/>
              <a:t>), Role, JoinDate)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Foreign Key (UserID) references User(ID),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Foreign Key (GroupID) references ActivityGroup(ID)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Role must be 'member' or 'organizer'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UserInterest ((</a:t>
            </a:r>
            <a:r>
              <a:rPr lang="en" u="sng"/>
              <a:t>UserID</a:t>
            </a:r>
            <a:r>
              <a:rPr i="1" lang="en" u="sng"/>
              <a:t>, CategoryID</a:t>
            </a:r>
            <a:r>
              <a:rPr lang="en"/>
              <a:t>)) —- Didn’t get to implement this yet, but hope to expand with this.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Foreign Key (UserID) references User(ID),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Foreign Key (CategoryID) references Category(ID)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Interface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AutoNum type="arabicPeriod"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Can browse events or group with or without login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AutoNum type="arabicPeriod"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Browsing groups and browsing events are separate pages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AutoNum type="arabicPeriod"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Browse by category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AutoNum type="arabicPeriod"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Menu of activity groups of which a user is Member or Organizer (“My Groups”) —- requires being logged in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AutoNum type="arabicPeriod"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Can join activity group as a Member, can leave group as well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AutoNum type="arabicPeriod"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Users can enter new activity groups into the database as an Organizer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AutoNum type="alphaLcPeriod"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 add activity group, attributes are selected/entered by user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AutoNum type="alphaLcPeriod"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Categories are fixed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AutoNum type="alphaLcPeriod"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Contact Email is Organizer’s login email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AutoNum type="alphaLcPeriod"/>
            </a:pPr>
            <a:r>
              <a:rPr lang="en" sz="110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Activity groups created by user list them as Organizer</a:t>
            </a:r>
            <a:endParaRPr sz="110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AutoNum type="alphaLcPeriod"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this menu, you can add events under each group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AutoNum type="alphaLcPeriod"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list of members available</a:t>
            </a: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imes New Roman"/>
              <a:buAutoNum type="alphaLcPeriod"/>
            </a:pPr>
            <a: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leaders can remove/disband their group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chrome://net-internals/#sockets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