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74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3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43AF"/>
    <a:srgbClr val="3E5AD1"/>
    <a:srgbClr val="424342"/>
    <a:srgbClr val="273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E777C-26C3-43D2-A5C5-4A22439CC4D4}" type="doc">
      <dgm:prSet loTypeId="urn:microsoft.com/office/officeart/2005/8/layout/orgChart1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2D9F2B1-FC2A-4E70-A0C8-8BD29814B0D5}">
      <dgm:prSet phldrT="[Text]" custT="1"/>
      <dgm:spPr/>
      <dgm:t>
        <a:bodyPr/>
        <a:lstStyle/>
        <a:p>
          <a:pPr algn="ctr"/>
          <a:r>
            <a:rPr lang="en-US" sz="2000" b="1" dirty="0"/>
            <a:t>Machine Learning Methods</a:t>
          </a:r>
        </a:p>
      </dgm:t>
    </dgm:pt>
    <dgm:pt modelId="{0B5F003F-6404-4A32-A5E0-16ABF30573F5}" type="parTrans" cxnId="{51250F92-D4B8-466C-92EC-1CBA89B1E654}">
      <dgm:prSet/>
      <dgm:spPr/>
      <dgm:t>
        <a:bodyPr/>
        <a:lstStyle/>
        <a:p>
          <a:pPr algn="l"/>
          <a:endParaRPr lang="en-US" sz="1800"/>
        </a:p>
      </dgm:t>
    </dgm:pt>
    <dgm:pt modelId="{9B7AC572-30C1-492F-B219-D0444FFEFD25}" type="sibTrans" cxnId="{51250F92-D4B8-466C-92EC-1CBA89B1E654}">
      <dgm:prSet/>
      <dgm:spPr/>
      <dgm:t>
        <a:bodyPr/>
        <a:lstStyle/>
        <a:p>
          <a:pPr algn="l"/>
          <a:endParaRPr lang="en-US" sz="1800"/>
        </a:p>
      </dgm:t>
    </dgm:pt>
    <dgm:pt modelId="{B7D1836E-2EB4-4872-88AC-61FDADB48FA2}">
      <dgm:prSet phldrT="[Text]" custT="1"/>
      <dgm:spPr>
        <a:solidFill>
          <a:schemeClr val="accent4">
            <a:lumMod val="20000"/>
            <a:lumOff val="80000"/>
          </a:schemeClr>
        </a:solidFill>
        <a:ln w="38100">
          <a:solidFill>
            <a:schemeClr val="tx2"/>
          </a:solidFill>
        </a:ln>
      </dgm:spPr>
      <dgm:t>
        <a:bodyPr/>
        <a:lstStyle/>
        <a:p>
          <a:pPr algn="l">
            <a:buNone/>
          </a:pPr>
          <a:r>
            <a:rPr 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Supervised:</a:t>
          </a:r>
        </a:p>
        <a:p>
          <a:pPr algn="l">
            <a:buFont typeface="+mj-lt"/>
            <a:buAutoNum type="arabicPeriod"/>
          </a:pPr>
          <a:r>
            <a:rPr 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Classification </a:t>
          </a:r>
        </a:p>
        <a:p>
          <a:pPr algn="l">
            <a:buFont typeface="+mj-lt"/>
            <a:buAutoNum type="arabicPeriod"/>
          </a:pPr>
          <a:r>
            <a:rPr 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	i.e. SVM, NN, …</a:t>
          </a:r>
        </a:p>
        <a:p>
          <a:pPr algn="l">
            <a:buFont typeface="Wingdings" panose="05000000000000000000" pitchFamily="2" charset="2"/>
            <a:buChar char="q"/>
          </a:pPr>
          <a:r>
            <a:rPr 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Regression</a:t>
          </a:r>
        </a:p>
        <a:p>
          <a:pPr algn="l">
            <a:buNone/>
          </a:pPr>
          <a:r>
            <a:rPr lang="en-US" sz="2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	i.e. linear, SVR, …</a:t>
          </a:r>
        </a:p>
      </dgm:t>
    </dgm:pt>
    <dgm:pt modelId="{1801A51A-3A8F-48B6-B379-E7AB06C61CE0}" type="parTrans" cxnId="{6FEEED52-CDA9-4693-8758-92F4BBD74047}">
      <dgm:prSet/>
      <dgm:spPr/>
      <dgm:t>
        <a:bodyPr/>
        <a:lstStyle/>
        <a:p>
          <a:pPr algn="l"/>
          <a:endParaRPr lang="en-US" sz="1800"/>
        </a:p>
      </dgm:t>
    </dgm:pt>
    <dgm:pt modelId="{D47404C9-FE2E-490D-85C9-C19256241C82}" type="sibTrans" cxnId="{6FEEED52-CDA9-4693-8758-92F4BBD74047}">
      <dgm:prSet/>
      <dgm:spPr/>
      <dgm:t>
        <a:bodyPr/>
        <a:lstStyle/>
        <a:p>
          <a:pPr algn="l"/>
          <a:endParaRPr lang="en-US" sz="1800"/>
        </a:p>
      </dgm:t>
    </dgm:pt>
    <dgm:pt modelId="{2EC3A56D-CB6C-40C1-8CC7-5A52936E8FF7}">
      <dgm:prSet phldrT="[Text]" custT="1"/>
      <dgm:spPr/>
      <dgm:t>
        <a:bodyPr/>
        <a:lstStyle/>
        <a:p>
          <a:pPr algn="l">
            <a:buNone/>
          </a:pPr>
          <a:r>
            <a:rPr lang="en-US" sz="1800" dirty="0"/>
            <a:t>Unsupervised: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800" dirty="0"/>
            <a:t>- Clustering</a:t>
          </a:r>
        </a:p>
        <a:p>
          <a:pPr algn="l">
            <a:buFont typeface="Arial" panose="020B0604020202020204" pitchFamily="34" charset="0"/>
            <a:buChar char="•"/>
          </a:pPr>
          <a:r>
            <a:rPr lang="en-US" sz="1800" dirty="0"/>
            <a:t>- Dimensionality reduction</a:t>
          </a:r>
        </a:p>
      </dgm:t>
    </dgm:pt>
    <dgm:pt modelId="{EC60DEE9-5671-4193-AD9E-A576DBB08052}" type="parTrans" cxnId="{B5E7AA32-4EF3-4595-B9F3-64C196DE3268}">
      <dgm:prSet/>
      <dgm:spPr/>
      <dgm:t>
        <a:bodyPr/>
        <a:lstStyle/>
        <a:p>
          <a:pPr algn="l"/>
          <a:endParaRPr lang="en-US" sz="1800"/>
        </a:p>
      </dgm:t>
    </dgm:pt>
    <dgm:pt modelId="{9CA4FEBE-259F-4F6E-99CB-ED46F63CCD40}" type="sibTrans" cxnId="{B5E7AA32-4EF3-4595-B9F3-64C196DE3268}">
      <dgm:prSet/>
      <dgm:spPr/>
      <dgm:t>
        <a:bodyPr/>
        <a:lstStyle/>
        <a:p>
          <a:pPr algn="l"/>
          <a:endParaRPr lang="en-US" sz="1800"/>
        </a:p>
      </dgm:t>
    </dgm:pt>
    <dgm:pt modelId="{B5558691-3909-43A5-B493-56BBDD777331}">
      <dgm:prSet phldrT="[Text]" custT="1"/>
      <dgm:spPr/>
      <dgm:t>
        <a:bodyPr/>
        <a:lstStyle/>
        <a:p>
          <a:pPr algn="l"/>
          <a:r>
            <a:rPr lang="en-US" sz="1800" dirty="0"/>
            <a:t>Reinforcement Learning</a:t>
          </a:r>
        </a:p>
      </dgm:t>
    </dgm:pt>
    <dgm:pt modelId="{45D05040-BB8A-47D4-95F9-EC4C80242728}" type="parTrans" cxnId="{6451BEDB-284E-42C6-83E2-39A2A0E1AD41}">
      <dgm:prSet/>
      <dgm:spPr/>
      <dgm:t>
        <a:bodyPr/>
        <a:lstStyle/>
        <a:p>
          <a:pPr algn="l"/>
          <a:endParaRPr lang="en-US" sz="1800"/>
        </a:p>
      </dgm:t>
    </dgm:pt>
    <dgm:pt modelId="{9CCFB27C-844D-4B42-BCF4-5E8E27FBE07E}" type="sibTrans" cxnId="{6451BEDB-284E-42C6-83E2-39A2A0E1AD41}">
      <dgm:prSet/>
      <dgm:spPr/>
      <dgm:t>
        <a:bodyPr/>
        <a:lstStyle/>
        <a:p>
          <a:pPr algn="l"/>
          <a:endParaRPr lang="en-US" sz="1800"/>
        </a:p>
      </dgm:t>
    </dgm:pt>
    <dgm:pt modelId="{62BD4725-F089-4F13-A5E5-81F60B3144D7}" type="pres">
      <dgm:prSet presAssocID="{D34E777C-26C3-43D2-A5C5-4A22439CC4D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8BE5BF-C71E-4C94-9935-9BA6CD50E456}" type="pres">
      <dgm:prSet presAssocID="{92D9F2B1-FC2A-4E70-A0C8-8BD29814B0D5}" presName="hierRoot1" presStyleCnt="0">
        <dgm:presLayoutVars>
          <dgm:hierBranch val="init"/>
        </dgm:presLayoutVars>
      </dgm:prSet>
      <dgm:spPr/>
    </dgm:pt>
    <dgm:pt modelId="{71CD07D6-7B6C-4891-85BD-A2533BD15A17}" type="pres">
      <dgm:prSet presAssocID="{92D9F2B1-FC2A-4E70-A0C8-8BD29814B0D5}" presName="rootComposite1" presStyleCnt="0"/>
      <dgm:spPr/>
    </dgm:pt>
    <dgm:pt modelId="{360D8274-8D47-4141-BB3C-A92D82362822}" type="pres">
      <dgm:prSet presAssocID="{92D9F2B1-FC2A-4E70-A0C8-8BD29814B0D5}" presName="rootText1" presStyleLbl="node0" presStyleIdx="0" presStyleCnt="1" custLinFactNeighborY="-42308">
        <dgm:presLayoutVars>
          <dgm:chPref val="3"/>
        </dgm:presLayoutVars>
      </dgm:prSet>
      <dgm:spPr/>
    </dgm:pt>
    <dgm:pt modelId="{FBC9A5DF-FAE2-4834-B329-543EFE165C74}" type="pres">
      <dgm:prSet presAssocID="{92D9F2B1-FC2A-4E70-A0C8-8BD29814B0D5}" presName="rootConnector1" presStyleLbl="node1" presStyleIdx="0" presStyleCnt="0"/>
      <dgm:spPr/>
    </dgm:pt>
    <dgm:pt modelId="{EE6F0A2C-1100-4566-9373-715C0C5305EC}" type="pres">
      <dgm:prSet presAssocID="{92D9F2B1-FC2A-4E70-A0C8-8BD29814B0D5}" presName="hierChild2" presStyleCnt="0"/>
      <dgm:spPr/>
    </dgm:pt>
    <dgm:pt modelId="{B45A98F0-4482-4FA6-A788-682C7A79FCA7}" type="pres">
      <dgm:prSet presAssocID="{1801A51A-3A8F-48B6-B379-E7AB06C61CE0}" presName="Name37" presStyleLbl="parChTrans1D2" presStyleIdx="0" presStyleCnt="3"/>
      <dgm:spPr/>
    </dgm:pt>
    <dgm:pt modelId="{DADBD05A-3F64-45A4-8070-B5062D97F1ED}" type="pres">
      <dgm:prSet presAssocID="{B7D1836E-2EB4-4872-88AC-61FDADB48FA2}" presName="hierRoot2" presStyleCnt="0">
        <dgm:presLayoutVars>
          <dgm:hierBranch val="init"/>
        </dgm:presLayoutVars>
      </dgm:prSet>
      <dgm:spPr/>
    </dgm:pt>
    <dgm:pt modelId="{D2F27F73-B6AD-4025-B541-0FD7A2EC98DA}" type="pres">
      <dgm:prSet presAssocID="{B7D1836E-2EB4-4872-88AC-61FDADB48FA2}" presName="rootComposite" presStyleCnt="0"/>
      <dgm:spPr/>
    </dgm:pt>
    <dgm:pt modelId="{18F49345-AEDF-4EBF-9AA4-A2C8D14371B7}" type="pres">
      <dgm:prSet presAssocID="{B7D1836E-2EB4-4872-88AC-61FDADB48FA2}" presName="rootText" presStyleLbl="node2" presStyleIdx="0" presStyleCnt="3" custScaleX="133331" custScaleY="176435">
        <dgm:presLayoutVars>
          <dgm:chPref val="3"/>
        </dgm:presLayoutVars>
      </dgm:prSet>
      <dgm:spPr/>
    </dgm:pt>
    <dgm:pt modelId="{E895BE09-3C3A-4B0E-A474-7E5DEE30F4D7}" type="pres">
      <dgm:prSet presAssocID="{B7D1836E-2EB4-4872-88AC-61FDADB48FA2}" presName="rootConnector" presStyleLbl="node2" presStyleIdx="0" presStyleCnt="3"/>
      <dgm:spPr/>
    </dgm:pt>
    <dgm:pt modelId="{B9AD91A9-A1E2-4DD2-9D61-E758361D5FCF}" type="pres">
      <dgm:prSet presAssocID="{B7D1836E-2EB4-4872-88AC-61FDADB48FA2}" presName="hierChild4" presStyleCnt="0"/>
      <dgm:spPr/>
    </dgm:pt>
    <dgm:pt modelId="{3C4B6BA1-7BC0-4F01-87C7-9866A4E8C702}" type="pres">
      <dgm:prSet presAssocID="{B7D1836E-2EB4-4872-88AC-61FDADB48FA2}" presName="hierChild5" presStyleCnt="0"/>
      <dgm:spPr/>
    </dgm:pt>
    <dgm:pt modelId="{DB0C5224-12B6-4D97-97BB-B68935F910E2}" type="pres">
      <dgm:prSet presAssocID="{EC60DEE9-5671-4193-AD9E-A576DBB08052}" presName="Name37" presStyleLbl="parChTrans1D2" presStyleIdx="1" presStyleCnt="3"/>
      <dgm:spPr/>
    </dgm:pt>
    <dgm:pt modelId="{E9F1AFDA-CA8A-4837-BC42-AFB83DF6B1D2}" type="pres">
      <dgm:prSet presAssocID="{2EC3A56D-CB6C-40C1-8CC7-5A52936E8FF7}" presName="hierRoot2" presStyleCnt="0">
        <dgm:presLayoutVars>
          <dgm:hierBranch val="init"/>
        </dgm:presLayoutVars>
      </dgm:prSet>
      <dgm:spPr/>
    </dgm:pt>
    <dgm:pt modelId="{E0A02C58-51C0-48F8-A41D-0F1787BBF717}" type="pres">
      <dgm:prSet presAssocID="{2EC3A56D-CB6C-40C1-8CC7-5A52936E8FF7}" presName="rootComposite" presStyleCnt="0"/>
      <dgm:spPr/>
    </dgm:pt>
    <dgm:pt modelId="{E79A3C1E-F40B-4B02-A637-2C0DCA6F771A}" type="pres">
      <dgm:prSet presAssocID="{2EC3A56D-CB6C-40C1-8CC7-5A52936E8FF7}" presName="rootText" presStyleLbl="node2" presStyleIdx="1" presStyleCnt="3" custScaleX="120774">
        <dgm:presLayoutVars>
          <dgm:chPref val="3"/>
        </dgm:presLayoutVars>
      </dgm:prSet>
      <dgm:spPr/>
    </dgm:pt>
    <dgm:pt modelId="{ACBB683C-ABCB-4606-ABC3-D95A0BDC092D}" type="pres">
      <dgm:prSet presAssocID="{2EC3A56D-CB6C-40C1-8CC7-5A52936E8FF7}" presName="rootConnector" presStyleLbl="node2" presStyleIdx="1" presStyleCnt="3"/>
      <dgm:spPr/>
    </dgm:pt>
    <dgm:pt modelId="{CFDA3230-21E5-4B0A-8796-5499F0D3D4AD}" type="pres">
      <dgm:prSet presAssocID="{2EC3A56D-CB6C-40C1-8CC7-5A52936E8FF7}" presName="hierChild4" presStyleCnt="0"/>
      <dgm:spPr/>
    </dgm:pt>
    <dgm:pt modelId="{02B36573-505B-44BB-A168-5899CF407066}" type="pres">
      <dgm:prSet presAssocID="{2EC3A56D-CB6C-40C1-8CC7-5A52936E8FF7}" presName="hierChild5" presStyleCnt="0"/>
      <dgm:spPr/>
    </dgm:pt>
    <dgm:pt modelId="{FF2FBF1D-9113-4376-960F-1EC2986F07C0}" type="pres">
      <dgm:prSet presAssocID="{45D05040-BB8A-47D4-95F9-EC4C80242728}" presName="Name37" presStyleLbl="parChTrans1D2" presStyleIdx="2" presStyleCnt="3"/>
      <dgm:spPr/>
    </dgm:pt>
    <dgm:pt modelId="{152684A3-D6C9-44CF-87E6-63673643C3B3}" type="pres">
      <dgm:prSet presAssocID="{B5558691-3909-43A5-B493-56BBDD777331}" presName="hierRoot2" presStyleCnt="0">
        <dgm:presLayoutVars>
          <dgm:hierBranch val="init"/>
        </dgm:presLayoutVars>
      </dgm:prSet>
      <dgm:spPr/>
    </dgm:pt>
    <dgm:pt modelId="{679DA441-6856-4C2B-89C4-5F10198136A4}" type="pres">
      <dgm:prSet presAssocID="{B5558691-3909-43A5-B493-56BBDD777331}" presName="rootComposite" presStyleCnt="0"/>
      <dgm:spPr/>
    </dgm:pt>
    <dgm:pt modelId="{CE008089-1925-40CD-952A-4F1E3356EFAE}" type="pres">
      <dgm:prSet presAssocID="{B5558691-3909-43A5-B493-56BBDD777331}" presName="rootText" presStyleLbl="node2" presStyleIdx="2" presStyleCnt="3">
        <dgm:presLayoutVars>
          <dgm:chPref val="3"/>
        </dgm:presLayoutVars>
      </dgm:prSet>
      <dgm:spPr/>
    </dgm:pt>
    <dgm:pt modelId="{723BF9F6-8036-4C79-A51B-EA29D7F672C8}" type="pres">
      <dgm:prSet presAssocID="{B5558691-3909-43A5-B493-56BBDD777331}" presName="rootConnector" presStyleLbl="node2" presStyleIdx="2" presStyleCnt="3"/>
      <dgm:spPr/>
    </dgm:pt>
    <dgm:pt modelId="{D4A9C4C5-1613-4600-B28D-FB1B7D9713A9}" type="pres">
      <dgm:prSet presAssocID="{B5558691-3909-43A5-B493-56BBDD777331}" presName="hierChild4" presStyleCnt="0"/>
      <dgm:spPr/>
    </dgm:pt>
    <dgm:pt modelId="{484F74F3-6FB1-4D63-A2B4-91DCE6C49CE8}" type="pres">
      <dgm:prSet presAssocID="{B5558691-3909-43A5-B493-56BBDD777331}" presName="hierChild5" presStyleCnt="0"/>
      <dgm:spPr/>
    </dgm:pt>
    <dgm:pt modelId="{6EA3B6D6-8456-4628-B7A9-D8132F8DDE4A}" type="pres">
      <dgm:prSet presAssocID="{92D9F2B1-FC2A-4E70-A0C8-8BD29814B0D5}" presName="hierChild3" presStyleCnt="0"/>
      <dgm:spPr/>
    </dgm:pt>
  </dgm:ptLst>
  <dgm:cxnLst>
    <dgm:cxn modelId="{B277820E-3281-4F7B-8A36-AE902EBB8831}" type="presOf" srcId="{B7D1836E-2EB4-4872-88AC-61FDADB48FA2}" destId="{18F49345-AEDF-4EBF-9AA4-A2C8D14371B7}" srcOrd="0" destOrd="0" presId="urn:microsoft.com/office/officeart/2005/8/layout/orgChart1"/>
    <dgm:cxn modelId="{3CEB3715-6E57-45C2-B614-9C510F00D2E5}" type="presOf" srcId="{2EC3A56D-CB6C-40C1-8CC7-5A52936E8FF7}" destId="{E79A3C1E-F40B-4B02-A637-2C0DCA6F771A}" srcOrd="0" destOrd="0" presId="urn:microsoft.com/office/officeart/2005/8/layout/orgChart1"/>
    <dgm:cxn modelId="{D1EE0720-C900-4957-AC87-47921D5F5E6A}" type="presOf" srcId="{92D9F2B1-FC2A-4E70-A0C8-8BD29814B0D5}" destId="{360D8274-8D47-4141-BB3C-A92D82362822}" srcOrd="0" destOrd="0" presId="urn:microsoft.com/office/officeart/2005/8/layout/orgChart1"/>
    <dgm:cxn modelId="{A1BF042A-03F7-4F2F-8FA7-61DA875E4C92}" type="presOf" srcId="{B5558691-3909-43A5-B493-56BBDD777331}" destId="{CE008089-1925-40CD-952A-4F1E3356EFAE}" srcOrd="0" destOrd="0" presId="urn:microsoft.com/office/officeart/2005/8/layout/orgChart1"/>
    <dgm:cxn modelId="{B5E7AA32-4EF3-4595-B9F3-64C196DE3268}" srcId="{92D9F2B1-FC2A-4E70-A0C8-8BD29814B0D5}" destId="{2EC3A56D-CB6C-40C1-8CC7-5A52936E8FF7}" srcOrd="1" destOrd="0" parTransId="{EC60DEE9-5671-4193-AD9E-A576DBB08052}" sibTransId="{9CA4FEBE-259F-4F6E-99CB-ED46F63CCD40}"/>
    <dgm:cxn modelId="{4AEFA05F-314C-4F23-89F2-B4203BCC2A37}" type="presOf" srcId="{B7D1836E-2EB4-4872-88AC-61FDADB48FA2}" destId="{E895BE09-3C3A-4B0E-A474-7E5DEE30F4D7}" srcOrd="1" destOrd="0" presId="urn:microsoft.com/office/officeart/2005/8/layout/orgChart1"/>
    <dgm:cxn modelId="{6FEEED52-CDA9-4693-8758-92F4BBD74047}" srcId="{92D9F2B1-FC2A-4E70-A0C8-8BD29814B0D5}" destId="{B7D1836E-2EB4-4872-88AC-61FDADB48FA2}" srcOrd="0" destOrd="0" parTransId="{1801A51A-3A8F-48B6-B379-E7AB06C61CE0}" sibTransId="{D47404C9-FE2E-490D-85C9-C19256241C82}"/>
    <dgm:cxn modelId="{7506617E-0900-4EC2-9D70-03D3674982C5}" type="presOf" srcId="{EC60DEE9-5671-4193-AD9E-A576DBB08052}" destId="{DB0C5224-12B6-4D97-97BB-B68935F910E2}" srcOrd="0" destOrd="0" presId="urn:microsoft.com/office/officeart/2005/8/layout/orgChart1"/>
    <dgm:cxn modelId="{51250F92-D4B8-466C-92EC-1CBA89B1E654}" srcId="{D34E777C-26C3-43D2-A5C5-4A22439CC4D4}" destId="{92D9F2B1-FC2A-4E70-A0C8-8BD29814B0D5}" srcOrd="0" destOrd="0" parTransId="{0B5F003F-6404-4A32-A5E0-16ABF30573F5}" sibTransId="{9B7AC572-30C1-492F-B219-D0444FFEFD25}"/>
    <dgm:cxn modelId="{59ECED98-88C9-4FEC-AD97-E4AD6D9ABFCC}" type="presOf" srcId="{92D9F2B1-FC2A-4E70-A0C8-8BD29814B0D5}" destId="{FBC9A5DF-FAE2-4834-B329-543EFE165C74}" srcOrd="1" destOrd="0" presId="urn:microsoft.com/office/officeart/2005/8/layout/orgChart1"/>
    <dgm:cxn modelId="{99A273B0-294D-4357-8713-CB4ABD400C37}" type="presOf" srcId="{1801A51A-3A8F-48B6-B379-E7AB06C61CE0}" destId="{B45A98F0-4482-4FA6-A788-682C7A79FCA7}" srcOrd="0" destOrd="0" presId="urn:microsoft.com/office/officeart/2005/8/layout/orgChart1"/>
    <dgm:cxn modelId="{59FC2CB5-1B08-4D12-94EA-D77EF9070F8D}" type="presOf" srcId="{45D05040-BB8A-47D4-95F9-EC4C80242728}" destId="{FF2FBF1D-9113-4376-960F-1EC2986F07C0}" srcOrd="0" destOrd="0" presId="urn:microsoft.com/office/officeart/2005/8/layout/orgChart1"/>
    <dgm:cxn modelId="{2365BEB5-BC38-48CB-803A-80350286B311}" type="presOf" srcId="{B5558691-3909-43A5-B493-56BBDD777331}" destId="{723BF9F6-8036-4C79-A51B-EA29D7F672C8}" srcOrd="1" destOrd="0" presId="urn:microsoft.com/office/officeart/2005/8/layout/orgChart1"/>
    <dgm:cxn modelId="{CA5761BA-6E10-40CA-845A-9EC57D9B281B}" type="presOf" srcId="{2EC3A56D-CB6C-40C1-8CC7-5A52936E8FF7}" destId="{ACBB683C-ABCB-4606-ABC3-D95A0BDC092D}" srcOrd="1" destOrd="0" presId="urn:microsoft.com/office/officeart/2005/8/layout/orgChart1"/>
    <dgm:cxn modelId="{AC4EE9BD-75A2-49FB-A415-5836CD4A0380}" type="presOf" srcId="{D34E777C-26C3-43D2-A5C5-4A22439CC4D4}" destId="{62BD4725-F089-4F13-A5E5-81F60B3144D7}" srcOrd="0" destOrd="0" presId="urn:microsoft.com/office/officeart/2005/8/layout/orgChart1"/>
    <dgm:cxn modelId="{6451BEDB-284E-42C6-83E2-39A2A0E1AD41}" srcId="{92D9F2B1-FC2A-4E70-A0C8-8BD29814B0D5}" destId="{B5558691-3909-43A5-B493-56BBDD777331}" srcOrd="2" destOrd="0" parTransId="{45D05040-BB8A-47D4-95F9-EC4C80242728}" sibTransId="{9CCFB27C-844D-4B42-BCF4-5E8E27FBE07E}"/>
    <dgm:cxn modelId="{D1805CBD-F6C0-4E32-BB94-0686A24FBAF0}" type="presParOf" srcId="{62BD4725-F089-4F13-A5E5-81F60B3144D7}" destId="{DB8BE5BF-C71E-4C94-9935-9BA6CD50E456}" srcOrd="0" destOrd="0" presId="urn:microsoft.com/office/officeart/2005/8/layout/orgChart1"/>
    <dgm:cxn modelId="{2B7DD6E1-7BCB-4E02-9AC3-268C2F00616E}" type="presParOf" srcId="{DB8BE5BF-C71E-4C94-9935-9BA6CD50E456}" destId="{71CD07D6-7B6C-4891-85BD-A2533BD15A17}" srcOrd="0" destOrd="0" presId="urn:microsoft.com/office/officeart/2005/8/layout/orgChart1"/>
    <dgm:cxn modelId="{DFFED077-BC85-40EA-9107-C01BF1ECE97C}" type="presParOf" srcId="{71CD07D6-7B6C-4891-85BD-A2533BD15A17}" destId="{360D8274-8D47-4141-BB3C-A92D82362822}" srcOrd="0" destOrd="0" presId="urn:microsoft.com/office/officeart/2005/8/layout/orgChart1"/>
    <dgm:cxn modelId="{AE816D3E-1008-4A79-AEE0-30955055FAF3}" type="presParOf" srcId="{71CD07D6-7B6C-4891-85BD-A2533BD15A17}" destId="{FBC9A5DF-FAE2-4834-B329-543EFE165C74}" srcOrd="1" destOrd="0" presId="urn:microsoft.com/office/officeart/2005/8/layout/orgChart1"/>
    <dgm:cxn modelId="{103F5812-DB78-4FF3-9155-537F9783050A}" type="presParOf" srcId="{DB8BE5BF-C71E-4C94-9935-9BA6CD50E456}" destId="{EE6F0A2C-1100-4566-9373-715C0C5305EC}" srcOrd="1" destOrd="0" presId="urn:microsoft.com/office/officeart/2005/8/layout/orgChart1"/>
    <dgm:cxn modelId="{5A586C5B-E3B0-410B-9D9D-F94CCD6B03AB}" type="presParOf" srcId="{EE6F0A2C-1100-4566-9373-715C0C5305EC}" destId="{B45A98F0-4482-4FA6-A788-682C7A79FCA7}" srcOrd="0" destOrd="0" presId="urn:microsoft.com/office/officeart/2005/8/layout/orgChart1"/>
    <dgm:cxn modelId="{E9419268-70BA-40FB-BD05-9961E2ED236F}" type="presParOf" srcId="{EE6F0A2C-1100-4566-9373-715C0C5305EC}" destId="{DADBD05A-3F64-45A4-8070-B5062D97F1ED}" srcOrd="1" destOrd="0" presId="urn:microsoft.com/office/officeart/2005/8/layout/orgChart1"/>
    <dgm:cxn modelId="{9C61B4A6-F6AE-4AD0-A5A2-BB96C246E931}" type="presParOf" srcId="{DADBD05A-3F64-45A4-8070-B5062D97F1ED}" destId="{D2F27F73-B6AD-4025-B541-0FD7A2EC98DA}" srcOrd="0" destOrd="0" presId="urn:microsoft.com/office/officeart/2005/8/layout/orgChart1"/>
    <dgm:cxn modelId="{601E0BEE-652E-4A67-90C9-1E5FCA3CD499}" type="presParOf" srcId="{D2F27F73-B6AD-4025-B541-0FD7A2EC98DA}" destId="{18F49345-AEDF-4EBF-9AA4-A2C8D14371B7}" srcOrd="0" destOrd="0" presId="urn:microsoft.com/office/officeart/2005/8/layout/orgChart1"/>
    <dgm:cxn modelId="{6AFEC2B6-AFE2-4E9E-AA51-277FA21F898A}" type="presParOf" srcId="{D2F27F73-B6AD-4025-B541-0FD7A2EC98DA}" destId="{E895BE09-3C3A-4B0E-A474-7E5DEE30F4D7}" srcOrd="1" destOrd="0" presId="urn:microsoft.com/office/officeart/2005/8/layout/orgChart1"/>
    <dgm:cxn modelId="{D062B02D-9BB8-4D3E-87DE-494E7A26D309}" type="presParOf" srcId="{DADBD05A-3F64-45A4-8070-B5062D97F1ED}" destId="{B9AD91A9-A1E2-4DD2-9D61-E758361D5FCF}" srcOrd="1" destOrd="0" presId="urn:microsoft.com/office/officeart/2005/8/layout/orgChart1"/>
    <dgm:cxn modelId="{5BF07C3D-F459-4495-8309-F24CB5E18655}" type="presParOf" srcId="{DADBD05A-3F64-45A4-8070-B5062D97F1ED}" destId="{3C4B6BA1-7BC0-4F01-87C7-9866A4E8C702}" srcOrd="2" destOrd="0" presId="urn:microsoft.com/office/officeart/2005/8/layout/orgChart1"/>
    <dgm:cxn modelId="{95B506FA-E092-4482-A52B-35BCA8D23277}" type="presParOf" srcId="{EE6F0A2C-1100-4566-9373-715C0C5305EC}" destId="{DB0C5224-12B6-4D97-97BB-B68935F910E2}" srcOrd="2" destOrd="0" presId="urn:microsoft.com/office/officeart/2005/8/layout/orgChart1"/>
    <dgm:cxn modelId="{50C98052-4DD3-4A8D-A1B6-A5416DE49F9A}" type="presParOf" srcId="{EE6F0A2C-1100-4566-9373-715C0C5305EC}" destId="{E9F1AFDA-CA8A-4837-BC42-AFB83DF6B1D2}" srcOrd="3" destOrd="0" presId="urn:microsoft.com/office/officeart/2005/8/layout/orgChart1"/>
    <dgm:cxn modelId="{D9774516-4909-4816-B17A-655A784D4DED}" type="presParOf" srcId="{E9F1AFDA-CA8A-4837-BC42-AFB83DF6B1D2}" destId="{E0A02C58-51C0-48F8-A41D-0F1787BBF717}" srcOrd="0" destOrd="0" presId="urn:microsoft.com/office/officeart/2005/8/layout/orgChart1"/>
    <dgm:cxn modelId="{06057EA4-C840-48AA-AFD8-A89FB8C62F08}" type="presParOf" srcId="{E0A02C58-51C0-48F8-A41D-0F1787BBF717}" destId="{E79A3C1E-F40B-4B02-A637-2C0DCA6F771A}" srcOrd="0" destOrd="0" presId="urn:microsoft.com/office/officeart/2005/8/layout/orgChart1"/>
    <dgm:cxn modelId="{14750E42-1475-44D8-8817-857A2DE0EE29}" type="presParOf" srcId="{E0A02C58-51C0-48F8-A41D-0F1787BBF717}" destId="{ACBB683C-ABCB-4606-ABC3-D95A0BDC092D}" srcOrd="1" destOrd="0" presId="urn:microsoft.com/office/officeart/2005/8/layout/orgChart1"/>
    <dgm:cxn modelId="{B2A0AC9E-9AC0-4EE7-855B-0A8E7A4DA277}" type="presParOf" srcId="{E9F1AFDA-CA8A-4837-BC42-AFB83DF6B1D2}" destId="{CFDA3230-21E5-4B0A-8796-5499F0D3D4AD}" srcOrd="1" destOrd="0" presId="urn:microsoft.com/office/officeart/2005/8/layout/orgChart1"/>
    <dgm:cxn modelId="{FA1440CA-A9D6-410D-8C6A-28FB6E54A536}" type="presParOf" srcId="{E9F1AFDA-CA8A-4837-BC42-AFB83DF6B1D2}" destId="{02B36573-505B-44BB-A168-5899CF407066}" srcOrd="2" destOrd="0" presId="urn:microsoft.com/office/officeart/2005/8/layout/orgChart1"/>
    <dgm:cxn modelId="{FBD18834-49B9-4004-BBB6-80E13601F106}" type="presParOf" srcId="{EE6F0A2C-1100-4566-9373-715C0C5305EC}" destId="{FF2FBF1D-9113-4376-960F-1EC2986F07C0}" srcOrd="4" destOrd="0" presId="urn:microsoft.com/office/officeart/2005/8/layout/orgChart1"/>
    <dgm:cxn modelId="{655D47A1-7925-4FFA-A34B-13CCBF0015E8}" type="presParOf" srcId="{EE6F0A2C-1100-4566-9373-715C0C5305EC}" destId="{152684A3-D6C9-44CF-87E6-63673643C3B3}" srcOrd="5" destOrd="0" presId="urn:microsoft.com/office/officeart/2005/8/layout/orgChart1"/>
    <dgm:cxn modelId="{A975B8A5-29F7-44DC-88D7-E76DB9C8F22C}" type="presParOf" srcId="{152684A3-D6C9-44CF-87E6-63673643C3B3}" destId="{679DA441-6856-4C2B-89C4-5F10198136A4}" srcOrd="0" destOrd="0" presId="urn:microsoft.com/office/officeart/2005/8/layout/orgChart1"/>
    <dgm:cxn modelId="{78D62586-DDAF-4103-82E5-B90CBC64EF82}" type="presParOf" srcId="{679DA441-6856-4C2B-89C4-5F10198136A4}" destId="{CE008089-1925-40CD-952A-4F1E3356EFAE}" srcOrd="0" destOrd="0" presId="urn:microsoft.com/office/officeart/2005/8/layout/orgChart1"/>
    <dgm:cxn modelId="{C2E15125-E744-478F-BC81-091E23358DB4}" type="presParOf" srcId="{679DA441-6856-4C2B-89C4-5F10198136A4}" destId="{723BF9F6-8036-4C79-A51B-EA29D7F672C8}" srcOrd="1" destOrd="0" presId="urn:microsoft.com/office/officeart/2005/8/layout/orgChart1"/>
    <dgm:cxn modelId="{926719CC-726F-476C-8AE4-C196D60979CA}" type="presParOf" srcId="{152684A3-D6C9-44CF-87E6-63673643C3B3}" destId="{D4A9C4C5-1613-4600-B28D-FB1B7D9713A9}" srcOrd="1" destOrd="0" presId="urn:microsoft.com/office/officeart/2005/8/layout/orgChart1"/>
    <dgm:cxn modelId="{5D5274E3-A11A-4535-B32E-09656EB9B65B}" type="presParOf" srcId="{152684A3-D6C9-44CF-87E6-63673643C3B3}" destId="{484F74F3-6FB1-4D63-A2B4-91DCE6C49CE8}" srcOrd="2" destOrd="0" presId="urn:microsoft.com/office/officeart/2005/8/layout/orgChart1"/>
    <dgm:cxn modelId="{C5A68E24-5A0E-42BD-A690-A604982C1F8A}" type="presParOf" srcId="{DB8BE5BF-C71E-4C94-9935-9BA6CD50E456}" destId="{6EA3B6D6-8456-4628-B7A9-D8132F8DDE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F256EA-8C3A-45EA-B6D6-181C73294F30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69D129F-E695-4A00-A892-507437E60700}">
      <dgm:prSet phldrT="[Text]"/>
      <dgm:spPr/>
      <dgm:t>
        <a:bodyPr/>
        <a:lstStyle/>
        <a:p>
          <a:r>
            <a:rPr lang="en-US" b="1" cap="none" spc="0" dirty="0">
              <a:ln w="9525">
                <a:noFill/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Sample Data</a:t>
          </a:r>
        </a:p>
      </dgm:t>
    </dgm:pt>
    <dgm:pt modelId="{D115BD68-2835-47F5-8461-C1F495509DA2}" type="parTrans" cxnId="{3143709D-53D1-41A4-AF4C-2C47F1E1C13D}">
      <dgm:prSet/>
      <dgm:spPr/>
      <dgm:t>
        <a:bodyPr/>
        <a:lstStyle/>
        <a:p>
          <a:endParaRPr lang="en-US" b="1" cap="none" spc="0">
            <a:ln w="9525">
              <a:noFill/>
              <a:prstDash val="solid"/>
            </a:ln>
            <a:solidFill>
              <a:schemeClr val="accent3">
                <a:lumMod val="50000"/>
              </a:schemeClr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041A261-8887-4028-B05E-E114959E259B}" type="sibTrans" cxnId="{3143709D-53D1-41A4-AF4C-2C47F1E1C13D}">
      <dgm:prSet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b="1" cap="none" spc="0">
            <a:ln w="9525">
              <a:noFill/>
              <a:prstDash val="solid"/>
            </a:ln>
            <a:solidFill>
              <a:schemeClr val="accent3">
                <a:lumMod val="50000"/>
              </a:schemeClr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003E85E9-8147-4E80-A237-7811686119F5}">
      <dgm:prSet phldrT="[Text]"/>
      <dgm:spPr/>
      <dgm:t>
        <a:bodyPr/>
        <a:lstStyle/>
        <a:p>
          <a:r>
            <a:rPr lang="en-US" b="1" cap="none" spc="0" dirty="0">
              <a:ln w="9525">
                <a:noFill/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Learn a model</a:t>
          </a:r>
        </a:p>
      </dgm:t>
    </dgm:pt>
    <dgm:pt modelId="{C7439F4E-7568-4928-AC83-9BA11D143C9D}" type="parTrans" cxnId="{3DB5B9D4-98B7-4971-A703-EF7CA37F1EAB}">
      <dgm:prSet/>
      <dgm:spPr/>
      <dgm:t>
        <a:bodyPr/>
        <a:lstStyle/>
        <a:p>
          <a:endParaRPr lang="en-US" b="1" cap="none" spc="0">
            <a:ln w="9525">
              <a:noFill/>
              <a:prstDash val="solid"/>
            </a:ln>
            <a:solidFill>
              <a:schemeClr val="accent3">
                <a:lumMod val="50000"/>
              </a:schemeClr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A619EE28-316B-4DE2-8CC5-D4261D0C4182}" type="sibTrans" cxnId="{3DB5B9D4-98B7-4971-A703-EF7CA37F1EAB}">
      <dgm:prSet/>
      <dgm:spPr/>
      <dgm:t>
        <a:bodyPr/>
        <a:lstStyle/>
        <a:p>
          <a:endParaRPr lang="en-US" b="1" cap="none" spc="0">
            <a:ln w="9525">
              <a:noFill/>
              <a:prstDash val="solid"/>
            </a:ln>
            <a:solidFill>
              <a:schemeClr val="accent3">
                <a:lumMod val="50000"/>
              </a:schemeClr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335FD48B-4332-47E2-BAB0-61268BF21A12}">
      <dgm:prSet phldrT="[Text]"/>
      <dgm:spPr/>
      <dgm:t>
        <a:bodyPr/>
        <a:lstStyle/>
        <a:p>
          <a:r>
            <a:rPr lang="en-US" b="1" cap="none" spc="0" dirty="0">
              <a:ln w="9525">
                <a:noFill/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Making predictions</a:t>
          </a:r>
        </a:p>
      </dgm:t>
    </dgm:pt>
    <dgm:pt modelId="{D3B0474D-8B72-4672-9214-F86533392C58}" type="parTrans" cxnId="{C9F702EE-B217-41F8-B167-DF77F9777BD9}">
      <dgm:prSet/>
      <dgm:spPr/>
      <dgm:t>
        <a:bodyPr/>
        <a:lstStyle/>
        <a:p>
          <a:endParaRPr lang="en-US" b="1" cap="none" spc="0">
            <a:ln w="9525">
              <a:noFill/>
              <a:prstDash val="solid"/>
            </a:ln>
            <a:solidFill>
              <a:schemeClr val="accent3">
                <a:lumMod val="50000"/>
              </a:schemeClr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168AF9C2-5A6C-452B-8E43-AD8A632D6587}" type="sibTrans" cxnId="{C9F702EE-B217-41F8-B167-DF77F9777BD9}">
      <dgm:prSet/>
      <dgm:spPr/>
      <dgm:t>
        <a:bodyPr/>
        <a:lstStyle/>
        <a:p>
          <a:endParaRPr lang="en-US" b="1" cap="none" spc="0">
            <a:ln w="9525">
              <a:noFill/>
              <a:prstDash val="solid"/>
            </a:ln>
            <a:solidFill>
              <a:schemeClr val="accent3">
                <a:lumMod val="50000"/>
              </a:schemeClr>
            </a:solidFill>
            <a:effectLst>
              <a:outerShdw blurRad="12700" dist="38100" dir="2700000" algn="tl" rotWithShape="0">
                <a:schemeClr val="bg1">
                  <a:lumMod val="50000"/>
                </a:schemeClr>
              </a:outerShdw>
            </a:effectLst>
          </a:endParaRPr>
        </a:p>
      </dgm:t>
    </dgm:pt>
    <dgm:pt modelId="{3A6F18AF-B496-4E18-BF75-8B4249EFA655}" type="pres">
      <dgm:prSet presAssocID="{E7F256EA-8C3A-45EA-B6D6-181C73294F30}" presName="Name0" presStyleCnt="0">
        <dgm:presLayoutVars>
          <dgm:chMax val="7"/>
          <dgm:chPref val="7"/>
          <dgm:dir/>
        </dgm:presLayoutVars>
      </dgm:prSet>
      <dgm:spPr/>
    </dgm:pt>
    <dgm:pt modelId="{3406D570-E144-41FF-BE39-941A48A303EE}" type="pres">
      <dgm:prSet presAssocID="{E7F256EA-8C3A-45EA-B6D6-181C73294F30}" presName="Name1" presStyleCnt="0"/>
      <dgm:spPr/>
    </dgm:pt>
    <dgm:pt modelId="{BB88E185-FF2F-4378-9D29-63DAFBDEA276}" type="pres">
      <dgm:prSet presAssocID="{E7F256EA-8C3A-45EA-B6D6-181C73294F30}" presName="cycle" presStyleCnt="0"/>
      <dgm:spPr/>
    </dgm:pt>
    <dgm:pt modelId="{D7FD620F-B100-44AE-9705-A6FCB0FDD4EE}" type="pres">
      <dgm:prSet presAssocID="{E7F256EA-8C3A-45EA-B6D6-181C73294F30}" presName="srcNode" presStyleLbl="node1" presStyleIdx="0" presStyleCnt="3"/>
      <dgm:spPr/>
    </dgm:pt>
    <dgm:pt modelId="{9BD02266-C6AF-4F38-A404-1DDC703087D6}" type="pres">
      <dgm:prSet presAssocID="{E7F256EA-8C3A-45EA-B6D6-181C73294F30}" presName="conn" presStyleLbl="parChTrans1D2" presStyleIdx="0" presStyleCnt="1"/>
      <dgm:spPr/>
    </dgm:pt>
    <dgm:pt modelId="{9CAA6ECC-D5C1-493D-9452-53F1FE35C40E}" type="pres">
      <dgm:prSet presAssocID="{E7F256EA-8C3A-45EA-B6D6-181C73294F30}" presName="extraNode" presStyleLbl="node1" presStyleIdx="0" presStyleCnt="3"/>
      <dgm:spPr/>
    </dgm:pt>
    <dgm:pt modelId="{16CA9985-D21D-4B35-9051-DD37B911A4E6}" type="pres">
      <dgm:prSet presAssocID="{E7F256EA-8C3A-45EA-B6D6-181C73294F30}" presName="dstNode" presStyleLbl="node1" presStyleIdx="0" presStyleCnt="3"/>
      <dgm:spPr/>
    </dgm:pt>
    <dgm:pt modelId="{3939E6C9-86AF-4E89-B238-945B3E805D1E}" type="pres">
      <dgm:prSet presAssocID="{A69D129F-E695-4A00-A892-507437E60700}" presName="text_1" presStyleLbl="node1" presStyleIdx="0" presStyleCnt="3">
        <dgm:presLayoutVars>
          <dgm:bulletEnabled val="1"/>
        </dgm:presLayoutVars>
      </dgm:prSet>
      <dgm:spPr/>
    </dgm:pt>
    <dgm:pt modelId="{DB63E4BE-9F89-4CE8-9C42-2F243FA362DC}" type="pres">
      <dgm:prSet presAssocID="{A69D129F-E695-4A00-A892-507437E60700}" presName="accent_1" presStyleCnt="0"/>
      <dgm:spPr/>
    </dgm:pt>
    <dgm:pt modelId="{9F9CF34C-CEAE-4FC5-BBAD-EE941F457796}" type="pres">
      <dgm:prSet presAssocID="{A69D129F-E695-4A00-A892-507437E60700}" presName="accentRepeatNode" presStyleLbl="solidFgAcc1" presStyleIdx="0" presStyleCnt="3" custLinFactNeighborX="3736"/>
      <dgm:spPr>
        <a:prstGeom prst="flowChartDecision">
          <a:avLst/>
        </a:prstGeom>
      </dgm:spPr>
    </dgm:pt>
    <dgm:pt modelId="{C8F92170-503B-40C5-90B1-CBD20BB32A16}" type="pres">
      <dgm:prSet presAssocID="{003E85E9-8147-4E80-A237-7811686119F5}" presName="text_2" presStyleLbl="node1" presStyleIdx="1" presStyleCnt="3" custScaleX="110010" custLinFactNeighborX="-4920" custLinFactNeighborY="4293">
        <dgm:presLayoutVars>
          <dgm:bulletEnabled val="1"/>
        </dgm:presLayoutVars>
      </dgm:prSet>
      <dgm:spPr/>
    </dgm:pt>
    <dgm:pt modelId="{08E1B04E-CA62-473B-81E1-AEB5558BB2FB}" type="pres">
      <dgm:prSet presAssocID="{003E85E9-8147-4E80-A237-7811686119F5}" presName="accent_2" presStyleCnt="0"/>
      <dgm:spPr/>
    </dgm:pt>
    <dgm:pt modelId="{8BE0D898-98B3-42E9-933F-22B8165A2792}" type="pres">
      <dgm:prSet presAssocID="{003E85E9-8147-4E80-A237-7811686119F5}" presName="accentRepeatNode" presStyleLbl="solidFgAcc1" presStyleIdx="1" presStyleCnt="3" custLinFactNeighborX="-26435" custLinFactNeighborY="3434"/>
      <dgm:spPr>
        <a:prstGeom prst="diamond">
          <a:avLst/>
        </a:prstGeom>
      </dgm:spPr>
    </dgm:pt>
    <dgm:pt modelId="{C7DE36F8-9920-42E3-8EA7-747F7AB61B65}" type="pres">
      <dgm:prSet presAssocID="{335FD48B-4332-47E2-BAB0-61268BF21A12}" presName="text_3" presStyleLbl="node1" presStyleIdx="2" presStyleCnt="3">
        <dgm:presLayoutVars>
          <dgm:bulletEnabled val="1"/>
        </dgm:presLayoutVars>
      </dgm:prSet>
      <dgm:spPr/>
    </dgm:pt>
    <dgm:pt modelId="{78C705D2-F9FB-450B-97E8-EAB7D8B19DA7}" type="pres">
      <dgm:prSet presAssocID="{335FD48B-4332-47E2-BAB0-61268BF21A12}" presName="accent_3" presStyleCnt="0"/>
      <dgm:spPr/>
    </dgm:pt>
    <dgm:pt modelId="{75E38B3F-4273-48EA-A19E-39A811C7E107}" type="pres">
      <dgm:prSet presAssocID="{335FD48B-4332-47E2-BAB0-61268BF21A12}" presName="accentRepeatNode" presStyleLbl="solidFgAcc1" presStyleIdx="2" presStyleCnt="3" custLinFactNeighborX="3736"/>
      <dgm:spPr>
        <a:prstGeom prst="diamond">
          <a:avLst/>
        </a:prstGeom>
      </dgm:spPr>
    </dgm:pt>
  </dgm:ptLst>
  <dgm:cxnLst>
    <dgm:cxn modelId="{6FFDE83C-4F6E-4D1A-946B-2A38B810C255}" type="presOf" srcId="{A041A261-8887-4028-B05E-E114959E259B}" destId="{9BD02266-C6AF-4F38-A404-1DDC703087D6}" srcOrd="0" destOrd="0" presId="urn:microsoft.com/office/officeart/2008/layout/VerticalCurvedList"/>
    <dgm:cxn modelId="{EC38CA63-CF72-4A63-8B75-6661364F99F9}" type="presOf" srcId="{003E85E9-8147-4E80-A237-7811686119F5}" destId="{C8F92170-503B-40C5-90B1-CBD20BB32A16}" srcOrd="0" destOrd="0" presId="urn:microsoft.com/office/officeart/2008/layout/VerticalCurvedList"/>
    <dgm:cxn modelId="{E5125151-C747-43F4-9F33-69C5680CD1BF}" type="presOf" srcId="{E7F256EA-8C3A-45EA-B6D6-181C73294F30}" destId="{3A6F18AF-B496-4E18-BF75-8B4249EFA655}" srcOrd="0" destOrd="0" presId="urn:microsoft.com/office/officeart/2008/layout/VerticalCurvedList"/>
    <dgm:cxn modelId="{5A29C851-D4D6-42AA-B164-587AE4E0D856}" type="presOf" srcId="{335FD48B-4332-47E2-BAB0-61268BF21A12}" destId="{C7DE36F8-9920-42E3-8EA7-747F7AB61B65}" srcOrd="0" destOrd="0" presId="urn:microsoft.com/office/officeart/2008/layout/VerticalCurvedList"/>
    <dgm:cxn modelId="{1282A791-E83E-4DB7-A0B0-6FDE0210D319}" type="presOf" srcId="{A69D129F-E695-4A00-A892-507437E60700}" destId="{3939E6C9-86AF-4E89-B238-945B3E805D1E}" srcOrd="0" destOrd="0" presId="urn:microsoft.com/office/officeart/2008/layout/VerticalCurvedList"/>
    <dgm:cxn modelId="{3143709D-53D1-41A4-AF4C-2C47F1E1C13D}" srcId="{E7F256EA-8C3A-45EA-B6D6-181C73294F30}" destId="{A69D129F-E695-4A00-A892-507437E60700}" srcOrd="0" destOrd="0" parTransId="{D115BD68-2835-47F5-8461-C1F495509DA2}" sibTransId="{A041A261-8887-4028-B05E-E114959E259B}"/>
    <dgm:cxn modelId="{3DB5B9D4-98B7-4971-A703-EF7CA37F1EAB}" srcId="{E7F256EA-8C3A-45EA-B6D6-181C73294F30}" destId="{003E85E9-8147-4E80-A237-7811686119F5}" srcOrd="1" destOrd="0" parTransId="{C7439F4E-7568-4928-AC83-9BA11D143C9D}" sibTransId="{A619EE28-316B-4DE2-8CC5-D4261D0C4182}"/>
    <dgm:cxn modelId="{C9F702EE-B217-41F8-B167-DF77F9777BD9}" srcId="{E7F256EA-8C3A-45EA-B6D6-181C73294F30}" destId="{335FD48B-4332-47E2-BAB0-61268BF21A12}" srcOrd="2" destOrd="0" parTransId="{D3B0474D-8B72-4672-9214-F86533392C58}" sibTransId="{168AF9C2-5A6C-452B-8E43-AD8A632D6587}"/>
    <dgm:cxn modelId="{502DB666-F3BD-4082-ABFD-C12B2952081E}" type="presParOf" srcId="{3A6F18AF-B496-4E18-BF75-8B4249EFA655}" destId="{3406D570-E144-41FF-BE39-941A48A303EE}" srcOrd="0" destOrd="0" presId="urn:microsoft.com/office/officeart/2008/layout/VerticalCurvedList"/>
    <dgm:cxn modelId="{68E26457-D758-48A7-8334-594AFBDFC561}" type="presParOf" srcId="{3406D570-E144-41FF-BE39-941A48A303EE}" destId="{BB88E185-FF2F-4378-9D29-63DAFBDEA276}" srcOrd="0" destOrd="0" presId="urn:microsoft.com/office/officeart/2008/layout/VerticalCurvedList"/>
    <dgm:cxn modelId="{629D7CC9-4F62-4EB5-9E0B-17855E7D9FB7}" type="presParOf" srcId="{BB88E185-FF2F-4378-9D29-63DAFBDEA276}" destId="{D7FD620F-B100-44AE-9705-A6FCB0FDD4EE}" srcOrd="0" destOrd="0" presId="urn:microsoft.com/office/officeart/2008/layout/VerticalCurvedList"/>
    <dgm:cxn modelId="{0A0B885D-50A1-452D-9A02-5E2410624E9D}" type="presParOf" srcId="{BB88E185-FF2F-4378-9D29-63DAFBDEA276}" destId="{9BD02266-C6AF-4F38-A404-1DDC703087D6}" srcOrd="1" destOrd="0" presId="urn:microsoft.com/office/officeart/2008/layout/VerticalCurvedList"/>
    <dgm:cxn modelId="{1B379370-ECA6-46F8-B7DB-E75C3ABB214F}" type="presParOf" srcId="{BB88E185-FF2F-4378-9D29-63DAFBDEA276}" destId="{9CAA6ECC-D5C1-493D-9452-53F1FE35C40E}" srcOrd="2" destOrd="0" presId="urn:microsoft.com/office/officeart/2008/layout/VerticalCurvedList"/>
    <dgm:cxn modelId="{D579958E-92BB-4C1B-BD7B-D4D5E2FA3515}" type="presParOf" srcId="{BB88E185-FF2F-4378-9D29-63DAFBDEA276}" destId="{16CA9985-D21D-4B35-9051-DD37B911A4E6}" srcOrd="3" destOrd="0" presId="urn:microsoft.com/office/officeart/2008/layout/VerticalCurvedList"/>
    <dgm:cxn modelId="{9E2CF94F-E74D-4771-BFC6-A70B90784026}" type="presParOf" srcId="{3406D570-E144-41FF-BE39-941A48A303EE}" destId="{3939E6C9-86AF-4E89-B238-945B3E805D1E}" srcOrd="1" destOrd="0" presId="urn:microsoft.com/office/officeart/2008/layout/VerticalCurvedList"/>
    <dgm:cxn modelId="{7ECF5C7B-D5CB-4D78-B86C-CC60AF1C5234}" type="presParOf" srcId="{3406D570-E144-41FF-BE39-941A48A303EE}" destId="{DB63E4BE-9F89-4CE8-9C42-2F243FA362DC}" srcOrd="2" destOrd="0" presId="urn:microsoft.com/office/officeart/2008/layout/VerticalCurvedList"/>
    <dgm:cxn modelId="{EE6D02DB-525B-4000-8719-ED429254B87B}" type="presParOf" srcId="{DB63E4BE-9F89-4CE8-9C42-2F243FA362DC}" destId="{9F9CF34C-CEAE-4FC5-BBAD-EE941F457796}" srcOrd="0" destOrd="0" presId="urn:microsoft.com/office/officeart/2008/layout/VerticalCurvedList"/>
    <dgm:cxn modelId="{135DF222-DA24-4E2C-89EF-47966EE74AEA}" type="presParOf" srcId="{3406D570-E144-41FF-BE39-941A48A303EE}" destId="{C8F92170-503B-40C5-90B1-CBD20BB32A16}" srcOrd="3" destOrd="0" presId="urn:microsoft.com/office/officeart/2008/layout/VerticalCurvedList"/>
    <dgm:cxn modelId="{B88D7049-964B-4569-B3D4-F860058C13EF}" type="presParOf" srcId="{3406D570-E144-41FF-BE39-941A48A303EE}" destId="{08E1B04E-CA62-473B-81E1-AEB5558BB2FB}" srcOrd="4" destOrd="0" presId="urn:microsoft.com/office/officeart/2008/layout/VerticalCurvedList"/>
    <dgm:cxn modelId="{D3944A5C-4A61-450F-9AD6-0FA26BA45EC0}" type="presParOf" srcId="{08E1B04E-CA62-473B-81E1-AEB5558BB2FB}" destId="{8BE0D898-98B3-42E9-933F-22B8165A2792}" srcOrd="0" destOrd="0" presId="urn:microsoft.com/office/officeart/2008/layout/VerticalCurvedList"/>
    <dgm:cxn modelId="{978B425F-3470-4ADE-9C28-9ED5A83F64C1}" type="presParOf" srcId="{3406D570-E144-41FF-BE39-941A48A303EE}" destId="{C7DE36F8-9920-42E3-8EA7-747F7AB61B65}" srcOrd="5" destOrd="0" presId="urn:microsoft.com/office/officeart/2008/layout/VerticalCurvedList"/>
    <dgm:cxn modelId="{68B47D91-59BA-476B-92FD-9DAD79F53739}" type="presParOf" srcId="{3406D570-E144-41FF-BE39-941A48A303EE}" destId="{78C705D2-F9FB-450B-97E8-EAB7D8B19DA7}" srcOrd="6" destOrd="0" presId="urn:microsoft.com/office/officeart/2008/layout/VerticalCurvedList"/>
    <dgm:cxn modelId="{D2E7D3FC-D449-4C75-A4FD-0C1A7DEC1550}" type="presParOf" srcId="{78C705D2-F9FB-450B-97E8-EAB7D8B19DA7}" destId="{75E38B3F-4273-48EA-A19E-39A811C7E1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C4A0DB-314A-4E9D-AB24-0DECD4D53466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 phldr="1"/>
      <dgm:spPr/>
    </dgm:pt>
    <dgm:pt modelId="{C1475CF0-F8B9-4CBD-A812-268562A56E63}">
      <dgm:prSet phldrT="[Text]"/>
      <dgm:spPr/>
      <dgm:t>
        <a:bodyPr/>
        <a:lstStyle/>
        <a:p>
          <a:r>
            <a:rPr lang="en-US" dirty="0"/>
            <a:t>Training data</a:t>
          </a:r>
        </a:p>
      </dgm:t>
    </dgm:pt>
    <dgm:pt modelId="{3A73B904-8E12-4EED-BA65-FFD406A6E9DB}" type="parTrans" cxnId="{5D64C4D8-BE49-4D13-8796-C477C09FBBD9}">
      <dgm:prSet/>
      <dgm:spPr/>
      <dgm:t>
        <a:bodyPr/>
        <a:lstStyle/>
        <a:p>
          <a:endParaRPr lang="en-US"/>
        </a:p>
      </dgm:t>
    </dgm:pt>
    <dgm:pt modelId="{7F880708-03AA-4096-B18F-1D946286080F}" type="sibTrans" cxnId="{5D64C4D8-BE49-4D13-8796-C477C09FBBD9}">
      <dgm:prSet/>
      <dgm:spPr/>
      <dgm:t>
        <a:bodyPr/>
        <a:lstStyle/>
        <a:p>
          <a:endParaRPr lang="en-US"/>
        </a:p>
      </dgm:t>
    </dgm:pt>
    <dgm:pt modelId="{7959F96D-FB88-4328-9BBB-14F2ABB9133F}">
      <dgm:prSet phldrT="[Text]"/>
      <dgm:spPr/>
      <dgm:t>
        <a:bodyPr/>
        <a:lstStyle/>
        <a:p>
          <a:r>
            <a:rPr lang="en-US" dirty="0"/>
            <a:t>Algorithm</a:t>
          </a:r>
        </a:p>
      </dgm:t>
    </dgm:pt>
    <dgm:pt modelId="{216B7707-66FF-468C-8A1E-B9B23A54DD6F}" type="parTrans" cxnId="{39BA677A-8645-4151-8196-CE370DB2029E}">
      <dgm:prSet/>
      <dgm:spPr/>
      <dgm:t>
        <a:bodyPr/>
        <a:lstStyle/>
        <a:p>
          <a:endParaRPr lang="en-US"/>
        </a:p>
      </dgm:t>
    </dgm:pt>
    <dgm:pt modelId="{D1C81E45-9F41-46A4-9A39-06D2CB327324}" type="sibTrans" cxnId="{39BA677A-8645-4151-8196-CE370DB2029E}">
      <dgm:prSet/>
      <dgm:spPr/>
      <dgm:t>
        <a:bodyPr/>
        <a:lstStyle/>
        <a:p>
          <a:endParaRPr lang="en-US"/>
        </a:p>
      </dgm:t>
    </dgm:pt>
    <dgm:pt modelId="{79B1D339-31C7-4A30-9D71-270A7932979C}">
      <dgm:prSet phldrT="[Text]"/>
      <dgm:spPr/>
      <dgm:t>
        <a:bodyPr/>
        <a:lstStyle/>
        <a:p>
          <a:r>
            <a:rPr lang="en-US" dirty="0"/>
            <a:t>Create Model</a:t>
          </a:r>
        </a:p>
      </dgm:t>
    </dgm:pt>
    <dgm:pt modelId="{52A0629A-9D2D-423B-A6A5-DC9C0D767BFB}" type="parTrans" cxnId="{3C1E8322-D494-4332-B410-BD22AA5EDB0D}">
      <dgm:prSet/>
      <dgm:spPr/>
      <dgm:t>
        <a:bodyPr/>
        <a:lstStyle/>
        <a:p>
          <a:endParaRPr lang="en-US"/>
        </a:p>
      </dgm:t>
    </dgm:pt>
    <dgm:pt modelId="{9B603733-5875-4317-869B-6136F0F83428}" type="sibTrans" cxnId="{3C1E8322-D494-4332-B410-BD22AA5EDB0D}">
      <dgm:prSet/>
      <dgm:spPr/>
      <dgm:t>
        <a:bodyPr/>
        <a:lstStyle/>
        <a:p>
          <a:endParaRPr lang="en-US"/>
        </a:p>
      </dgm:t>
    </dgm:pt>
    <dgm:pt modelId="{558A6551-D7CF-4101-8031-582B7A87216E}" type="pres">
      <dgm:prSet presAssocID="{57C4A0DB-314A-4E9D-AB24-0DECD4D53466}" presName="CompostProcess" presStyleCnt="0">
        <dgm:presLayoutVars>
          <dgm:dir/>
          <dgm:resizeHandles val="exact"/>
        </dgm:presLayoutVars>
      </dgm:prSet>
      <dgm:spPr/>
    </dgm:pt>
    <dgm:pt modelId="{3C8C8839-8357-4083-A3BB-D354D7D14530}" type="pres">
      <dgm:prSet presAssocID="{57C4A0DB-314A-4E9D-AB24-0DECD4D53466}" presName="arrow" presStyleLbl="bgShp" presStyleIdx="0" presStyleCnt="1"/>
      <dgm:spPr/>
    </dgm:pt>
    <dgm:pt modelId="{689AFC5D-2D8D-4FBB-82C5-BF88672F066F}" type="pres">
      <dgm:prSet presAssocID="{57C4A0DB-314A-4E9D-AB24-0DECD4D53466}" presName="linearProcess" presStyleCnt="0"/>
      <dgm:spPr/>
    </dgm:pt>
    <dgm:pt modelId="{44EBD29E-8A9E-4637-8B54-977E3B48A3F8}" type="pres">
      <dgm:prSet presAssocID="{C1475CF0-F8B9-4CBD-A812-268562A56E63}" presName="textNode" presStyleLbl="node1" presStyleIdx="0" presStyleCnt="3">
        <dgm:presLayoutVars>
          <dgm:bulletEnabled val="1"/>
        </dgm:presLayoutVars>
      </dgm:prSet>
      <dgm:spPr/>
    </dgm:pt>
    <dgm:pt modelId="{22D7DBB1-135B-4044-AB19-3A4F0C7A2034}" type="pres">
      <dgm:prSet presAssocID="{7F880708-03AA-4096-B18F-1D946286080F}" presName="sibTrans" presStyleCnt="0"/>
      <dgm:spPr/>
    </dgm:pt>
    <dgm:pt modelId="{7B604C72-8E97-43C4-9619-E75713BDBFC0}" type="pres">
      <dgm:prSet presAssocID="{7959F96D-FB88-4328-9BBB-14F2ABB9133F}" presName="textNode" presStyleLbl="node1" presStyleIdx="1" presStyleCnt="3">
        <dgm:presLayoutVars>
          <dgm:bulletEnabled val="1"/>
        </dgm:presLayoutVars>
      </dgm:prSet>
      <dgm:spPr/>
    </dgm:pt>
    <dgm:pt modelId="{9A25DA62-C886-45EF-969E-987856610D7B}" type="pres">
      <dgm:prSet presAssocID="{D1C81E45-9F41-46A4-9A39-06D2CB327324}" presName="sibTrans" presStyleCnt="0"/>
      <dgm:spPr/>
    </dgm:pt>
    <dgm:pt modelId="{0906ED9F-4CBF-4A4B-AADC-028B0DA4CDDC}" type="pres">
      <dgm:prSet presAssocID="{79B1D339-31C7-4A30-9D71-270A7932979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C1E8322-D494-4332-B410-BD22AA5EDB0D}" srcId="{57C4A0DB-314A-4E9D-AB24-0DECD4D53466}" destId="{79B1D339-31C7-4A30-9D71-270A7932979C}" srcOrd="2" destOrd="0" parTransId="{52A0629A-9D2D-423B-A6A5-DC9C0D767BFB}" sibTransId="{9B603733-5875-4317-869B-6136F0F83428}"/>
    <dgm:cxn modelId="{7D887F71-6E82-482F-90A9-B6DC9E370EBE}" type="presOf" srcId="{7959F96D-FB88-4328-9BBB-14F2ABB9133F}" destId="{7B604C72-8E97-43C4-9619-E75713BDBFC0}" srcOrd="0" destOrd="0" presId="urn:microsoft.com/office/officeart/2005/8/layout/hProcess9"/>
    <dgm:cxn modelId="{39BA677A-8645-4151-8196-CE370DB2029E}" srcId="{57C4A0DB-314A-4E9D-AB24-0DECD4D53466}" destId="{7959F96D-FB88-4328-9BBB-14F2ABB9133F}" srcOrd="1" destOrd="0" parTransId="{216B7707-66FF-468C-8A1E-B9B23A54DD6F}" sibTransId="{D1C81E45-9F41-46A4-9A39-06D2CB327324}"/>
    <dgm:cxn modelId="{53B4C07A-29C7-47BC-BA74-D9A174CDB67D}" type="presOf" srcId="{57C4A0DB-314A-4E9D-AB24-0DECD4D53466}" destId="{558A6551-D7CF-4101-8031-582B7A87216E}" srcOrd="0" destOrd="0" presId="urn:microsoft.com/office/officeart/2005/8/layout/hProcess9"/>
    <dgm:cxn modelId="{57B1EFA0-B970-41DC-8B13-D8BC8DEF6862}" type="presOf" srcId="{C1475CF0-F8B9-4CBD-A812-268562A56E63}" destId="{44EBD29E-8A9E-4637-8B54-977E3B48A3F8}" srcOrd="0" destOrd="0" presId="urn:microsoft.com/office/officeart/2005/8/layout/hProcess9"/>
    <dgm:cxn modelId="{EA3688CC-A301-4926-B6DE-850FA712EED3}" type="presOf" srcId="{79B1D339-31C7-4A30-9D71-270A7932979C}" destId="{0906ED9F-4CBF-4A4B-AADC-028B0DA4CDDC}" srcOrd="0" destOrd="0" presId="urn:microsoft.com/office/officeart/2005/8/layout/hProcess9"/>
    <dgm:cxn modelId="{5D64C4D8-BE49-4D13-8796-C477C09FBBD9}" srcId="{57C4A0DB-314A-4E9D-AB24-0DECD4D53466}" destId="{C1475CF0-F8B9-4CBD-A812-268562A56E63}" srcOrd="0" destOrd="0" parTransId="{3A73B904-8E12-4EED-BA65-FFD406A6E9DB}" sibTransId="{7F880708-03AA-4096-B18F-1D946286080F}"/>
    <dgm:cxn modelId="{55428AF5-E12B-455A-9117-BEA9094C506D}" type="presParOf" srcId="{558A6551-D7CF-4101-8031-582B7A87216E}" destId="{3C8C8839-8357-4083-A3BB-D354D7D14530}" srcOrd="0" destOrd="0" presId="urn:microsoft.com/office/officeart/2005/8/layout/hProcess9"/>
    <dgm:cxn modelId="{C63F9EAC-D3F1-48EC-B844-C0C0E841E629}" type="presParOf" srcId="{558A6551-D7CF-4101-8031-582B7A87216E}" destId="{689AFC5D-2D8D-4FBB-82C5-BF88672F066F}" srcOrd="1" destOrd="0" presId="urn:microsoft.com/office/officeart/2005/8/layout/hProcess9"/>
    <dgm:cxn modelId="{CD9A228F-BD8D-4738-A190-742BC9860D52}" type="presParOf" srcId="{689AFC5D-2D8D-4FBB-82C5-BF88672F066F}" destId="{44EBD29E-8A9E-4637-8B54-977E3B48A3F8}" srcOrd="0" destOrd="0" presId="urn:microsoft.com/office/officeart/2005/8/layout/hProcess9"/>
    <dgm:cxn modelId="{5B37267E-45FB-4433-A255-89035402DAE9}" type="presParOf" srcId="{689AFC5D-2D8D-4FBB-82C5-BF88672F066F}" destId="{22D7DBB1-135B-4044-AB19-3A4F0C7A2034}" srcOrd="1" destOrd="0" presId="urn:microsoft.com/office/officeart/2005/8/layout/hProcess9"/>
    <dgm:cxn modelId="{E785AEC7-D928-456B-88AA-ECD1E2C16A85}" type="presParOf" srcId="{689AFC5D-2D8D-4FBB-82C5-BF88672F066F}" destId="{7B604C72-8E97-43C4-9619-E75713BDBFC0}" srcOrd="2" destOrd="0" presId="urn:microsoft.com/office/officeart/2005/8/layout/hProcess9"/>
    <dgm:cxn modelId="{F0192C2F-403A-4E5D-A3E9-0E9B1B32F287}" type="presParOf" srcId="{689AFC5D-2D8D-4FBB-82C5-BF88672F066F}" destId="{9A25DA62-C886-45EF-969E-987856610D7B}" srcOrd="3" destOrd="0" presId="urn:microsoft.com/office/officeart/2005/8/layout/hProcess9"/>
    <dgm:cxn modelId="{C23C3D6C-B218-4AEB-999B-510A3A245FA3}" type="presParOf" srcId="{689AFC5D-2D8D-4FBB-82C5-BF88672F066F}" destId="{0906ED9F-4CBF-4A4B-AADC-028B0DA4CDD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C4A0DB-314A-4E9D-AB24-0DECD4D53466}" type="doc">
      <dgm:prSet loTypeId="urn:microsoft.com/office/officeart/2005/8/layout/hProcess9" loCatId="process" qsTypeId="urn:microsoft.com/office/officeart/2005/8/quickstyle/simple1" qsCatId="simple" csTypeId="urn:microsoft.com/office/officeart/2005/8/colors/accent6_2" csCatId="accent6" phldr="1"/>
      <dgm:spPr/>
    </dgm:pt>
    <dgm:pt modelId="{C1475CF0-F8B9-4CBD-A812-268562A56E63}">
      <dgm:prSet phldrT="[Text]"/>
      <dgm:spPr/>
      <dgm:t>
        <a:bodyPr/>
        <a:lstStyle/>
        <a:p>
          <a:r>
            <a:rPr lang="en-US" dirty="0"/>
            <a:t>New Data</a:t>
          </a:r>
        </a:p>
        <a:p>
          <a:r>
            <a:rPr lang="en-US" dirty="0"/>
            <a:t>???</a:t>
          </a:r>
        </a:p>
      </dgm:t>
    </dgm:pt>
    <dgm:pt modelId="{3A73B904-8E12-4EED-BA65-FFD406A6E9DB}" type="parTrans" cxnId="{5D64C4D8-BE49-4D13-8796-C477C09FBBD9}">
      <dgm:prSet/>
      <dgm:spPr/>
      <dgm:t>
        <a:bodyPr/>
        <a:lstStyle/>
        <a:p>
          <a:endParaRPr lang="en-US"/>
        </a:p>
      </dgm:t>
    </dgm:pt>
    <dgm:pt modelId="{7F880708-03AA-4096-B18F-1D946286080F}" type="sibTrans" cxnId="{5D64C4D8-BE49-4D13-8796-C477C09FBBD9}">
      <dgm:prSet/>
      <dgm:spPr/>
      <dgm:t>
        <a:bodyPr/>
        <a:lstStyle/>
        <a:p>
          <a:endParaRPr lang="en-US"/>
        </a:p>
      </dgm:t>
    </dgm:pt>
    <dgm:pt modelId="{7959F96D-FB88-4328-9BBB-14F2ABB9133F}">
      <dgm:prSet phldrT="[Text]"/>
      <dgm:spPr/>
      <dgm:t>
        <a:bodyPr/>
        <a:lstStyle/>
        <a:p>
          <a:r>
            <a:rPr lang="en-US" dirty="0"/>
            <a:t>Model</a:t>
          </a:r>
        </a:p>
      </dgm:t>
    </dgm:pt>
    <dgm:pt modelId="{216B7707-66FF-468C-8A1E-B9B23A54DD6F}" type="parTrans" cxnId="{39BA677A-8645-4151-8196-CE370DB2029E}">
      <dgm:prSet/>
      <dgm:spPr/>
      <dgm:t>
        <a:bodyPr/>
        <a:lstStyle/>
        <a:p>
          <a:endParaRPr lang="en-US"/>
        </a:p>
      </dgm:t>
    </dgm:pt>
    <dgm:pt modelId="{D1C81E45-9F41-46A4-9A39-06D2CB327324}" type="sibTrans" cxnId="{39BA677A-8645-4151-8196-CE370DB2029E}">
      <dgm:prSet/>
      <dgm:spPr/>
      <dgm:t>
        <a:bodyPr/>
        <a:lstStyle/>
        <a:p>
          <a:endParaRPr lang="en-US"/>
        </a:p>
      </dgm:t>
    </dgm:pt>
    <dgm:pt modelId="{79B1D339-31C7-4A30-9D71-270A7932979C}">
      <dgm:prSet phldrT="[Text]"/>
      <dgm:spPr/>
      <dgm:t>
        <a:bodyPr/>
        <a:lstStyle/>
        <a:p>
          <a:r>
            <a:rPr lang="en-US" dirty="0"/>
            <a:t>Predictions</a:t>
          </a:r>
        </a:p>
      </dgm:t>
    </dgm:pt>
    <dgm:pt modelId="{52A0629A-9D2D-423B-A6A5-DC9C0D767BFB}" type="parTrans" cxnId="{3C1E8322-D494-4332-B410-BD22AA5EDB0D}">
      <dgm:prSet/>
      <dgm:spPr/>
      <dgm:t>
        <a:bodyPr/>
        <a:lstStyle/>
        <a:p>
          <a:endParaRPr lang="en-US"/>
        </a:p>
      </dgm:t>
    </dgm:pt>
    <dgm:pt modelId="{9B603733-5875-4317-869B-6136F0F83428}" type="sibTrans" cxnId="{3C1E8322-D494-4332-B410-BD22AA5EDB0D}">
      <dgm:prSet/>
      <dgm:spPr/>
      <dgm:t>
        <a:bodyPr/>
        <a:lstStyle/>
        <a:p>
          <a:endParaRPr lang="en-US"/>
        </a:p>
      </dgm:t>
    </dgm:pt>
    <dgm:pt modelId="{558A6551-D7CF-4101-8031-582B7A87216E}" type="pres">
      <dgm:prSet presAssocID="{57C4A0DB-314A-4E9D-AB24-0DECD4D53466}" presName="CompostProcess" presStyleCnt="0">
        <dgm:presLayoutVars>
          <dgm:dir/>
          <dgm:resizeHandles val="exact"/>
        </dgm:presLayoutVars>
      </dgm:prSet>
      <dgm:spPr/>
    </dgm:pt>
    <dgm:pt modelId="{3C8C8839-8357-4083-A3BB-D354D7D14530}" type="pres">
      <dgm:prSet presAssocID="{57C4A0DB-314A-4E9D-AB24-0DECD4D53466}" presName="arrow" presStyleLbl="bgShp" presStyleIdx="0" presStyleCnt="1"/>
      <dgm:spPr/>
    </dgm:pt>
    <dgm:pt modelId="{689AFC5D-2D8D-4FBB-82C5-BF88672F066F}" type="pres">
      <dgm:prSet presAssocID="{57C4A0DB-314A-4E9D-AB24-0DECD4D53466}" presName="linearProcess" presStyleCnt="0"/>
      <dgm:spPr/>
    </dgm:pt>
    <dgm:pt modelId="{44EBD29E-8A9E-4637-8B54-977E3B48A3F8}" type="pres">
      <dgm:prSet presAssocID="{C1475CF0-F8B9-4CBD-A812-268562A56E63}" presName="textNode" presStyleLbl="node1" presStyleIdx="0" presStyleCnt="3">
        <dgm:presLayoutVars>
          <dgm:bulletEnabled val="1"/>
        </dgm:presLayoutVars>
      </dgm:prSet>
      <dgm:spPr/>
    </dgm:pt>
    <dgm:pt modelId="{22D7DBB1-135B-4044-AB19-3A4F0C7A2034}" type="pres">
      <dgm:prSet presAssocID="{7F880708-03AA-4096-B18F-1D946286080F}" presName="sibTrans" presStyleCnt="0"/>
      <dgm:spPr/>
    </dgm:pt>
    <dgm:pt modelId="{7B604C72-8E97-43C4-9619-E75713BDBFC0}" type="pres">
      <dgm:prSet presAssocID="{7959F96D-FB88-4328-9BBB-14F2ABB9133F}" presName="textNode" presStyleLbl="node1" presStyleIdx="1" presStyleCnt="3">
        <dgm:presLayoutVars>
          <dgm:bulletEnabled val="1"/>
        </dgm:presLayoutVars>
      </dgm:prSet>
      <dgm:spPr/>
    </dgm:pt>
    <dgm:pt modelId="{9A25DA62-C886-45EF-969E-987856610D7B}" type="pres">
      <dgm:prSet presAssocID="{D1C81E45-9F41-46A4-9A39-06D2CB327324}" presName="sibTrans" presStyleCnt="0"/>
      <dgm:spPr/>
    </dgm:pt>
    <dgm:pt modelId="{0906ED9F-4CBF-4A4B-AADC-028B0DA4CDDC}" type="pres">
      <dgm:prSet presAssocID="{79B1D339-31C7-4A30-9D71-270A7932979C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3C1E8322-D494-4332-B410-BD22AA5EDB0D}" srcId="{57C4A0DB-314A-4E9D-AB24-0DECD4D53466}" destId="{79B1D339-31C7-4A30-9D71-270A7932979C}" srcOrd="2" destOrd="0" parTransId="{52A0629A-9D2D-423B-A6A5-DC9C0D767BFB}" sibTransId="{9B603733-5875-4317-869B-6136F0F83428}"/>
    <dgm:cxn modelId="{7D887F71-6E82-482F-90A9-B6DC9E370EBE}" type="presOf" srcId="{7959F96D-FB88-4328-9BBB-14F2ABB9133F}" destId="{7B604C72-8E97-43C4-9619-E75713BDBFC0}" srcOrd="0" destOrd="0" presId="urn:microsoft.com/office/officeart/2005/8/layout/hProcess9"/>
    <dgm:cxn modelId="{39BA677A-8645-4151-8196-CE370DB2029E}" srcId="{57C4A0DB-314A-4E9D-AB24-0DECD4D53466}" destId="{7959F96D-FB88-4328-9BBB-14F2ABB9133F}" srcOrd="1" destOrd="0" parTransId="{216B7707-66FF-468C-8A1E-B9B23A54DD6F}" sibTransId="{D1C81E45-9F41-46A4-9A39-06D2CB327324}"/>
    <dgm:cxn modelId="{53B4C07A-29C7-47BC-BA74-D9A174CDB67D}" type="presOf" srcId="{57C4A0DB-314A-4E9D-AB24-0DECD4D53466}" destId="{558A6551-D7CF-4101-8031-582B7A87216E}" srcOrd="0" destOrd="0" presId="urn:microsoft.com/office/officeart/2005/8/layout/hProcess9"/>
    <dgm:cxn modelId="{57B1EFA0-B970-41DC-8B13-D8BC8DEF6862}" type="presOf" srcId="{C1475CF0-F8B9-4CBD-A812-268562A56E63}" destId="{44EBD29E-8A9E-4637-8B54-977E3B48A3F8}" srcOrd="0" destOrd="0" presId="urn:microsoft.com/office/officeart/2005/8/layout/hProcess9"/>
    <dgm:cxn modelId="{EA3688CC-A301-4926-B6DE-850FA712EED3}" type="presOf" srcId="{79B1D339-31C7-4A30-9D71-270A7932979C}" destId="{0906ED9F-4CBF-4A4B-AADC-028B0DA4CDDC}" srcOrd="0" destOrd="0" presId="urn:microsoft.com/office/officeart/2005/8/layout/hProcess9"/>
    <dgm:cxn modelId="{5D64C4D8-BE49-4D13-8796-C477C09FBBD9}" srcId="{57C4A0DB-314A-4E9D-AB24-0DECD4D53466}" destId="{C1475CF0-F8B9-4CBD-A812-268562A56E63}" srcOrd="0" destOrd="0" parTransId="{3A73B904-8E12-4EED-BA65-FFD406A6E9DB}" sibTransId="{7F880708-03AA-4096-B18F-1D946286080F}"/>
    <dgm:cxn modelId="{55428AF5-E12B-455A-9117-BEA9094C506D}" type="presParOf" srcId="{558A6551-D7CF-4101-8031-582B7A87216E}" destId="{3C8C8839-8357-4083-A3BB-D354D7D14530}" srcOrd="0" destOrd="0" presId="urn:microsoft.com/office/officeart/2005/8/layout/hProcess9"/>
    <dgm:cxn modelId="{C63F9EAC-D3F1-48EC-B844-C0C0E841E629}" type="presParOf" srcId="{558A6551-D7CF-4101-8031-582B7A87216E}" destId="{689AFC5D-2D8D-4FBB-82C5-BF88672F066F}" srcOrd="1" destOrd="0" presId="urn:microsoft.com/office/officeart/2005/8/layout/hProcess9"/>
    <dgm:cxn modelId="{CD9A228F-BD8D-4738-A190-742BC9860D52}" type="presParOf" srcId="{689AFC5D-2D8D-4FBB-82C5-BF88672F066F}" destId="{44EBD29E-8A9E-4637-8B54-977E3B48A3F8}" srcOrd="0" destOrd="0" presId="urn:microsoft.com/office/officeart/2005/8/layout/hProcess9"/>
    <dgm:cxn modelId="{5B37267E-45FB-4433-A255-89035402DAE9}" type="presParOf" srcId="{689AFC5D-2D8D-4FBB-82C5-BF88672F066F}" destId="{22D7DBB1-135B-4044-AB19-3A4F0C7A2034}" srcOrd="1" destOrd="0" presId="urn:microsoft.com/office/officeart/2005/8/layout/hProcess9"/>
    <dgm:cxn modelId="{E785AEC7-D928-456B-88AA-ECD1E2C16A85}" type="presParOf" srcId="{689AFC5D-2D8D-4FBB-82C5-BF88672F066F}" destId="{7B604C72-8E97-43C4-9619-E75713BDBFC0}" srcOrd="2" destOrd="0" presId="urn:microsoft.com/office/officeart/2005/8/layout/hProcess9"/>
    <dgm:cxn modelId="{F0192C2F-403A-4E5D-A3E9-0E9B1B32F287}" type="presParOf" srcId="{689AFC5D-2D8D-4FBB-82C5-BF88672F066F}" destId="{9A25DA62-C886-45EF-969E-987856610D7B}" srcOrd="3" destOrd="0" presId="urn:microsoft.com/office/officeart/2005/8/layout/hProcess9"/>
    <dgm:cxn modelId="{C23C3D6C-B218-4AEB-999B-510A3A245FA3}" type="presParOf" srcId="{689AFC5D-2D8D-4FBB-82C5-BF88672F066F}" destId="{0906ED9F-4CBF-4A4B-AADC-028B0DA4CDDC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31BAB5-03AB-4BEC-AD36-BC728A7A7EE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9D192513-162F-4D99-90A3-F7F29DCF22A8}">
      <dgm:prSet phldrT="[Text]" custT="1"/>
      <dgm:spPr/>
      <dgm:t>
        <a:bodyPr/>
        <a:lstStyle/>
        <a:p>
          <a:r>
            <a:rPr lang="en-US" sz="2400" dirty="0"/>
            <a:t>Y</a:t>
          </a:r>
        </a:p>
      </dgm:t>
    </dgm:pt>
    <dgm:pt modelId="{E2B7359A-7A15-421C-AC4F-B394235E1F16}" type="parTrans" cxnId="{30D2341B-CCB6-4DA5-874F-5096AD39AD16}">
      <dgm:prSet/>
      <dgm:spPr/>
      <dgm:t>
        <a:bodyPr/>
        <a:lstStyle/>
        <a:p>
          <a:endParaRPr lang="en-US" sz="2000"/>
        </a:p>
      </dgm:t>
    </dgm:pt>
    <dgm:pt modelId="{D91985F8-BA3F-4587-AB9B-C871AF794164}" type="sibTrans" cxnId="{30D2341B-CCB6-4DA5-874F-5096AD39AD16}">
      <dgm:prSet/>
      <dgm:spPr/>
      <dgm:t>
        <a:bodyPr/>
        <a:lstStyle/>
        <a:p>
          <a:endParaRPr lang="en-US" sz="2000"/>
        </a:p>
      </dgm:t>
    </dgm:pt>
    <dgm:pt modelId="{E1FF8477-B475-445C-9746-4CFE4431AAB9}">
      <dgm:prSet phldrT="[Text]" custT="1"/>
      <dgm:spPr/>
      <dgm:t>
        <a:bodyPr/>
        <a:lstStyle/>
        <a:p>
          <a:r>
            <a:rPr lang="en-US" sz="1600" b="1" dirty="0"/>
            <a:t>Quantitative</a:t>
          </a:r>
          <a:endParaRPr lang="en-US" sz="1600" dirty="0"/>
        </a:p>
      </dgm:t>
    </dgm:pt>
    <dgm:pt modelId="{B565CFFD-25D3-4860-A83D-17EB4C350E1C}" type="parTrans" cxnId="{70360D7C-4D4A-4805-AC58-8D0CF893B435}">
      <dgm:prSet/>
      <dgm:spPr/>
      <dgm:t>
        <a:bodyPr/>
        <a:lstStyle/>
        <a:p>
          <a:endParaRPr lang="en-US" sz="2000"/>
        </a:p>
      </dgm:t>
    </dgm:pt>
    <dgm:pt modelId="{90DF16CF-B07A-4461-88F4-074DEF929095}" type="sibTrans" cxnId="{70360D7C-4D4A-4805-AC58-8D0CF893B435}">
      <dgm:prSet/>
      <dgm:spPr/>
      <dgm:t>
        <a:bodyPr/>
        <a:lstStyle/>
        <a:p>
          <a:endParaRPr lang="en-US" sz="2000"/>
        </a:p>
      </dgm:t>
    </dgm:pt>
    <dgm:pt modelId="{962F00EF-86FB-4D74-88DB-7DAAA426D46F}">
      <dgm:prSet phldrT="[Text]" custT="1"/>
      <dgm:spPr/>
      <dgm:t>
        <a:bodyPr/>
        <a:lstStyle/>
        <a:p>
          <a:r>
            <a:rPr lang="en-US" sz="1600" b="1" dirty="0"/>
            <a:t>Qualitative</a:t>
          </a:r>
          <a:endParaRPr lang="en-US" sz="1600" dirty="0"/>
        </a:p>
      </dgm:t>
    </dgm:pt>
    <dgm:pt modelId="{9EB761F7-F802-47FE-845D-76513F5652EE}" type="parTrans" cxnId="{0CBD2538-EFA1-47F8-8B56-EB91D69A83E1}">
      <dgm:prSet/>
      <dgm:spPr/>
      <dgm:t>
        <a:bodyPr/>
        <a:lstStyle/>
        <a:p>
          <a:endParaRPr lang="en-US" sz="2000"/>
        </a:p>
      </dgm:t>
    </dgm:pt>
    <dgm:pt modelId="{A598BB12-63FA-477A-94E1-BD92CC102204}" type="sibTrans" cxnId="{0CBD2538-EFA1-47F8-8B56-EB91D69A83E1}">
      <dgm:prSet/>
      <dgm:spPr/>
      <dgm:t>
        <a:bodyPr/>
        <a:lstStyle/>
        <a:p>
          <a:endParaRPr lang="en-US" sz="2000"/>
        </a:p>
      </dgm:t>
    </dgm:pt>
    <dgm:pt modelId="{88CC463F-0486-447E-95FE-70EB1ED5E2F9}">
      <dgm:prSet custT="1"/>
      <dgm:spPr/>
      <dgm:t>
        <a:bodyPr/>
        <a:lstStyle/>
        <a:p>
          <a:r>
            <a:rPr lang="en-US" sz="1800" u="sng" dirty="0"/>
            <a:t>Ordinal</a:t>
          </a:r>
          <a:r>
            <a:rPr lang="en-US" sz="1800" dirty="0"/>
            <a:t>: possesses a natural ordering (e.g. shirt sizes)</a:t>
          </a:r>
        </a:p>
        <a:p>
          <a:r>
            <a:rPr lang="en-US" sz="1800" u="sng" dirty="0"/>
            <a:t>Nominal</a:t>
          </a:r>
          <a:r>
            <a:rPr lang="en-US" sz="1800" dirty="0"/>
            <a:t>: just name the categories (e.g. marital status, gender, etc.)</a:t>
          </a:r>
        </a:p>
      </dgm:t>
    </dgm:pt>
    <dgm:pt modelId="{9DA9DA00-8821-4853-91F9-E69FAA87B98B}" type="parTrans" cxnId="{D744E553-6A85-41A1-A904-E1D02FF31F5A}">
      <dgm:prSet/>
      <dgm:spPr/>
      <dgm:t>
        <a:bodyPr/>
        <a:lstStyle/>
        <a:p>
          <a:endParaRPr lang="en-US" sz="2000"/>
        </a:p>
      </dgm:t>
    </dgm:pt>
    <dgm:pt modelId="{D30F8FA2-B210-48C7-8BBF-78C812204D2A}" type="sibTrans" cxnId="{D744E553-6A85-41A1-A904-E1D02FF31F5A}">
      <dgm:prSet/>
      <dgm:spPr/>
      <dgm:t>
        <a:bodyPr/>
        <a:lstStyle/>
        <a:p>
          <a:endParaRPr lang="en-US" sz="2000"/>
        </a:p>
      </dgm:t>
    </dgm:pt>
    <dgm:pt modelId="{CE7B5D19-6BA4-4C10-8708-804D097ABFD5}">
      <dgm:prSet custT="1"/>
      <dgm:spPr/>
      <dgm:t>
        <a:bodyPr/>
        <a:lstStyle/>
        <a:p>
          <a:r>
            <a:rPr lang="en-US" sz="1800" dirty="0"/>
            <a:t>Measurements or counts, recorded as numerical values (e.g. height, temperature, etc.)</a:t>
          </a:r>
        </a:p>
      </dgm:t>
    </dgm:pt>
    <dgm:pt modelId="{7C3CF1B8-CCA1-41E5-9977-9F09D683B861}" type="parTrans" cxnId="{591C42D0-0D50-4491-91CD-2CEB2D9AEF8B}">
      <dgm:prSet/>
      <dgm:spPr/>
      <dgm:t>
        <a:bodyPr/>
        <a:lstStyle/>
        <a:p>
          <a:endParaRPr lang="en-US" sz="2000"/>
        </a:p>
      </dgm:t>
    </dgm:pt>
    <dgm:pt modelId="{F73308F3-B60A-4C1F-A8F9-73D301264637}" type="sibTrans" cxnId="{591C42D0-0D50-4491-91CD-2CEB2D9AEF8B}">
      <dgm:prSet/>
      <dgm:spPr/>
      <dgm:t>
        <a:bodyPr/>
        <a:lstStyle/>
        <a:p>
          <a:endParaRPr lang="en-US" sz="2000"/>
        </a:p>
      </dgm:t>
    </dgm:pt>
    <dgm:pt modelId="{2E6215B3-53A7-4EE9-9054-C882B5B0B649}" type="pres">
      <dgm:prSet presAssocID="{9031BAB5-03AB-4BEC-AD36-BC728A7A7E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4EFCB0C-0003-4627-BD36-3769874EA415}" type="pres">
      <dgm:prSet presAssocID="{9D192513-162F-4D99-90A3-F7F29DCF22A8}" presName="hierRoot1" presStyleCnt="0">
        <dgm:presLayoutVars>
          <dgm:hierBranch val="init"/>
        </dgm:presLayoutVars>
      </dgm:prSet>
      <dgm:spPr/>
    </dgm:pt>
    <dgm:pt modelId="{F6FBC075-72AD-4086-8D8E-AE4E98E66122}" type="pres">
      <dgm:prSet presAssocID="{9D192513-162F-4D99-90A3-F7F29DCF22A8}" presName="rootComposite1" presStyleCnt="0"/>
      <dgm:spPr/>
    </dgm:pt>
    <dgm:pt modelId="{7427430D-07B0-4E41-95CF-8EDC32749DB7}" type="pres">
      <dgm:prSet presAssocID="{9D192513-162F-4D99-90A3-F7F29DCF22A8}" presName="rootText1" presStyleLbl="node0" presStyleIdx="0" presStyleCnt="1" custScaleX="25334" custScaleY="74551">
        <dgm:presLayoutVars>
          <dgm:chPref val="3"/>
        </dgm:presLayoutVars>
      </dgm:prSet>
      <dgm:spPr/>
    </dgm:pt>
    <dgm:pt modelId="{E8E3D082-D202-4F74-B763-E29AB2740E8A}" type="pres">
      <dgm:prSet presAssocID="{9D192513-162F-4D99-90A3-F7F29DCF22A8}" presName="rootConnector1" presStyleLbl="node1" presStyleIdx="0" presStyleCnt="0"/>
      <dgm:spPr/>
    </dgm:pt>
    <dgm:pt modelId="{81EE3534-37D5-42BC-ABD3-1BBD262FB4C1}" type="pres">
      <dgm:prSet presAssocID="{9D192513-162F-4D99-90A3-F7F29DCF22A8}" presName="hierChild2" presStyleCnt="0"/>
      <dgm:spPr/>
    </dgm:pt>
    <dgm:pt modelId="{780D6AF4-1C41-40E2-B9F6-7397978E1268}" type="pres">
      <dgm:prSet presAssocID="{B565CFFD-25D3-4860-A83D-17EB4C350E1C}" presName="Name64" presStyleLbl="parChTrans1D2" presStyleIdx="0" presStyleCnt="2"/>
      <dgm:spPr/>
    </dgm:pt>
    <dgm:pt modelId="{36503BB1-8D35-4B5A-9696-C0E8A0F1E271}" type="pres">
      <dgm:prSet presAssocID="{E1FF8477-B475-445C-9746-4CFE4431AAB9}" presName="hierRoot2" presStyleCnt="0">
        <dgm:presLayoutVars>
          <dgm:hierBranch val="init"/>
        </dgm:presLayoutVars>
      </dgm:prSet>
      <dgm:spPr/>
    </dgm:pt>
    <dgm:pt modelId="{92EB4932-67F5-40D2-B4AA-C0D4071C2D99}" type="pres">
      <dgm:prSet presAssocID="{E1FF8477-B475-445C-9746-4CFE4431AAB9}" presName="rootComposite" presStyleCnt="0"/>
      <dgm:spPr/>
    </dgm:pt>
    <dgm:pt modelId="{9587DA1B-2843-472A-B126-FADF332FC40B}" type="pres">
      <dgm:prSet presAssocID="{E1FF8477-B475-445C-9746-4CFE4431AAB9}" presName="rootText" presStyleLbl="node2" presStyleIdx="0" presStyleCnt="2" custScaleX="50623" custScaleY="71133">
        <dgm:presLayoutVars>
          <dgm:chPref val="3"/>
        </dgm:presLayoutVars>
      </dgm:prSet>
      <dgm:spPr/>
    </dgm:pt>
    <dgm:pt modelId="{0D6A08E5-9CDA-469B-9020-A52DFDE99933}" type="pres">
      <dgm:prSet presAssocID="{E1FF8477-B475-445C-9746-4CFE4431AAB9}" presName="rootConnector" presStyleLbl="node2" presStyleIdx="0" presStyleCnt="2"/>
      <dgm:spPr/>
    </dgm:pt>
    <dgm:pt modelId="{6FE84214-D90B-4AAC-AE5C-01C375A70D47}" type="pres">
      <dgm:prSet presAssocID="{E1FF8477-B475-445C-9746-4CFE4431AAB9}" presName="hierChild4" presStyleCnt="0"/>
      <dgm:spPr/>
    </dgm:pt>
    <dgm:pt modelId="{3EB05EDF-818D-427E-91A5-8E6A088CFD21}" type="pres">
      <dgm:prSet presAssocID="{7C3CF1B8-CCA1-41E5-9977-9F09D683B861}" presName="Name64" presStyleLbl="parChTrans1D3" presStyleIdx="0" presStyleCnt="2"/>
      <dgm:spPr/>
    </dgm:pt>
    <dgm:pt modelId="{12CCB8C8-EB49-41B8-9EA9-7C7E4CC6DFA7}" type="pres">
      <dgm:prSet presAssocID="{CE7B5D19-6BA4-4C10-8708-804D097ABFD5}" presName="hierRoot2" presStyleCnt="0">
        <dgm:presLayoutVars>
          <dgm:hierBranch val="init"/>
        </dgm:presLayoutVars>
      </dgm:prSet>
      <dgm:spPr/>
    </dgm:pt>
    <dgm:pt modelId="{24E7216D-5039-4CCB-B148-ADB3181B28B4}" type="pres">
      <dgm:prSet presAssocID="{CE7B5D19-6BA4-4C10-8708-804D097ABFD5}" presName="rootComposite" presStyleCnt="0"/>
      <dgm:spPr/>
    </dgm:pt>
    <dgm:pt modelId="{198B923D-8CA6-48E1-ABAD-9E54C5CF71E8}" type="pres">
      <dgm:prSet presAssocID="{CE7B5D19-6BA4-4C10-8708-804D097ABFD5}" presName="rootText" presStyleLbl="node3" presStyleIdx="0" presStyleCnt="2" custScaleX="231579" custScaleY="115010">
        <dgm:presLayoutVars>
          <dgm:chPref val="3"/>
        </dgm:presLayoutVars>
      </dgm:prSet>
      <dgm:spPr/>
    </dgm:pt>
    <dgm:pt modelId="{91BC02B1-43DE-40F2-8A85-DDD8176925B0}" type="pres">
      <dgm:prSet presAssocID="{CE7B5D19-6BA4-4C10-8708-804D097ABFD5}" presName="rootConnector" presStyleLbl="node3" presStyleIdx="0" presStyleCnt="2"/>
      <dgm:spPr/>
    </dgm:pt>
    <dgm:pt modelId="{DD46A99C-92C4-4C4A-8F1F-381A559EF848}" type="pres">
      <dgm:prSet presAssocID="{CE7B5D19-6BA4-4C10-8708-804D097ABFD5}" presName="hierChild4" presStyleCnt="0"/>
      <dgm:spPr/>
    </dgm:pt>
    <dgm:pt modelId="{A1BEE41F-A20B-48AD-9899-E081E328E6DE}" type="pres">
      <dgm:prSet presAssocID="{CE7B5D19-6BA4-4C10-8708-804D097ABFD5}" presName="hierChild5" presStyleCnt="0"/>
      <dgm:spPr/>
    </dgm:pt>
    <dgm:pt modelId="{38F16595-C819-4096-9A72-7675AD9B0D65}" type="pres">
      <dgm:prSet presAssocID="{E1FF8477-B475-445C-9746-4CFE4431AAB9}" presName="hierChild5" presStyleCnt="0"/>
      <dgm:spPr/>
    </dgm:pt>
    <dgm:pt modelId="{59ACD734-9950-4389-8B86-E1148DAD8B23}" type="pres">
      <dgm:prSet presAssocID="{9EB761F7-F802-47FE-845D-76513F5652EE}" presName="Name64" presStyleLbl="parChTrans1D2" presStyleIdx="1" presStyleCnt="2"/>
      <dgm:spPr/>
    </dgm:pt>
    <dgm:pt modelId="{EB761A25-06DD-4F81-A5A7-F9E810FBF366}" type="pres">
      <dgm:prSet presAssocID="{962F00EF-86FB-4D74-88DB-7DAAA426D46F}" presName="hierRoot2" presStyleCnt="0">
        <dgm:presLayoutVars>
          <dgm:hierBranch val="init"/>
        </dgm:presLayoutVars>
      </dgm:prSet>
      <dgm:spPr/>
    </dgm:pt>
    <dgm:pt modelId="{167CBBB1-51B7-47B5-B665-A34D22F1AC39}" type="pres">
      <dgm:prSet presAssocID="{962F00EF-86FB-4D74-88DB-7DAAA426D46F}" presName="rootComposite" presStyleCnt="0"/>
      <dgm:spPr/>
    </dgm:pt>
    <dgm:pt modelId="{EFEA8D7F-1A1D-4416-BD91-93F172A203AC}" type="pres">
      <dgm:prSet presAssocID="{962F00EF-86FB-4D74-88DB-7DAAA426D46F}" presName="rootText" presStyleLbl="node2" presStyleIdx="1" presStyleCnt="2" custScaleX="50623" custScaleY="71133">
        <dgm:presLayoutVars>
          <dgm:chPref val="3"/>
        </dgm:presLayoutVars>
      </dgm:prSet>
      <dgm:spPr/>
    </dgm:pt>
    <dgm:pt modelId="{08DDD603-9B76-4F55-853F-F14E4C3198A8}" type="pres">
      <dgm:prSet presAssocID="{962F00EF-86FB-4D74-88DB-7DAAA426D46F}" presName="rootConnector" presStyleLbl="node2" presStyleIdx="1" presStyleCnt="2"/>
      <dgm:spPr/>
    </dgm:pt>
    <dgm:pt modelId="{C5C6B4F8-6626-4709-A700-FED437C35107}" type="pres">
      <dgm:prSet presAssocID="{962F00EF-86FB-4D74-88DB-7DAAA426D46F}" presName="hierChild4" presStyleCnt="0"/>
      <dgm:spPr/>
    </dgm:pt>
    <dgm:pt modelId="{67E2E973-9ACD-4D54-AD5C-7EE16A055570}" type="pres">
      <dgm:prSet presAssocID="{9DA9DA00-8821-4853-91F9-E69FAA87B98B}" presName="Name64" presStyleLbl="parChTrans1D3" presStyleIdx="1" presStyleCnt="2"/>
      <dgm:spPr/>
    </dgm:pt>
    <dgm:pt modelId="{17A57ACF-DCD1-4091-BAA3-3E1121D808B3}" type="pres">
      <dgm:prSet presAssocID="{88CC463F-0486-447E-95FE-70EB1ED5E2F9}" presName="hierRoot2" presStyleCnt="0">
        <dgm:presLayoutVars>
          <dgm:hierBranch val="init"/>
        </dgm:presLayoutVars>
      </dgm:prSet>
      <dgm:spPr/>
    </dgm:pt>
    <dgm:pt modelId="{20DE12F0-1B68-4F05-9FAD-2D4657A0E50C}" type="pres">
      <dgm:prSet presAssocID="{88CC463F-0486-447E-95FE-70EB1ED5E2F9}" presName="rootComposite" presStyleCnt="0"/>
      <dgm:spPr/>
    </dgm:pt>
    <dgm:pt modelId="{94C8F584-996E-4DDD-90F7-968932F5073C}" type="pres">
      <dgm:prSet presAssocID="{88CC463F-0486-447E-95FE-70EB1ED5E2F9}" presName="rootText" presStyleLbl="node3" presStyleIdx="1" presStyleCnt="2" custScaleX="231560" custScaleY="109678">
        <dgm:presLayoutVars>
          <dgm:chPref val="3"/>
        </dgm:presLayoutVars>
      </dgm:prSet>
      <dgm:spPr/>
    </dgm:pt>
    <dgm:pt modelId="{047DF9A9-900E-4F7E-AE57-91AF157926B3}" type="pres">
      <dgm:prSet presAssocID="{88CC463F-0486-447E-95FE-70EB1ED5E2F9}" presName="rootConnector" presStyleLbl="node3" presStyleIdx="1" presStyleCnt="2"/>
      <dgm:spPr/>
    </dgm:pt>
    <dgm:pt modelId="{34FAC1B7-052A-4D20-97E8-2937E08404BE}" type="pres">
      <dgm:prSet presAssocID="{88CC463F-0486-447E-95FE-70EB1ED5E2F9}" presName="hierChild4" presStyleCnt="0"/>
      <dgm:spPr/>
    </dgm:pt>
    <dgm:pt modelId="{92EBB36B-58F3-4F40-BC18-64DAA6E3C5D8}" type="pres">
      <dgm:prSet presAssocID="{88CC463F-0486-447E-95FE-70EB1ED5E2F9}" presName="hierChild5" presStyleCnt="0"/>
      <dgm:spPr/>
    </dgm:pt>
    <dgm:pt modelId="{2B0B0D7A-34BF-420B-AB63-008B9C244304}" type="pres">
      <dgm:prSet presAssocID="{962F00EF-86FB-4D74-88DB-7DAAA426D46F}" presName="hierChild5" presStyleCnt="0"/>
      <dgm:spPr/>
    </dgm:pt>
    <dgm:pt modelId="{A7DDAE50-06C3-4116-906C-64AE98C44DDA}" type="pres">
      <dgm:prSet presAssocID="{9D192513-162F-4D99-90A3-F7F29DCF22A8}" presName="hierChild3" presStyleCnt="0"/>
      <dgm:spPr/>
    </dgm:pt>
  </dgm:ptLst>
  <dgm:cxnLst>
    <dgm:cxn modelId="{A5F2F918-4E12-4007-B501-86D28E8A1327}" type="presOf" srcId="{9D192513-162F-4D99-90A3-F7F29DCF22A8}" destId="{7427430D-07B0-4E41-95CF-8EDC32749DB7}" srcOrd="0" destOrd="0" presId="urn:microsoft.com/office/officeart/2009/3/layout/HorizontalOrganizationChart"/>
    <dgm:cxn modelId="{34961B1A-3F5C-43C3-AF07-3C2B892E6D57}" type="presOf" srcId="{CE7B5D19-6BA4-4C10-8708-804D097ABFD5}" destId="{91BC02B1-43DE-40F2-8A85-DDD8176925B0}" srcOrd="1" destOrd="0" presId="urn:microsoft.com/office/officeart/2009/3/layout/HorizontalOrganizationChart"/>
    <dgm:cxn modelId="{30D2341B-CCB6-4DA5-874F-5096AD39AD16}" srcId="{9031BAB5-03AB-4BEC-AD36-BC728A7A7EEE}" destId="{9D192513-162F-4D99-90A3-F7F29DCF22A8}" srcOrd="0" destOrd="0" parTransId="{E2B7359A-7A15-421C-AC4F-B394235E1F16}" sibTransId="{D91985F8-BA3F-4587-AB9B-C871AF794164}"/>
    <dgm:cxn modelId="{51A6A733-7491-4F14-BBFD-51A7C7AA2FBD}" type="presOf" srcId="{9DA9DA00-8821-4853-91F9-E69FAA87B98B}" destId="{67E2E973-9ACD-4D54-AD5C-7EE16A055570}" srcOrd="0" destOrd="0" presId="urn:microsoft.com/office/officeart/2009/3/layout/HorizontalOrganizationChart"/>
    <dgm:cxn modelId="{0CBD2538-EFA1-47F8-8B56-EB91D69A83E1}" srcId="{9D192513-162F-4D99-90A3-F7F29DCF22A8}" destId="{962F00EF-86FB-4D74-88DB-7DAAA426D46F}" srcOrd="1" destOrd="0" parTransId="{9EB761F7-F802-47FE-845D-76513F5652EE}" sibTransId="{A598BB12-63FA-477A-94E1-BD92CC102204}"/>
    <dgm:cxn modelId="{A406D749-308E-4DE5-85FA-39AD676545AD}" type="presOf" srcId="{88CC463F-0486-447E-95FE-70EB1ED5E2F9}" destId="{047DF9A9-900E-4F7E-AE57-91AF157926B3}" srcOrd="1" destOrd="0" presId="urn:microsoft.com/office/officeart/2009/3/layout/HorizontalOrganizationChart"/>
    <dgm:cxn modelId="{7718E86D-2EEA-4DD2-B2D5-F608005351CF}" type="presOf" srcId="{E1FF8477-B475-445C-9746-4CFE4431AAB9}" destId="{9587DA1B-2843-472A-B126-FADF332FC40B}" srcOrd="0" destOrd="0" presId="urn:microsoft.com/office/officeart/2009/3/layout/HorizontalOrganizationChart"/>
    <dgm:cxn modelId="{D744E553-6A85-41A1-A904-E1D02FF31F5A}" srcId="{962F00EF-86FB-4D74-88DB-7DAAA426D46F}" destId="{88CC463F-0486-447E-95FE-70EB1ED5E2F9}" srcOrd="0" destOrd="0" parTransId="{9DA9DA00-8821-4853-91F9-E69FAA87B98B}" sibTransId="{D30F8FA2-B210-48C7-8BBF-78C812204D2A}"/>
    <dgm:cxn modelId="{85CDCF59-28DF-4676-AE47-7FE86EF55A2C}" type="presOf" srcId="{CE7B5D19-6BA4-4C10-8708-804D097ABFD5}" destId="{198B923D-8CA6-48E1-ABAD-9E54C5CF71E8}" srcOrd="0" destOrd="0" presId="urn:microsoft.com/office/officeart/2009/3/layout/HorizontalOrganizationChart"/>
    <dgm:cxn modelId="{E04D167A-AC97-40F8-9F1B-A5BD403631D9}" type="presOf" srcId="{7C3CF1B8-CCA1-41E5-9977-9F09D683B861}" destId="{3EB05EDF-818D-427E-91A5-8E6A088CFD21}" srcOrd="0" destOrd="0" presId="urn:microsoft.com/office/officeart/2009/3/layout/HorizontalOrganizationChart"/>
    <dgm:cxn modelId="{70360D7C-4D4A-4805-AC58-8D0CF893B435}" srcId="{9D192513-162F-4D99-90A3-F7F29DCF22A8}" destId="{E1FF8477-B475-445C-9746-4CFE4431AAB9}" srcOrd="0" destOrd="0" parTransId="{B565CFFD-25D3-4860-A83D-17EB4C350E1C}" sibTransId="{90DF16CF-B07A-4461-88F4-074DEF929095}"/>
    <dgm:cxn modelId="{851EF281-9BF0-4E30-AF74-133C560E591B}" type="presOf" srcId="{B565CFFD-25D3-4860-A83D-17EB4C350E1C}" destId="{780D6AF4-1C41-40E2-B9F6-7397978E1268}" srcOrd="0" destOrd="0" presId="urn:microsoft.com/office/officeart/2009/3/layout/HorizontalOrganizationChart"/>
    <dgm:cxn modelId="{06D15892-B476-49F2-BA22-DF9CDBF50312}" type="presOf" srcId="{9EB761F7-F802-47FE-845D-76513F5652EE}" destId="{59ACD734-9950-4389-8B86-E1148DAD8B23}" srcOrd="0" destOrd="0" presId="urn:microsoft.com/office/officeart/2009/3/layout/HorizontalOrganizationChart"/>
    <dgm:cxn modelId="{BA487D98-EC89-43EF-8AB3-C28D89F6899E}" type="presOf" srcId="{962F00EF-86FB-4D74-88DB-7DAAA426D46F}" destId="{08DDD603-9B76-4F55-853F-F14E4C3198A8}" srcOrd="1" destOrd="0" presId="urn:microsoft.com/office/officeart/2009/3/layout/HorizontalOrganizationChart"/>
    <dgm:cxn modelId="{0FDC6FBC-E233-4497-92F3-881F6B02228E}" type="presOf" srcId="{88CC463F-0486-447E-95FE-70EB1ED5E2F9}" destId="{94C8F584-996E-4DDD-90F7-968932F5073C}" srcOrd="0" destOrd="0" presId="urn:microsoft.com/office/officeart/2009/3/layout/HorizontalOrganizationChart"/>
    <dgm:cxn modelId="{C11AD8BF-4BF9-482B-8DE7-CC4B0B7BB197}" type="presOf" srcId="{9031BAB5-03AB-4BEC-AD36-BC728A7A7EEE}" destId="{2E6215B3-53A7-4EE9-9054-C882B5B0B649}" srcOrd="0" destOrd="0" presId="urn:microsoft.com/office/officeart/2009/3/layout/HorizontalOrganizationChart"/>
    <dgm:cxn modelId="{C98CBDC0-93FB-49C2-91A0-F4C2FFEA2EC9}" type="presOf" srcId="{962F00EF-86FB-4D74-88DB-7DAAA426D46F}" destId="{EFEA8D7F-1A1D-4416-BD91-93F172A203AC}" srcOrd="0" destOrd="0" presId="urn:microsoft.com/office/officeart/2009/3/layout/HorizontalOrganizationChart"/>
    <dgm:cxn modelId="{6445D6C0-5CC6-4355-A5A2-0239FBC61326}" type="presOf" srcId="{E1FF8477-B475-445C-9746-4CFE4431AAB9}" destId="{0D6A08E5-9CDA-469B-9020-A52DFDE99933}" srcOrd="1" destOrd="0" presId="urn:microsoft.com/office/officeart/2009/3/layout/HorizontalOrganizationChart"/>
    <dgm:cxn modelId="{591C42D0-0D50-4491-91CD-2CEB2D9AEF8B}" srcId="{E1FF8477-B475-445C-9746-4CFE4431AAB9}" destId="{CE7B5D19-6BA4-4C10-8708-804D097ABFD5}" srcOrd="0" destOrd="0" parTransId="{7C3CF1B8-CCA1-41E5-9977-9F09D683B861}" sibTransId="{F73308F3-B60A-4C1F-A8F9-73D301264637}"/>
    <dgm:cxn modelId="{6478CEE5-B796-4C80-8D2B-DFB26ED849F1}" type="presOf" srcId="{9D192513-162F-4D99-90A3-F7F29DCF22A8}" destId="{E8E3D082-D202-4F74-B763-E29AB2740E8A}" srcOrd="1" destOrd="0" presId="urn:microsoft.com/office/officeart/2009/3/layout/HorizontalOrganizationChart"/>
    <dgm:cxn modelId="{9DAE5267-16B6-471D-864F-CE2B38DB6035}" type="presParOf" srcId="{2E6215B3-53A7-4EE9-9054-C882B5B0B649}" destId="{64EFCB0C-0003-4627-BD36-3769874EA415}" srcOrd="0" destOrd="0" presId="urn:microsoft.com/office/officeart/2009/3/layout/HorizontalOrganizationChart"/>
    <dgm:cxn modelId="{0CCF8FEF-D389-43A4-BF6E-B3E3493F7C87}" type="presParOf" srcId="{64EFCB0C-0003-4627-BD36-3769874EA415}" destId="{F6FBC075-72AD-4086-8D8E-AE4E98E66122}" srcOrd="0" destOrd="0" presId="urn:microsoft.com/office/officeart/2009/3/layout/HorizontalOrganizationChart"/>
    <dgm:cxn modelId="{1DAC6717-B9B5-4F1A-B846-14BC47963EE8}" type="presParOf" srcId="{F6FBC075-72AD-4086-8D8E-AE4E98E66122}" destId="{7427430D-07B0-4E41-95CF-8EDC32749DB7}" srcOrd="0" destOrd="0" presId="urn:microsoft.com/office/officeart/2009/3/layout/HorizontalOrganizationChart"/>
    <dgm:cxn modelId="{3BD5E620-F5D5-4ED3-BBDB-69D67E49E0F5}" type="presParOf" srcId="{F6FBC075-72AD-4086-8D8E-AE4E98E66122}" destId="{E8E3D082-D202-4F74-B763-E29AB2740E8A}" srcOrd="1" destOrd="0" presId="urn:microsoft.com/office/officeart/2009/3/layout/HorizontalOrganizationChart"/>
    <dgm:cxn modelId="{CF1DA10E-F1DA-4253-A2E3-9FB07B4AB2FD}" type="presParOf" srcId="{64EFCB0C-0003-4627-BD36-3769874EA415}" destId="{81EE3534-37D5-42BC-ABD3-1BBD262FB4C1}" srcOrd="1" destOrd="0" presId="urn:microsoft.com/office/officeart/2009/3/layout/HorizontalOrganizationChart"/>
    <dgm:cxn modelId="{2A999087-B698-45E1-86F9-AA9AC55D2D9C}" type="presParOf" srcId="{81EE3534-37D5-42BC-ABD3-1BBD262FB4C1}" destId="{780D6AF4-1C41-40E2-B9F6-7397978E1268}" srcOrd="0" destOrd="0" presId="urn:microsoft.com/office/officeart/2009/3/layout/HorizontalOrganizationChart"/>
    <dgm:cxn modelId="{61ECA9A5-DDA8-4797-9085-E07A50BDC486}" type="presParOf" srcId="{81EE3534-37D5-42BC-ABD3-1BBD262FB4C1}" destId="{36503BB1-8D35-4B5A-9696-C0E8A0F1E271}" srcOrd="1" destOrd="0" presId="urn:microsoft.com/office/officeart/2009/3/layout/HorizontalOrganizationChart"/>
    <dgm:cxn modelId="{F8DA8B68-183B-4D0B-AAE5-15EA72822AB2}" type="presParOf" srcId="{36503BB1-8D35-4B5A-9696-C0E8A0F1E271}" destId="{92EB4932-67F5-40D2-B4AA-C0D4071C2D99}" srcOrd="0" destOrd="0" presId="urn:microsoft.com/office/officeart/2009/3/layout/HorizontalOrganizationChart"/>
    <dgm:cxn modelId="{C79A8A5E-ECD2-4BD3-AAB5-2D803B748C52}" type="presParOf" srcId="{92EB4932-67F5-40D2-B4AA-C0D4071C2D99}" destId="{9587DA1B-2843-472A-B126-FADF332FC40B}" srcOrd="0" destOrd="0" presId="urn:microsoft.com/office/officeart/2009/3/layout/HorizontalOrganizationChart"/>
    <dgm:cxn modelId="{E5ACB8D2-106B-41E0-A8FB-8BC700C91907}" type="presParOf" srcId="{92EB4932-67F5-40D2-B4AA-C0D4071C2D99}" destId="{0D6A08E5-9CDA-469B-9020-A52DFDE99933}" srcOrd="1" destOrd="0" presId="urn:microsoft.com/office/officeart/2009/3/layout/HorizontalOrganizationChart"/>
    <dgm:cxn modelId="{CCEDB0CC-A081-4DFC-B514-D4DF3E60355F}" type="presParOf" srcId="{36503BB1-8D35-4B5A-9696-C0E8A0F1E271}" destId="{6FE84214-D90B-4AAC-AE5C-01C375A70D47}" srcOrd="1" destOrd="0" presId="urn:microsoft.com/office/officeart/2009/3/layout/HorizontalOrganizationChart"/>
    <dgm:cxn modelId="{087EB44E-5EFA-4C1A-A16A-2FECF6D05E4B}" type="presParOf" srcId="{6FE84214-D90B-4AAC-AE5C-01C375A70D47}" destId="{3EB05EDF-818D-427E-91A5-8E6A088CFD21}" srcOrd="0" destOrd="0" presId="urn:microsoft.com/office/officeart/2009/3/layout/HorizontalOrganizationChart"/>
    <dgm:cxn modelId="{8B256249-4D6F-4B5E-B0A6-448136FCD736}" type="presParOf" srcId="{6FE84214-D90B-4AAC-AE5C-01C375A70D47}" destId="{12CCB8C8-EB49-41B8-9EA9-7C7E4CC6DFA7}" srcOrd="1" destOrd="0" presId="urn:microsoft.com/office/officeart/2009/3/layout/HorizontalOrganizationChart"/>
    <dgm:cxn modelId="{0FDC7F8A-CFFC-492A-AD6B-347BBEA5245C}" type="presParOf" srcId="{12CCB8C8-EB49-41B8-9EA9-7C7E4CC6DFA7}" destId="{24E7216D-5039-4CCB-B148-ADB3181B28B4}" srcOrd="0" destOrd="0" presId="urn:microsoft.com/office/officeart/2009/3/layout/HorizontalOrganizationChart"/>
    <dgm:cxn modelId="{4ACA36D9-6513-4613-91A3-B1D424F250EE}" type="presParOf" srcId="{24E7216D-5039-4CCB-B148-ADB3181B28B4}" destId="{198B923D-8CA6-48E1-ABAD-9E54C5CF71E8}" srcOrd="0" destOrd="0" presId="urn:microsoft.com/office/officeart/2009/3/layout/HorizontalOrganizationChart"/>
    <dgm:cxn modelId="{E6CD50F9-22D8-4FEC-B10A-3EF7BEBB699C}" type="presParOf" srcId="{24E7216D-5039-4CCB-B148-ADB3181B28B4}" destId="{91BC02B1-43DE-40F2-8A85-DDD8176925B0}" srcOrd="1" destOrd="0" presId="urn:microsoft.com/office/officeart/2009/3/layout/HorizontalOrganizationChart"/>
    <dgm:cxn modelId="{4E6E386D-B252-4C36-83C9-24779CC7B804}" type="presParOf" srcId="{12CCB8C8-EB49-41B8-9EA9-7C7E4CC6DFA7}" destId="{DD46A99C-92C4-4C4A-8F1F-381A559EF848}" srcOrd="1" destOrd="0" presId="urn:microsoft.com/office/officeart/2009/3/layout/HorizontalOrganizationChart"/>
    <dgm:cxn modelId="{482B8D85-5E14-46EC-80AE-4E6DECC5F0B8}" type="presParOf" srcId="{12CCB8C8-EB49-41B8-9EA9-7C7E4CC6DFA7}" destId="{A1BEE41F-A20B-48AD-9899-E081E328E6DE}" srcOrd="2" destOrd="0" presId="urn:microsoft.com/office/officeart/2009/3/layout/HorizontalOrganizationChart"/>
    <dgm:cxn modelId="{0DAE1735-51D8-4AA4-8E34-F24FC94805BE}" type="presParOf" srcId="{36503BB1-8D35-4B5A-9696-C0E8A0F1E271}" destId="{38F16595-C819-4096-9A72-7675AD9B0D65}" srcOrd="2" destOrd="0" presId="urn:microsoft.com/office/officeart/2009/3/layout/HorizontalOrganizationChart"/>
    <dgm:cxn modelId="{657F1492-61D0-47AB-9DB5-3286732B3FF9}" type="presParOf" srcId="{81EE3534-37D5-42BC-ABD3-1BBD262FB4C1}" destId="{59ACD734-9950-4389-8B86-E1148DAD8B23}" srcOrd="2" destOrd="0" presId="urn:microsoft.com/office/officeart/2009/3/layout/HorizontalOrganizationChart"/>
    <dgm:cxn modelId="{5CCE4150-1804-40B0-86BD-4B0DF429D219}" type="presParOf" srcId="{81EE3534-37D5-42BC-ABD3-1BBD262FB4C1}" destId="{EB761A25-06DD-4F81-A5A7-F9E810FBF366}" srcOrd="3" destOrd="0" presId="urn:microsoft.com/office/officeart/2009/3/layout/HorizontalOrganizationChart"/>
    <dgm:cxn modelId="{FD66A257-9972-4D28-88B3-379F07D7ACF5}" type="presParOf" srcId="{EB761A25-06DD-4F81-A5A7-F9E810FBF366}" destId="{167CBBB1-51B7-47B5-B665-A34D22F1AC39}" srcOrd="0" destOrd="0" presId="urn:microsoft.com/office/officeart/2009/3/layout/HorizontalOrganizationChart"/>
    <dgm:cxn modelId="{8649B9B2-FD39-4A65-8C27-0400AA5EC25C}" type="presParOf" srcId="{167CBBB1-51B7-47B5-B665-A34D22F1AC39}" destId="{EFEA8D7F-1A1D-4416-BD91-93F172A203AC}" srcOrd="0" destOrd="0" presId="urn:microsoft.com/office/officeart/2009/3/layout/HorizontalOrganizationChart"/>
    <dgm:cxn modelId="{09E9AC41-687A-40D1-A6F6-3B4C6916A24E}" type="presParOf" srcId="{167CBBB1-51B7-47B5-B665-A34D22F1AC39}" destId="{08DDD603-9B76-4F55-853F-F14E4C3198A8}" srcOrd="1" destOrd="0" presId="urn:microsoft.com/office/officeart/2009/3/layout/HorizontalOrganizationChart"/>
    <dgm:cxn modelId="{3B2C1029-ABB9-40FE-9893-2BF10BC5FF3E}" type="presParOf" srcId="{EB761A25-06DD-4F81-A5A7-F9E810FBF366}" destId="{C5C6B4F8-6626-4709-A700-FED437C35107}" srcOrd="1" destOrd="0" presId="urn:microsoft.com/office/officeart/2009/3/layout/HorizontalOrganizationChart"/>
    <dgm:cxn modelId="{9B43B8A2-1954-488C-A7E6-1E659980356D}" type="presParOf" srcId="{C5C6B4F8-6626-4709-A700-FED437C35107}" destId="{67E2E973-9ACD-4D54-AD5C-7EE16A055570}" srcOrd="0" destOrd="0" presId="urn:microsoft.com/office/officeart/2009/3/layout/HorizontalOrganizationChart"/>
    <dgm:cxn modelId="{8C25BADD-9206-465F-A1D7-1C62505D05B2}" type="presParOf" srcId="{C5C6B4F8-6626-4709-A700-FED437C35107}" destId="{17A57ACF-DCD1-4091-BAA3-3E1121D808B3}" srcOrd="1" destOrd="0" presId="urn:microsoft.com/office/officeart/2009/3/layout/HorizontalOrganizationChart"/>
    <dgm:cxn modelId="{CCBBACBF-F18C-45D1-BCF2-23CA579160BD}" type="presParOf" srcId="{17A57ACF-DCD1-4091-BAA3-3E1121D808B3}" destId="{20DE12F0-1B68-4F05-9FAD-2D4657A0E50C}" srcOrd="0" destOrd="0" presId="urn:microsoft.com/office/officeart/2009/3/layout/HorizontalOrganizationChart"/>
    <dgm:cxn modelId="{94FFA317-574E-4126-8468-AD4C705FF487}" type="presParOf" srcId="{20DE12F0-1B68-4F05-9FAD-2D4657A0E50C}" destId="{94C8F584-996E-4DDD-90F7-968932F5073C}" srcOrd="0" destOrd="0" presId="urn:microsoft.com/office/officeart/2009/3/layout/HorizontalOrganizationChart"/>
    <dgm:cxn modelId="{C5D6C0A4-E1DA-46A7-955D-1BA8EEFFB9D0}" type="presParOf" srcId="{20DE12F0-1B68-4F05-9FAD-2D4657A0E50C}" destId="{047DF9A9-900E-4F7E-AE57-91AF157926B3}" srcOrd="1" destOrd="0" presId="urn:microsoft.com/office/officeart/2009/3/layout/HorizontalOrganizationChart"/>
    <dgm:cxn modelId="{BEDEFDAD-0119-443D-BB12-97C81F141797}" type="presParOf" srcId="{17A57ACF-DCD1-4091-BAA3-3E1121D808B3}" destId="{34FAC1B7-052A-4D20-97E8-2937E08404BE}" srcOrd="1" destOrd="0" presId="urn:microsoft.com/office/officeart/2009/3/layout/HorizontalOrganizationChart"/>
    <dgm:cxn modelId="{BAC6BA55-4CEA-4C57-AF0B-62F1DF8C3CE6}" type="presParOf" srcId="{17A57ACF-DCD1-4091-BAA3-3E1121D808B3}" destId="{92EBB36B-58F3-4F40-BC18-64DAA6E3C5D8}" srcOrd="2" destOrd="0" presId="urn:microsoft.com/office/officeart/2009/3/layout/HorizontalOrganizationChart"/>
    <dgm:cxn modelId="{D1E996D4-959F-49F7-B0D1-E1A3BA070FB8}" type="presParOf" srcId="{EB761A25-06DD-4F81-A5A7-F9E810FBF366}" destId="{2B0B0D7A-34BF-420B-AB63-008B9C244304}" srcOrd="2" destOrd="0" presId="urn:microsoft.com/office/officeart/2009/3/layout/HorizontalOrganizationChart"/>
    <dgm:cxn modelId="{F3731150-1168-45EB-B50D-5E5D9E0FE116}" type="presParOf" srcId="{64EFCB0C-0003-4627-BD36-3769874EA415}" destId="{A7DDAE50-06C3-4116-906C-64AE98C44DDA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FBF1D-9113-4376-960F-1EC2986F07C0}">
      <dsp:nvSpPr>
        <dsp:cNvPr id="0" name=""/>
        <dsp:cNvSpPr/>
      </dsp:nvSpPr>
      <dsp:spPr>
        <a:xfrm>
          <a:off x="4800600" y="1211577"/>
          <a:ext cx="3587540" cy="99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738"/>
              </a:lnTo>
              <a:lnTo>
                <a:pt x="3587540" y="744738"/>
              </a:lnTo>
              <a:lnTo>
                <a:pt x="3587540" y="999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C5224-12B6-4D97-97BB-B68935F910E2}">
      <dsp:nvSpPr>
        <dsp:cNvPr id="0" name=""/>
        <dsp:cNvSpPr/>
      </dsp:nvSpPr>
      <dsp:spPr>
        <a:xfrm>
          <a:off x="4800600" y="1211577"/>
          <a:ext cx="403830" cy="999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4738"/>
              </a:lnTo>
              <a:lnTo>
                <a:pt x="403830" y="744738"/>
              </a:lnTo>
              <a:lnTo>
                <a:pt x="403830" y="999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A98F0-4482-4FA6-A788-682C7A79FCA7}">
      <dsp:nvSpPr>
        <dsp:cNvPr id="0" name=""/>
        <dsp:cNvSpPr/>
      </dsp:nvSpPr>
      <dsp:spPr>
        <a:xfrm>
          <a:off x="1616890" y="1211577"/>
          <a:ext cx="3183709" cy="999169"/>
        </a:xfrm>
        <a:custGeom>
          <a:avLst/>
          <a:gdLst/>
          <a:ahLst/>
          <a:cxnLst/>
          <a:rect l="0" t="0" r="0" b="0"/>
          <a:pathLst>
            <a:path>
              <a:moveTo>
                <a:pt x="3183709" y="0"/>
              </a:moveTo>
              <a:lnTo>
                <a:pt x="3183709" y="744738"/>
              </a:lnTo>
              <a:lnTo>
                <a:pt x="0" y="744738"/>
              </a:lnTo>
              <a:lnTo>
                <a:pt x="0" y="999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D8274-8D47-4141-BB3C-A92D82362822}">
      <dsp:nvSpPr>
        <dsp:cNvPr id="0" name=""/>
        <dsp:cNvSpPr/>
      </dsp:nvSpPr>
      <dsp:spPr>
        <a:xfrm>
          <a:off x="3589022" y="0"/>
          <a:ext cx="2423154" cy="12115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Machine Learning Methods</a:t>
          </a:r>
        </a:p>
      </dsp:txBody>
      <dsp:txXfrm>
        <a:off x="3589022" y="0"/>
        <a:ext cx="2423154" cy="1211577"/>
      </dsp:txXfrm>
    </dsp:sp>
    <dsp:sp modelId="{18F49345-AEDF-4EBF-9AA4-A2C8D14371B7}">
      <dsp:nvSpPr>
        <dsp:cNvPr id="0" name=""/>
        <dsp:cNvSpPr/>
      </dsp:nvSpPr>
      <dsp:spPr>
        <a:xfrm>
          <a:off x="1482" y="2210746"/>
          <a:ext cx="3230816" cy="213764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38100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Supervised: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Classification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	i.e. SVM, NN, …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000" b="1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Regression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	i.e. linear, SVR, …</a:t>
          </a:r>
        </a:p>
      </dsp:txBody>
      <dsp:txXfrm>
        <a:off x="1482" y="2210746"/>
        <a:ext cx="3230816" cy="2137646"/>
      </dsp:txXfrm>
    </dsp:sp>
    <dsp:sp modelId="{E79A3C1E-F40B-4B02-A637-2C0DCA6F771A}">
      <dsp:nvSpPr>
        <dsp:cNvPr id="0" name=""/>
        <dsp:cNvSpPr/>
      </dsp:nvSpPr>
      <dsp:spPr>
        <a:xfrm>
          <a:off x="3741160" y="2210746"/>
          <a:ext cx="2926540" cy="12115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Unsupervised: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- Clustering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- Dimensionality reduction</a:t>
          </a:r>
        </a:p>
      </dsp:txBody>
      <dsp:txXfrm>
        <a:off x="3741160" y="2210746"/>
        <a:ext cx="2926540" cy="1211577"/>
      </dsp:txXfrm>
    </dsp:sp>
    <dsp:sp modelId="{CE008089-1925-40CD-952A-4F1E3356EFAE}">
      <dsp:nvSpPr>
        <dsp:cNvPr id="0" name=""/>
        <dsp:cNvSpPr/>
      </dsp:nvSpPr>
      <dsp:spPr>
        <a:xfrm>
          <a:off x="7176563" y="2210746"/>
          <a:ext cx="2423154" cy="12115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Reinforcement Learning</a:t>
          </a:r>
        </a:p>
      </dsp:txBody>
      <dsp:txXfrm>
        <a:off x="7176563" y="2210746"/>
        <a:ext cx="2423154" cy="1211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2266-C6AF-4F38-A404-1DDC703087D6}">
      <dsp:nvSpPr>
        <dsp:cNvPr id="0" name=""/>
        <dsp:cNvSpPr/>
      </dsp:nvSpPr>
      <dsp:spPr>
        <a:xfrm>
          <a:off x="-4607203" y="-692393"/>
          <a:ext cx="5378937" cy="5378937"/>
        </a:xfrm>
        <a:prstGeom prst="blockArc">
          <a:avLst>
            <a:gd name="adj1" fmla="val 18900000"/>
            <a:gd name="adj2" fmla="val 2700000"/>
            <a:gd name="adj3" fmla="val 402"/>
          </a:avLst>
        </a:prstGeom>
        <a:solidFill>
          <a:schemeClr val="bg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39E6C9-86AF-4E89-B238-945B3E805D1E}">
      <dsp:nvSpPr>
        <dsp:cNvPr id="0" name=""/>
        <dsp:cNvSpPr/>
      </dsp:nvSpPr>
      <dsp:spPr>
        <a:xfrm>
          <a:off x="463529" y="399415"/>
          <a:ext cx="3962492" cy="7988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07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 w="9525">
                <a:noFill/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Sample Data</a:t>
          </a:r>
        </a:p>
      </dsp:txBody>
      <dsp:txXfrm>
        <a:off x="463529" y="399415"/>
        <a:ext cx="3962492" cy="798830"/>
      </dsp:txXfrm>
    </dsp:sp>
    <dsp:sp modelId="{9F9CF34C-CEAE-4FC5-BBAD-EE941F457796}">
      <dsp:nvSpPr>
        <dsp:cNvPr id="0" name=""/>
        <dsp:cNvSpPr/>
      </dsp:nvSpPr>
      <dsp:spPr>
        <a:xfrm>
          <a:off x="1565" y="299561"/>
          <a:ext cx="998537" cy="998537"/>
        </a:xfrm>
        <a:prstGeom prst="flowChartDecisi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92170-503B-40C5-90B1-CBD20BB32A16}">
      <dsp:nvSpPr>
        <dsp:cNvPr id="0" name=""/>
        <dsp:cNvSpPr/>
      </dsp:nvSpPr>
      <dsp:spPr>
        <a:xfrm>
          <a:off x="389446" y="1631953"/>
          <a:ext cx="4039697" cy="7988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07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 w="9525">
                <a:noFill/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Learn a model</a:t>
          </a:r>
        </a:p>
      </dsp:txBody>
      <dsp:txXfrm>
        <a:off x="389446" y="1631953"/>
        <a:ext cx="4039697" cy="798830"/>
      </dsp:txXfrm>
    </dsp:sp>
    <dsp:sp modelId="{8BE0D898-98B3-42E9-933F-22B8165A2792}">
      <dsp:nvSpPr>
        <dsp:cNvPr id="0" name=""/>
        <dsp:cNvSpPr/>
      </dsp:nvSpPr>
      <dsp:spPr>
        <a:xfrm>
          <a:off x="0" y="1532096"/>
          <a:ext cx="998537" cy="998537"/>
        </a:xfrm>
        <a:prstGeom prst="diamond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E36F8-9920-42E3-8EA7-747F7AB61B65}">
      <dsp:nvSpPr>
        <dsp:cNvPr id="0" name=""/>
        <dsp:cNvSpPr/>
      </dsp:nvSpPr>
      <dsp:spPr>
        <a:xfrm>
          <a:off x="463529" y="2795905"/>
          <a:ext cx="3962492" cy="7988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4071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 w="9525">
                <a:noFill/>
                <a:prstDash val="solid"/>
              </a:ln>
              <a:solidFill>
                <a:schemeClr val="accent3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rPr>
            <a:t>Making predictions</a:t>
          </a:r>
        </a:p>
      </dsp:txBody>
      <dsp:txXfrm>
        <a:off x="463529" y="2795905"/>
        <a:ext cx="3962492" cy="798830"/>
      </dsp:txXfrm>
    </dsp:sp>
    <dsp:sp modelId="{75E38B3F-4273-48EA-A19E-39A811C7E107}">
      <dsp:nvSpPr>
        <dsp:cNvPr id="0" name=""/>
        <dsp:cNvSpPr/>
      </dsp:nvSpPr>
      <dsp:spPr>
        <a:xfrm>
          <a:off x="1565" y="2696051"/>
          <a:ext cx="998537" cy="998537"/>
        </a:xfrm>
        <a:prstGeom prst="diamond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C8839-8357-4083-A3BB-D354D7D14530}">
      <dsp:nvSpPr>
        <dsp:cNvPr id="0" name=""/>
        <dsp:cNvSpPr/>
      </dsp:nvSpPr>
      <dsp:spPr>
        <a:xfrm>
          <a:off x="392860" y="0"/>
          <a:ext cx="4452414" cy="2127950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BD29E-8A9E-4637-8B54-977E3B48A3F8}">
      <dsp:nvSpPr>
        <dsp:cNvPr id="0" name=""/>
        <dsp:cNvSpPr/>
      </dsp:nvSpPr>
      <dsp:spPr>
        <a:xfrm>
          <a:off x="177503" y="638385"/>
          <a:ext cx="1571440" cy="8511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Training data</a:t>
          </a:r>
        </a:p>
      </dsp:txBody>
      <dsp:txXfrm>
        <a:off x="219054" y="679936"/>
        <a:ext cx="1488338" cy="768078"/>
      </dsp:txXfrm>
    </dsp:sp>
    <dsp:sp modelId="{7B604C72-8E97-43C4-9619-E75713BDBFC0}">
      <dsp:nvSpPr>
        <dsp:cNvPr id="0" name=""/>
        <dsp:cNvSpPr/>
      </dsp:nvSpPr>
      <dsp:spPr>
        <a:xfrm>
          <a:off x="1833347" y="638385"/>
          <a:ext cx="1571440" cy="8511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Algorithm</a:t>
          </a:r>
        </a:p>
      </dsp:txBody>
      <dsp:txXfrm>
        <a:off x="1874898" y="679936"/>
        <a:ext cx="1488338" cy="768078"/>
      </dsp:txXfrm>
    </dsp:sp>
    <dsp:sp modelId="{0906ED9F-4CBF-4A4B-AADC-028B0DA4CDDC}">
      <dsp:nvSpPr>
        <dsp:cNvPr id="0" name=""/>
        <dsp:cNvSpPr/>
      </dsp:nvSpPr>
      <dsp:spPr>
        <a:xfrm>
          <a:off x="3489191" y="638385"/>
          <a:ext cx="1571440" cy="8511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Model</a:t>
          </a:r>
        </a:p>
      </dsp:txBody>
      <dsp:txXfrm>
        <a:off x="3530742" y="679936"/>
        <a:ext cx="1488338" cy="768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C8839-8357-4083-A3BB-D354D7D14530}">
      <dsp:nvSpPr>
        <dsp:cNvPr id="0" name=""/>
        <dsp:cNvSpPr/>
      </dsp:nvSpPr>
      <dsp:spPr>
        <a:xfrm>
          <a:off x="392860" y="0"/>
          <a:ext cx="4452414" cy="2127950"/>
        </a:xfrm>
        <a:prstGeom prst="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BD29E-8A9E-4637-8B54-977E3B48A3F8}">
      <dsp:nvSpPr>
        <dsp:cNvPr id="0" name=""/>
        <dsp:cNvSpPr/>
      </dsp:nvSpPr>
      <dsp:spPr>
        <a:xfrm>
          <a:off x="157553" y="638385"/>
          <a:ext cx="1571440" cy="8511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New Data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???</a:t>
          </a:r>
        </a:p>
      </dsp:txBody>
      <dsp:txXfrm>
        <a:off x="199104" y="679936"/>
        <a:ext cx="1488338" cy="768078"/>
      </dsp:txXfrm>
    </dsp:sp>
    <dsp:sp modelId="{7B604C72-8E97-43C4-9619-E75713BDBFC0}">
      <dsp:nvSpPr>
        <dsp:cNvPr id="0" name=""/>
        <dsp:cNvSpPr/>
      </dsp:nvSpPr>
      <dsp:spPr>
        <a:xfrm>
          <a:off x="1833347" y="638385"/>
          <a:ext cx="1571440" cy="8511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</a:t>
          </a:r>
        </a:p>
      </dsp:txBody>
      <dsp:txXfrm>
        <a:off x="1874898" y="679936"/>
        <a:ext cx="1488338" cy="768078"/>
      </dsp:txXfrm>
    </dsp:sp>
    <dsp:sp modelId="{0906ED9F-4CBF-4A4B-AADC-028B0DA4CDDC}">
      <dsp:nvSpPr>
        <dsp:cNvPr id="0" name=""/>
        <dsp:cNvSpPr/>
      </dsp:nvSpPr>
      <dsp:spPr>
        <a:xfrm>
          <a:off x="3509141" y="638385"/>
          <a:ext cx="1571440" cy="8511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Predictions</a:t>
          </a:r>
        </a:p>
      </dsp:txBody>
      <dsp:txXfrm>
        <a:off x="3550692" y="679936"/>
        <a:ext cx="1488338" cy="7680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2E973-9ACD-4D54-AD5C-7EE16A055570}">
      <dsp:nvSpPr>
        <dsp:cNvPr id="0" name=""/>
        <dsp:cNvSpPr/>
      </dsp:nvSpPr>
      <dsp:spPr>
        <a:xfrm>
          <a:off x="2900922" y="1580623"/>
          <a:ext cx="5057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759" y="4572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ACD734-9950-4389-8B86-E1148DAD8B23}">
      <dsp:nvSpPr>
        <dsp:cNvPr id="0" name=""/>
        <dsp:cNvSpPr/>
      </dsp:nvSpPr>
      <dsp:spPr>
        <a:xfrm>
          <a:off x="1115009" y="1035047"/>
          <a:ext cx="505759" cy="591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2879" y="0"/>
              </a:lnTo>
              <a:lnTo>
                <a:pt x="252879" y="591295"/>
              </a:lnTo>
              <a:lnTo>
                <a:pt x="505759" y="591295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05EDF-818D-427E-91A5-8E6A088CFD21}">
      <dsp:nvSpPr>
        <dsp:cNvPr id="0" name=""/>
        <dsp:cNvSpPr/>
      </dsp:nvSpPr>
      <dsp:spPr>
        <a:xfrm>
          <a:off x="2900922" y="398032"/>
          <a:ext cx="5057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759" y="4572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6AF4-1C41-40E2-B9F6-7397978E1268}">
      <dsp:nvSpPr>
        <dsp:cNvPr id="0" name=""/>
        <dsp:cNvSpPr/>
      </dsp:nvSpPr>
      <dsp:spPr>
        <a:xfrm>
          <a:off x="1115009" y="443752"/>
          <a:ext cx="505759" cy="591295"/>
        </a:xfrm>
        <a:custGeom>
          <a:avLst/>
          <a:gdLst/>
          <a:ahLst/>
          <a:cxnLst/>
          <a:rect l="0" t="0" r="0" b="0"/>
          <a:pathLst>
            <a:path>
              <a:moveTo>
                <a:pt x="0" y="591295"/>
              </a:moveTo>
              <a:lnTo>
                <a:pt x="252879" y="591295"/>
              </a:lnTo>
              <a:lnTo>
                <a:pt x="252879" y="0"/>
              </a:lnTo>
              <a:lnTo>
                <a:pt x="505759" y="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7430D-07B0-4E41-95CF-8EDC32749DB7}">
      <dsp:nvSpPr>
        <dsp:cNvPr id="0" name=""/>
        <dsp:cNvSpPr/>
      </dsp:nvSpPr>
      <dsp:spPr>
        <a:xfrm>
          <a:off x="474363" y="747547"/>
          <a:ext cx="640645" cy="574999"/>
        </a:xfrm>
        <a:prstGeom prst="rect">
          <a:avLst/>
        </a:prstGeom>
        <a:solidFill>
          <a:schemeClr val="accent6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</a:t>
          </a:r>
        </a:p>
      </dsp:txBody>
      <dsp:txXfrm>
        <a:off x="474363" y="747547"/>
        <a:ext cx="640645" cy="574999"/>
      </dsp:txXfrm>
    </dsp:sp>
    <dsp:sp modelId="{9587DA1B-2843-472A-B126-FADF332FC40B}">
      <dsp:nvSpPr>
        <dsp:cNvPr id="0" name=""/>
        <dsp:cNvSpPr/>
      </dsp:nvSpPr>
      <dsp:spPr>
        <a:xfrm>
          <a:off x="1620768" y="169433"/>
          <a:ext cx="1280153" cy="548637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Quantitative</a:t>
          </a:r>
          <a:endParaRPr lang="en-US" sz="1600" kern="1200" dirty="0"/>
        </a:p>
      </dsp:txBody>
      <dsp:txXfrm>
        <a:off x="1620768" y="169433"/>
        <a:ext cx="1280153" cy="548637"/>
      </dsp:txXfrm>
    </dsp:sp>
    <dsp:sp modelId="{198B923D-8CA6-48E1-ABAD-9E54C5CF71E8}">
      <dsp:nvSpPr>
        <dsp:cNvPr id="0" name=""/>
        <dsp:cNvSpPr/>
      </dsp:nvSpPr>
      <dsp:spPr>
        <a:xfrm>
          <a:off x="3406682" y="225"/>
          <a:ext cx="5856167" cy="887053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Measurements or counts, recorded as numerical values (e.g. height, temperature, etc.)</a:t>
          </a:r>
        </a:p>
      </dsp:txBody>
      <dsp:txXfrm>
        <a:off x="3406682" y="225"/>
        <a:ext cx="5856167" cy="887053"/>
      </dsp:txXfrm>
    </dsp:sp>
    <dsp:sp modelId="{EFEA8D7F-1A1D-4416-BD91-93F172A203AC}">
      <dsp:nvSpPr>
        <dsp:cNvPr id="0" name=""/>
        <dsp:cNvSpPr/>
      </dsp:nvSpPr>
      <dsp:spPr>
        <a:xfrm>
          <a:off x="1620768" y="1352024"/>
          <a:ext cx="1280153" cy="548637"/>
        </a:xfrm>
        <a:prstGeom prst="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Qualitative</a:t>
          </a:r>
          <a:endParaRPr lang="en-US" sz="1600" kern="1200" dirty="0"/>
        </a:p>
      </dsp:txBody>
      <dsp:txXfrm>
        <a:off x="1620768" y="1352024"/>
        <a:ext cx="1280153" cy="548637"/>
      </dsp:txXfrm>
    </dsp:sp>
    <dsp:sp modelId="{94C8F584-996E-4DDD-90F7-968932F5073C}">
      <dsp:nvSpPr>
        <dsp:cNvPr id="0" name=""/>
        <dsp:cNvSpPr/>
      </dsp:nvSpPr>
      <dsp:spPr>
        <a:xfrm>
          <a:off x="3406682" y="1203378"/>
          <a:ext cx="5855686" cy="845928"/>
        </a:xfrm>
        <a:prstGeom prst="rect">
          <a:avLst/>
        </a:prstGeom>
        <a:solidFill>
          <a:schemeClr val="accent6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Ordinal</a:t>
          </a:r>
          <a:r>
            <a:rPr lang="en-US" sz="1800" kern="1200" dirty="0"/>
            <a:t>: possesses a natural ordering (e.g. shirt sizes)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 dirty="0"/>
            <a:t>Nominal</a:t>
          </a:r>
          <a:r>
            <a:rPr lang="en-US" sz="1800" kern="1200" dirty="0"/>
            <a:t>: just name the categories (e.g. marital status, gender, etc.)</a:t>
          </a:r>
        </a:p>
      </dsp:txBody>
      <dsp:txXfrm>
        <a:off x="3406682" y="1203378"/>
        <a:ext cx="5855686" cy="845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rgbClr val="273FA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722570D0-88EA-41DC-8BC9-9D18FDC285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910" y="211806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rgbClr val="3E5AD1"/>
            </a:gs>
            <a:gs pos="100000">
              <a:srgbClr val="2A43A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DBE1B0-C560-4023-8D4E-1B5930157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7289" y="6318603"/>
            <a:ext cx="918882" cy="351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53A44-AEF6-4C24-B27F-A6F4665A8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5270" y="6280470"/>
            <a:ext cx="6128030" cy="35199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4342"/>
                </a:solidFill>
              </a:defRPr>
            </a:lvl1pPr>
          </a:lstStyle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9939FD-FC3E-4782-A10F-9D38D1B79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7289" y="6318603"/>
            <a:ext cx="918882" cy="351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A7EDC-6FB5-4733-9E4A-F7A906B7F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5270" y="6280470"/>
            <a:ext cx="6128030" cy="35199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4342"/>
                </a:solidFill>
              </a:defRPr>
            </a:lvl1pPr>
          </a:lstStyle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 marL="796925" indent="-290513">
              <a:buSzPct val="100000"/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C4880A9-3B14-46AE-BC34-784DE2DA4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7289" y="6318603"/>
            <a:ext cx="918882" cy="351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59621779-1063-4F1C-8F31-4CF17C8CC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5270" y="6280470"/>
            <a:ext cx="6128030" cy="35199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4342"/>
                </a:solidFill>
              </a:defRPr>
            </a:lvl1pPr>
          </a:lstStyle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Section Header">
    <p:bg>
      <p:bgPr>
        <a:gradFill flip="none" rotWithShape="1">
          <a:gsLst>
            <a:gs pos="0">
              <a:srgbClr val="3E5AD1">
                <a:lumMod val="55000"/>
                <a:lumOff val="45000"/>
                <a:alpha val="96000"/>
              </a:srgbClr>
            </a:gs>
            <a:gs pos="97000">
              <a:srgbClr val="2A43AF">
                <a:lumMod val="69000"/>
                <a:lumOff val="31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46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288027"/>
            <a:ext cx="4572000" cy="450317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288027"/>
            <a:ext cx="4572000" cy="45031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A801E8-5BD4-4221-A4EC-47DEE47C0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7289" y="6318603"/>
            <a:ext cx="918882" cy="351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E3055649-631D-4676-8CE8-50A9BC990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5270" y="6280470"/>
            <a:ext cx="6128030" cy="35199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4342"/>
                </a:solidFill>
              </a:defRPr>
            </a:lvl1pPr>
          </a:lstStyle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100564"/>
            <a:ext cx="4572000" cy="641350"/>
          </a:xfrm>
          <a:ln>
            <a:noFill/>
          </a:ln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400" b="0">
                <a:solidFill>
                  <a:srgbClr val="3E5AD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1796739"/>
            <a:ext cx="4572000" cy="39944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100564"/>
            <a:ext cx="4572000" cy="64135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0" dirty="0" smtClean="0">
                <a:solidFill>
                  <a:srgbClr val="3E5AD1"/>
                </a:solidFill>
              </a:defRPr>
            </a:lvl1pPr>
          </a:lstStyle>
          <a:p>
            <a:pPr marL="344488" lvl="0" indent="-344488"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1796739"/>
            <a:ext cx="4572000" cy="39944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8D5C411-057E-4FBF-9ED9-41677417D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27289" y="6318603"/>
            <a:ext cx="918882" cy="351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19F90E62-E01C-4872-8F45-29D4ECA2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05270" y="6280470"/>
            <a:ext cx="6128030" cy="35199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4342"/>
                </a:solidFill>
              </a:defRPr>
            </a:lvl1pPr>
          </a:lstStyle>
          <a:p>
            <a:r>
              <a:rPr lang="en-US" dirty="0"/>
              <a:t>Machine Learning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D2E2D0-5680-4F6B-8249-55E5FA975FB6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3808769" y="3555897"/>
            <a:ext cx="4572000" cy="0"/>
          </a:xfrm>
          <a:prstGeom prst="line">
            <a:avLst/>
          </a:prstGeom>
          <a:ln w="12700">
            <a:solidFill>
              <a:srgbClr val="273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F9D2-4B8F-46CC-9AEE-10F02228C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7289" y="6318603"/>
            <a:ext cx="918882" cy="351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C91504-4BE6-4FD9-9AEE-1BDAC2B15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5270" y="6280470"/>
            <a:ext cx="6128030" cy="35199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4342"/>
                </a:solidFill>
              </a:defRPr>
            </a:lvl1pPr>
          </a:lstStyle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BBC83327-0234-4BA5-9465-B19074186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7289" y="6318603"/>
            <a:ext cx="918882" cy="351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Footer Placeholder 7">
            <a:extLst>
              <a:ext uri="{FF2B5EF4-FFF2-40B4-BE49-F238E27FC236}">
                <a16:creationId xmlns:a16="http://schemas.microsoft.com/office/drawing/2014/main" id="{5F3F5EAD-9784-4A81-AFC0-407535B57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5270" y="6280470"/>
            <a:ext cx="6128030" cy="35199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4342"/>
                </a:solidFill>
              </a:defRPr>
            </a:lvl1pPr>
          </a:lstStyle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575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rgbClr val="3E5AD1"/>
            </a:gs>
            <a:gs pos="100000">
              <a:srgbClr val="2A43A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47298177-42A8-48C1-B3AF-3192DAF5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7289" y="6318603"/>
            <a:ext cx="918882" cy="351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2" name="Footer Placeholder 7">
            <a:extLst>
              <a:ext uri="{FF2B5EF4-FFF2-40B4-BE49-F238E27FC236}">
                <a16:creationId xmlns:a16="http://schemas.microsoft.com/office/drawing/2014/main" id="{84CCD687-5868-4708-ABA4-8A6A519FF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5270" y="6280470"/>
            <a:ext cx="6128030" cy="35199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4342"/>
                </a:solidFill>
              </a:defRPr>
            </a:lvl1pPr>
          </a:lstStyle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89263"/>
            <a:ext cx="9601200" cy="85647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202596"/>
            <a:ext cx="9601200" cy="4839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8" name="Straight Connector 147"/>
          <p:cNvCxnSpPr>
            <a:cxnSpLocks/>
          </p:cNvCxnSpPr>
          <p:nvPr userDrawn="1"/>
        </p:nvCxnSpPr>
        <p:spPr>
          <a:xfrm>
            <a:off x="1295400" y="6167591"/>
            <a:ext cx="10058400" cy="0"/>
          </a:xfrm>
          <a:prstGeom prst="line">
            <a:avLst/>
          </a:prstGeom>
          <a:ln w="12700">
            <a:solidFill>
              <a:srgbClr val="273F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7289" y="6318603"/>
            <a:ext cx="918882" cy="351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9" name="Footer Placeholder 7">
            <a:extLst>
              <a:ext uri="{FF2B5EF4-FFF2-40B4-BE49-F238E27FC236}">
                <a16:creationId xmlns:a16="http://schemas.microsoft.com/office/drawing/2014/main" id="{30C00B29-B994-4D65-97CD-F30D709D3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05270" y="6280470"/>
            <a:ext cx="6128030" cy="35199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424342"/>
                </a:solidFill>
              </a:defRPr>
            </a:lvl1pPr>
          </a:lstStyle>
          <a:p>
            <a:r>
              <a:rPr lang="en-US" dirty="0"/>
              <a:t>Machine Learning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6D07B28-FD8C-4A65-8AFB-B98E06207C1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40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34" y="42642"/>
            <a:ext cx="1243584" cy="12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2" r:id="rId4"/>
    <p:sldLayoutId id="2147483653" r:id="rId5"/>
    <p:sldLayoutId id="2147483654" r:id="rId6"/>
    <p:sldLayoutId id="2147483655" r:id="rId7"/>
    <p:sldLayoutId id="2147483672" r:id="rId8"/>
    <p:sldLayoutId id="2147483656" r:id="rId9"/>
    <p:sldLayoutId id="2147483669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273FA4"/>
          </a:solidFill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50000"/>
        </a:lnSpc>
        <a:spcBef>
          <a:spcPts val="1800"/>
        </a:spcBef>
        <a:buClr>
          <a:srgbClr val="273FA4"/>
        </a:buClr>
        <a:buSzPct val="9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95275" algn="l" defTabSz="914400" rtl="0" eaLnBrk="1" latinLnBrk="0" hangingPunct="1">
        <a:lnSpc>
          <a:spcPct val="150000"/>
        </a:lnSpc>
        <a:spcBef>
          <a:spcPts val="1200"/>
        </a:spcBef>
        <a:buClr>
          <a:srgbClr val="273FA4"/>
        </a:buClr>
        <a:buSzPct val="8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indent="-290513" algn="l" defTabSz="914400" rtl="0" eaLnBrk="1" latinLnBrk="0" hangingPunct="1">
        <a:lnSpc>
          <a:spcPct val="150000"/>
        </a:lnSpc>
        <a:spcBef>
          <a:spcPts val="800"/>
        </a:spcBef>
        <a:buClr>
          <a:srgbClr val="273FA4"/>
        </a:buClr>
        <a:buSzPct val="40000"/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300038" algn="l" defTabSz="914400" rtl="0" eaLnBrk="1" latinLnBrk="0" hangingPunct="1">
        <a:lnSpc>
          <a:spcPct val="150000"/>
        </a:lnSpc>
        <a:spcBef>
          <a:spcPts val="800"/>
        </a:spcBef>
        <a:buClr>
          <a:srgbClr val="273FA4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58888" indent="-295275" algn="l" defTabSz="914400" rtl="0" eaLnBrk="1" latinLnBrk="0" hangingPunct="1">
        <a:lnSpc>
          <a:spcPct val="150000"/>
        </a:lnSpc>
        <a:spcBef>
          <a:spcPts val="600"/>
        </a:spcBef>
        <a:buClr>
          <a:srgbClr val="273FA4"/>
        </a:buClr>
        <a:buSzPct val="9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7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4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Rasoul</a:t>
            </a:r>
            <a:r>
              <a:rPr lang="en-US" dirty="0"/>
              <a:t> Ameri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717">
        <p14:prism dir="u" isInverted="1"/>
      </p:transition>
    </mc:Choice>
    <mc:Fallback xmlns="">
      <p:transition spd="slow" advTm="1071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8D73-65D5-4098-9349-88900EE11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29A2-8EC8-4A2B-8AB1-EAA0A937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Regression</a:t>
            </a:r>
          </a:p>
          <a:p>
            <a:pPr lvl="1"/>
            <a:r>
              <a:rPr lang="en-US" dirty="0"/>
              <a:t>Covers situations where Y is continuous (quantitative)</a:t>
            </a:r>
          </a:p>
          <a:p>
            <a:pPr lvl="1"/>
            <a:r>
              <a:rPr lang="en-US" dirty="0"/>
              <a:t>E.g. predicting the value of the Rainfall in 6 months.</a:t>
            </a:r>
          </a:p>
          <a:p>
            <a:r>
              <a:rPr lang="en-US" b="1" dirty="0"/>
              <a:t>Classification</a:t>
            </a:r>
          </a:p>
          <a:p>
            <a:pPr lvl="1"/>
            <a:r>
              <a:rPr lang="en-US" dirty="0"/>
              <a:t>Covers situations where Y is categorical (qualitative)</a:t>
            </a:r>
          </a:p>
          <a:p>
            <a:pPr lvl="1"/>
            <a:r>
              <a:rPr lang="en-US" dirty="0"/>
              <a:t>E.g. Will the Rainfall be up or down in 6 months?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5FD4C-EC62-4AD9-939D-E5AD7A40F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88E1-5B17-4A0A-B204-90D862CCD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2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922">
        <p14:prism dir="u" isInverted="1"/>
      </p:transition>
    </mc:Choice>
    <mc:Fallback xmlns="">
      <p:transition spd="slow" advTm="6092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EDF2-2898-4D6F-8D1E-7600B462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(summary)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08DE-2A56-4FFE-A29E-59D51DF01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regression problem requires the prediction of a quantity.</a:t>
            </a:r>
          </a:p>
          <a:p>
            <a:r>
              <a:rPr lang="en-US" b="1" dirty="0"/>
              <a:t>Multivariate regression problem</a:t>
            </a:r>
            <a:r>
              <a:rPr lang="en-US" dirty="0"/>
              <a:t>: a problem with multiple input variables.</a:t>
            </a:r>
          </a:p>
          <a:p>
            <a:r>
              <a:rPr lang="en-US" b="1" dirty="0"/>
              <a:t>Time series forecasting problem</a:t>
            </a:r>
            <a:r>
              <a:rPr lang="en-US" dirty="0"/>
              <a:t>: a regression problem where input variables are ordered by time.</a:t>
            </a:r>
          </a:p>
          <a:p>
            <a:r>
              <a:rPr lang="en-US" dirty="0"/>
              <a:t>Regression is the task of predicting a continuous quantity.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2209F-BE0D-4749-A7E8-503A89741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8E8D-8DA5-4F3C-9B5A-3EC45CFB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2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7400">
        <p14:prism dir="u" isInverted="1"/>
      </p:transition>
    </mc:Choice>
    <mc:Fallback xmlns="">
      <p:transition spd="slow" advTm="674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C1D2-529E-4D9D-8169-3D92A35F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(summary)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578C-CAD1-4CEF-9124-7384512D0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classification problem requires that examples be classified into one of two or more classes.</a:t>
            </a:r>
          </a:p>
          <a:p>
            <a:r>
              <a:rPr lang="en-US" b="1" dirty="0"/>
              <a:t>Binary classification problem:</a:t>
            </a:r>
            <a:r>
              <a:rPr lang="en-US" dirty="0"/>
              <a:t> a problem with two classes.</a:t>
            </a:r>
          </a:p>
          <a:p>
            <a:r>
              <a:rPr lang="en-US" b="1" dirty="0"/>
              <a:t>Multi-class classification problem:</a:t>
            </a:r>
            <a:r>
              <a:rPr lang="en-US" dirty="0"/>
              <a:t> a problem with more than two classes.</a:t>
            </a:r>
          </a:p>
          <a:p>
            <a:r>
              <a:rPr lang="en-US" dirty="0"/>
              <a:t>Classification is the task of predicting a discrete class label.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AADDD-5C3F-401F-8230-D4E2EE21B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D5B5D-998F-45D4-9581-658871174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620">
        <p14:prism dir="u" isInverted="1"/>
      </p:transition>
    </mc:Choice>
    <mc:Fallback xmlns="">
      <p:transition spd="slow" advTm="4062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236081-6277-4A71-9590-6B290BC2C213}"/>
              </a:ext>
            </a:extLst>
          </p:cNvPr>
          <p:cNvSpPr/>
          <p:nvPr/>
        </p:nvSpPr>
        <p:spPr>
          <a:xfrm>
            <a:off x="2214167" y="793302"/>
            <a:ext cx="7763664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Next session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Classification methods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and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using PYTHON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1212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2916">
        <p14:prism dir="u" isInverted="1"/>
      </p:transition>
    </mc:Choice>
    <mc:Fallback xmlns="">
      <p:transition spd="slow" advTm="229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B6AB7-C351-4748-8A93-3A3AABFE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123BAD-114D-4BA0-82C9-C751AA293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934" b="11967"/>
          <a:stretch/>
        </p:blipFill>
        <p:spPr>
          <a:xfrm>
            <a:off x="2793445" y="285173"/>
            <a:ext cx="6976719" cy="57975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C299D-A9DF-4D2B-85CA-02EE58270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706A-516C-4482-8ABC-6A8E21389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1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C39050-EBED-4AA2-B027-78CE77EF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16C173F-CD7C-4FB8-9468-179428DE4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719386"/>
              </p:ext>
            </p:extLst>
          </p:nvPr>
        </p:nvGraphicFramePr>
        <p:xfrm>
          <a:off x="1295400" y="1203325"/>
          <a:ext cx="9601200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ED38E-5D74-46B9-B67D-B5176E6B7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CC487-934E-4D17-9E0B-CE3DD91A3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9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490">
        <p14:prism dir="u" isInverted="1"/>
      </p:transition>
    </mc:Choice>
    <mc:Fallback xmlns="">
      <p:transition spd="slow" advTm="4049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5ACD-C4F1-4A0F-9790-EC1827AC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80B3A-9061-4223-8E59-27B2B651B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from data is used in situations where we don’t have any analytic solution, but we do have data that we can use to construct an empirical solution.</a:t>
            </a:r>
          </a:p>
          <a:p>
            <a:r>
              <a:rPr lang="en-US" dirty="0"/>
              <a:t>The basic premise of learning from data is the use of a set of observations to uncover an underlying process.</a:t>
            </a:r>
          </a:p>
          <a:p>
            <a:endParaRPr lang="en-US" sz="1200" dirty="0"/>
          </a:p>
          <a:p>
            <a:pPr marL="0" indent="0" algn="ctr">
              <a:buNone/>
            </a:pP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 this aim, we should create a </a:t>
            </a:r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predictive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F3BBF-0A1C-4304-AABD-15D785B9B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9B4B-FFA3-4D89-B9D0-397C3F9A4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6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9312">
        <p14:prism dir="u" isInverted="1"/>
      </p:transition>
    </mc:Choice>
    <mc:Fallback xmlns="">
      <p:transition spd="slow" advTm="6931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69A3-B165-42FB-B6D9-FD7080B6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91845-ADF4-4265-8CE8-7D58260C8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three aspects of predictive modeling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F7D70F-8A02-483B-8E2B-6BD7562AA71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312009"/>
              </p:ext>
            </p:extLst>
          </p:nvPr>
        </p:nvGraphicFramePr>
        <p:xfrm>
          <a:off x="1295400" y="1797050"/>
          <a:ext cx="4572000" cy="399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4A9357-1CD8-4FEC-8848-75100CB53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model and use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AC456-5F0F-439C-9547-959304218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4F4BB-1C23-404A-85DA-185D4F4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0D225-596B-4A0D-A8F1-0B2B034D67FC}"/>
              </a:ext>
            </a:extLst>
          </p:cNvPr>
          <p:cNvSpPr txBox="1"/>
          <p:nvPr/>
        </p:nvSpPr>
        <p:spPr>
          <a:xfrm>
            <a:off x="1592827" y="3552024"/>
            <a:ext cx="47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99B79E-A73E-486C-823D-E64821F3D75B}"/>
              </a:ext>
            </a:extLst>
          </p:cNvPr>
          <p:cNvSpPr txBox="1"/>
          <p:nvPr/>
        </p:nvSpPr>
        <p:spPr>
          <a:xfrm>
            <a:off x="1571436" y="2318618"/>
            <a:ext cx="47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31F9D-84F6-40CA-86D6-CCAA4637F7F8}"/>
              </a:ext>
            </a:extLst>
          </p:cNvPr>
          <p:cNvSpPr txBox="1"/>
          <p:nvPr/>
        </p:nvSpPr>
        <p:spPr>
          <a:xfrm>
            <a:off x="1553499" y="4722066"/>
            <a:ext cx="47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solidFill>
                    <a:schemeClr val="tx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D88105A-2EB6-45BF-B14A-08B37E274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656354"/>
              </p:ext>
            </p:extLst>
          </p:nvPr>
        </p:nvGraphicFramePr>
        <p:xfrm>
          <a:off x="6324600" y="1612490"/>
          <a:ext cx="5238135" cy="212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7A258DD-2574-4921-8409-AC93A6404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259705"/>
              </p:ext>
            </p:extLst>
          </p:nvPr>
        </p:nvGraphicFramePr>
        <p:xfrm>
          <a:off x="6324600" y="3813634"/>
          <a:ext cx="5238135" cy="2127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6145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82775">
        <p14:prism dir="u" isInverted="1"/>
      </p:transition>
    </mc:Choice>
    <mc:Fallback xmlns="">
      <p:transition spd="slow" advTm="18277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9633-04F0-4B56-9499-874CF9DE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0B0EA-1F37-4320-A9ED-B6AD63BCE1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most common type of machine learning is to learn the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make predictions of Y for new X.</a:t>
                </a:r>
              </a:p>
              <a:p>
                <a:pPr lvl="1"/>
                <a:r>
                  <a:rPr lang="en-US" dirty="0"/>
                  <a:t>f(x): target function</a:t>
                </a:r>
              </a:p>
              <a:p>
                <a:pPr lvl="1"/>
                <a:r>
                  <a:rPr lang="en-US" dirty="0"/>
                  <a:t>X: input variables</a:t>
                </a:r>
              </a:p>
              <a:p>
                <a:pPr lvl="1"/>
                <a:r>
                  <a:rPr lang="en-US" dirty="0"/>
                  <a:t>Y: output variables.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0B0EA-1F37-4320-A9ED-B6AD63BCE1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D64C2-E1A0-4079-8903-52089E1B1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083DB-6B70-4E30-B6C2-509AEAACB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2C514A-5153-40C9-B005-2BDBFBE3E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2383912"/>
              </p:ext>
            </p:extLst>
          </p:nvPr>
        </p:nvGraphicFramePr>
        <p:xfrm>
          <a:off x="822631" y="4149212"/>
          <a:ext cx="9737213" cy="204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1C834902-1085-44B1-BAB9-C6B77051CA7F}"/>
              </a:ext>
            </a:extLst>
          </p:cNvPr>
          <p:cNvSpPr/>
          <p:nvPr/>
        </p:nvSpPr>
        <p:spPr>
          <a:xfrm>
            <a:off x="2182761" y="4067488"/>
            <a:ext cx="8534400" cy="10944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4FAB9C-0387-48DB-A957-D25797F9871C}"/>
              </a:ext>
            </a:extLst>
          </p:cNvPr>
          <p:cNvSpPr/>
          <p:nvPr/>
        </p:nvSpPr>
        <p:spPr>
          <a:xfrm>
            <a:off x="2123766" y="5243660"/>
            <a:ext cx="8534400" cy="1094448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68A15A-7DE7-46EE-8F5F-F4E4C1A23EC3}"/>
              </a:ext>
            </a:extLst>
          </p:cNvPr>
          <p:cNvSpPr txBox="1"/>
          <p:nvPr/>
        </p:nvSpPr>
        <p:spPr>
          <a:xfrm>
            <a:off x="5527892" y="3605822"/>
            <a:ext cx="328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C9278E-BB47-4DCA-ADDF-E0422A7EB8BA}"/>
              </a:ext>
            </a:extLst>
          </p:cNvPr>
          <p:cNvSpPr txBox="1"/>
          <p:nvPr/>
        </p:nvSpPr>
        <p:spPr>
          <a:xfrm>
            <a:off x="5527892" y="6327803"/>
            <a:ext cx="3283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381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15917">
        <p14:prism dir="u" isInverted="1"/>
      </p:transition>
    </mc:Choice>
    <mc:Fallback xmlns="">
      <p:transition spd="slow" advTm="1159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BFDC-A372-4611-846B-1D2A59B7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0FFFE97-667B-427E-BE57-6768F0FF5B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Regression: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0FFFE97-667B-427E-BE57-6768F0FF5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850C4-0B49-4EED-986C-14D821116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A24D-4ED6-4E48-96B1-0D2B34DE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885AB43-5CF5-47DF-917A-F132C25F3E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295400" y="1857781"/>
            <a:ext cx="4572000" cy="3363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2DC2DB-5D0C-41D2-AAD9-24E4928C6119}"/>
              </a:ext>
            </a:extLst>
          </p:cNvPr>
          <p:cNvSpPr txBox="1"/>
          <p:nvPr/>
        </p:nvSpPr>
        <p:spPr>
          <a:xfrm>
            <a:off x="1612490" y="5093087"/>
            <a:ext cx="4254910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u="none" strike="noStrike" baseline="0" dirty="0">
                <a:latin typeface="ArialMT"/>
              </a:rPr>
              <a:t>Dataset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10 (X,Y) points generated from a sin function, with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0753">
        <p14:prism dir="u" isInverted="1"/>
      </p:transition>
    </mc:Choice>
    <mc:Fallback xmlns="">
      <p:transition spd="slow" advTm="60753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5D190F-E5D3-481F-BF2A-BFDCA78B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5FB5E-A4F3-4900-A704-7760CE1C4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0C6E8-6042-4887-AE69-B657642B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BB08D14-A2B9-4503-9072-E17CDF56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666" y="1147342"/>
            <a:ext cx="6455009" cy="483870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0E15A3F-76EA-4802-8791-E732112F81E7}"/>
              </a:ext>
            </a:extLst>
          </p:cNvPr>
          <p:cNvSpPr/>
          <p:nvPr/>
        </p:nvSpPr>
        <p:spPr>
          <a:xfrm rot="688130">
            <a:off x="8445766" y="880809"/>
            <a:ext cx="257634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Stock Market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Prediction</a:t>
            </a:r>
          </a:p>
        </p:txBody>
      </p:sp>
    </p:spTree>
    <p:extLst>
      <p:ext uri="{BB962C8B-B14F-4D97-AF65-F5344CB8AC3E}">
        <p14:creationId xmlns:p14="http://schemas.microsoft.com/office/powerpoint/2010/main" val="371615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6585">
        <p14:prism dir="u" isInverted="1"/>
      </p:transition>
    </mc:Choice>
    <mc:Fallback xmlns="">
      <p:transition spd="slow" advTm="4658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B201-FD15-4D86-980F-1EF360E4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10FCE-332B-4D2F-8DBC-6AF7DABF2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5E62A-CDCE-47D6-9C1F-CA304E0BE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6BC198D-BC4B-40B6-8E81-09CA24E09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508" y="1203325"/>
            <a:ext cx="8132983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9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5957">
        <p14:prism dir="u" isInverted="1"/>
      </p:transition>
    </mc:Choice>
    <mc:Fallback xmlns="">
      <p:transition spd="slow" advTm="105957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687</TotalTime>
  <Words>477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ArialMT</vt:lpstr>
      <vt:lpstr>Cambria Math</vt:lpstr>
      <vt:lpstr>Wingdings</vt:lpstr>
      <vt:lpstr>Diamond Grid 16x9</vt:lpstr>
      <vt:lpstr>Supervised Learning</vt:lpstr>
      <vt:lpstr>Background</vt:lpstr>
      <vt:lpstr>Background</vt:lpstr>
      <vt:lpstr>The Learning Problem</vt:lpstr>
      <vt:lpstr>Predictive model</vt:lpstr>
      <vt:lpstr>Predictive model</vt:lpstr>
      <vt:lpstr>Regression - Example</vt:lpstr>
      <vt:lpstr>Regression - Example</vt:lpstr>
      <vt:lpstr>Classification</vt:lpstr>
      <vt:lpstr>Classification VS Regression</vt:lpstr>
      <vt:lpstr>Regression (summary)</vt:lpstr>
      <vt:lpstr>Classification (summary)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Trojan</dc:creator>
  <cp:lastModifiedBy>AMERI RASOUL</cp:lastModifiedBy>
  <cp:revision>47</cp:revision>
  <dcterms:created xsi:type="dcterms:W3CDTF">2022-03-15T11:23:43Z</dcterms:created>
  <dcterms:modified xsi:type="dcterms:W3CDTF">2023-05-24T07:52:21Z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