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>
      <p:cViewPr>
        <p:scale>
          <a:sx n="116" d="100"/>
          <a:sy n="116" d="100"/>
        </p:scale>
        <p:origin x="41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F6FA-6202-2C6C-297A-D8342777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82228-7C48-4747-8342-4463CDDDB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F1C03-55A3-FF2A-C8A1-18BB02F1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709C8-E44B-42E3-748B-33B53008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FC36-B7DB-C95C-53E7-EF9BAF2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5C5A-111A-AA20-1247-795D76EF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87F89-9A71-4050-E7BE-392E9A75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CD1A-F79B-AF3E-EAB2-1AB6D02B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C661-1A19-440B-FD17-C9CD2FD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956C-0A08-B8E6-5678-87AA707D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62742-3188-F7BC-FBA1-169F137D4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162ED-DE01-15C1-E037-FAFC18164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B765-342F-C11E-2B5D-C1E36ED0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0A59D-E420-B544-4766-537EECA6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B09BC-D533-AFD8-78A4-4A50AF33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DE73-A176-E746-10F4-210931D8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24A9-D6B2-CD49-3AF5-1CBA23E0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F41D-F2A7-12F1-2D0B-70FF2172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CEB5-E670-7F81-E149-2C8190D1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A49A-217B-0AFA-7650-F001A228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3F49-2749-A897-5805-058724FE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84DF9-7393-9FAA-95B7-2126B426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F8765-FE09-B3C1-DDFA-BE715DB2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9AA2-3B94-CD0D-54AC-1E0A13F3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E3CA-1FB8-7AB5-2AE7-FBB4668C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C9DD-154D-32C2-F31D-0555072A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40AA-7B63-C9FA-2E55-E73951007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D4343-6295-19E7-FD30-942A22A7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31AB-38B8-4CEF-F72F-5E3FF85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AA6B3-C8F1-7B84-8523-7E3ED5B0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41D25-BEC9-8942-C15F-1A2CF22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759D-0EF9-1646-7718-A7682BB2D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D6D29-D345-4379-7BBD-F1CC43E7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CEFD8-C1F6-33A6-8A1B-8A56CE341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37D85-864E-4397-6526-FF41E27F7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49030-3805-34EF-6450-ACA2FB7F5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8DED2-44B7-EFF4-0562-F0A5F610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20F21-0423-A832-AC01-02376C89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80E6C-4FA6-882F-0B06-06294ADF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BE89-4396-55ED-0B36-ED5BACE9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CE35C-7589-60BA-1938-9C3DDD38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F246-187B-6F5C-6F34-782E189D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7ADD-49EF-18D2-62A2-6FC92548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1A99-632C-28D8-56EF-D7D5ACFB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876E3-717A-D241-CB30-12552F4D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3AF89-4A84-D31F-C0BD-4CE1B863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4302-1DB0-EEFD-FE70-70984914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343E1-A2D8-E1B4-6149-85CDBACB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0EE98-009C-4F87-51D9-B626405C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8F4AC-9850-8DA1-3B0C-EA84321F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9AA5E-D2CA-DDB6-2E3A-68BEB4F7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B331-523F-96B2-D5F9-6B2D274D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FBF9-6DA1-6F0A-F435-5AF61DA7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B1376-1F24-51AB-BE4B-E0B36C92F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BD4B4-17E3-C5AA-083E-0F9851BD0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BC1C-D96B-A104-2A79-D477D10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A215-10E0-1BEE-642A-113654CD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CF2E8-1D18-7203-0293-CB5EDF29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AA2D5-C8D2-A4E6-9FE0-228959E8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4703A-C35D-C62C-EAE8-76A7C85D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1310-2057-B48C-23F9-C6EF09C6C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0686-6F66-0B4E-AD2D-A64FEC70C5B1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20A4-5F7A-E076-E661-419B58C23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3F01-DF86-74DA-FE62-AA17B30D5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24667-B873-964E-8F5F-FBF233AC2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6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D8F1E84-F9F9-F955-0C24-A96D190E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8" y="0"/>
            <a:ext cx="9541564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27718F-8EE7-68BD-867F-2A0C5B631EB0}"/>
              </a:ext>
            </a:extLst>
          </p:cNvPr>
          <p:cNvSpPr txBox="1"/>
          <p:nvPr/>
        </p:nvSpPr>
        <p:spPr>
          <a:xfrm>
            <a:off x="7592870" y="3660437"/>
            <a:ext cx="150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Embedded 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60E92-94B6-8C9C-4726-2FD028B5FAF0}"/>
              </a:ext>
            </a:extLst>
          </p:cNvPr>
          <p:cNvSpPr txBox="1"/>
          <p:nvPr/>
        </p:nvSpPr>
        <p:spPr>
          <a:xfrm>
            <a:off x="9645788" y="3492038"/>
            <a:ext cx="150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Farmer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007E4-525C-A63C-A55D-AC87E872727F}"/>
              </a:ext>
            </a:extLst>
          </p:cNvPr>
          <p:cNvSpPr txBox="1"/>
          <p:nvPr/>
        </p:nvSpPr>
        <p:spPr>
          <a:xfrm>
            <a:off x="8674663" y="5779850"/>
            <a:ext cx="150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57E9A-2A9B-BAB1-E7E1-8C1F66E227F7}"/>
              </a:ext>
            </a:extLst>
          </p:cNvPr>
          <p:cNvSpPr txBox="1"/>
          <p:nvPr/>
        </p:nvSpPr>
        <p:spPr>
          <a:xfrm>
            <a:off x="9688803" y="4635944"/>
            <a:ext cx="150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GSM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004418-8969-6E57-F9EA-778AE2A67777}"/>
              </a:ext>
            </a:extLst>
          </p:cNvPr>
          <p:cNvSpPr txBox="1"/>
          <p:nvPr/>
        </p:nvSpPr>
        <p:spPr>
          <a:xfrm>
            <a:off x="9645787" y="1408481"/>
            <a:ext cx="150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Internet Access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22D41-C573-951C-DF96-B70337DFC268}"/>
              </a:ext>
            </a:extLst>
          </p:cNvPr>
          <p:cNvSpPr txBox="1"/>
          <p:nvPr/>
        </p:nvSpPr>
        <p:spPr>
          <a:xfrm>
            <a:off x="3609961" y="1073283"/>
            <a:ext cx="150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Bluetooth Mesh</a:t>
            </a:r>
            <a:br>
              <a:rPr lang="en-US" sz="1200" dirty="0"/>
            </a:br>
            <a:r>
              <a:rPr lang="en-US" sz="1200" dirty="0"/>
              <a:t>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E99ECB-16A1-4C20-3F25-B92DE80704D4}"/>
              </a:ext>
            </a:extLst>
          </p:cNvPr>
          <p:cNvSpPr txBox="1"/>
          <p:nvPr/>
        </p:nvSpPr>
        <p:spPr>
          <a:xfrm>
            <a:off x="2983833" y="5297477"/>
            <a:ext cx="17859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Temp Sensor </a:t>
            </a:r>
            <a:br>
              <a:rPr lang="en-US" sz="1000" dirty="0"/>
            </a:br>
            <a:r>
              <a:rPr lang="en-US" sz="1000" dirty="0"/>
              <a:t>Oxygen Sensor </a:t>
            </a:r>
          </a:p>
          <a:p>
            <a:pPr algn="ctr"/>
            <a:r>
              <a:rPr lang="en-US" sz="1000" dirty="0"/>
              <a:t>PH detector </a:t>
            </a:r>
            <a:br>
              <a:rPr lang="en-US" sz="1000" dirty="0"/>
            </a:br>
            <a:r>
              <a:rPr lang="en-US" sz="1000" dirty="0"/>
              <a:t>Humidity sensor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long life Battery + solar panel</a:t>
            </a:r>
            <a:br>
              <a:rPr lang="en-US" sz="1000" dirty="0"/>
            </a:br>
            <a:r>
              <a:rPr lang="en-US" sz="1000" dirty="0"/>
              <a:t>Bluetooth/ZigBee module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5F6C64B-73C8-597E-1757-6770EA0FFF76}"/>
              </a:ext>
            </a:extLst>
          </p:cNvPr>
          <p:cNvCxnSpPr>
            <a:cxnSpLocks/>
          </p:cNvCxnSpPr>
          <p:nvPr/>
        </p:nvCxnSpPr>
        <p:spPr>
          <a:xfrm>
            <a:off x="2002682" y="3335221"/>
            <a:ext cx="23622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F998B8-B9FA-022B-DE89-107FE177FE8E}"/>
              </a:ext>
            </a:extLst>
          </p:cNvPr>
          <p:cNvCxnSpPr>
            <a:cxnSpLocks/>
          </p:cNvCxnSpPr>
          <p:nvPr/>
        </p:nvCxnSpPr>
        <p:spPr>
          <a:xfrm>
            <a:off x="4364882" y="3335221"/>
            <a:ext cx="368424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75C6EC-DAFC-8D60-D77F-3A08029DB785}"/>
              </a:ext>
            </a:extLst>
          </p:cNvPr>
          <p:cNvCxnSpPr>
            <a:cxnSpLocks/>
          </p:cNvCxnSpPr>
          <p:nvPr/>
        </p:nvCxnSpPr>
        <p:spPr>
          <a:xfrm>
            <a:off x="2002682" y="2705641"/>
            <a:ext cx="0" cy="133696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52A41F-39CD-1FC3-BE14-3A20E26EF638}"/>
              </a:ext>
            </a:extLst>
          </p:cNvPr>
          <p:cNvCxnSpPr>
            <a:cxnSpLocks/>
          </p:cNvCxnSpPr>
          <p:nvPr/>
        </p:nvCxnSpPr>
        <p:spPr>
          <a:xfrm>
            <a:off x="3274019" y="2713662"/>
            <a:ext cx="0" cy="133696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0CB91C-5A5E-A101-70CD-DC1CFA9C67F7}"/>
              </a:ext>
            </a:extLst>
          </p:cNvPr>
          <p:cNvCxnSpPr>
            <a:cxnSpLocks/>
          </p:cNvCxnSpPr>
          <p:nvPr/>
        </p:nvCxnSpPr>
        <p:spPr>
          <a:xfrm>
            <a:off x="4605514" y="2713662"/>
            <a:ext cx="0" cy="133696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E22AA2-1B3C-C654-6CAA-EDDDDBE5328E}"/>
              </a:ext>
            </a:extLst>
          </p:cNvPr>
          <p:cNvCxnSpPr>
            <a:cxnSpLocks/>
          </p:cNvCxnSpPr>
          <p:nvPr/>
        </p:nvCxnSpPr>
        <p:spPr>
          <a:xfrm>
            <a:off x="5804661" y="2705641"/>
            <a:ext cx="0" cy="133696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6FCAA1-A889-CCAE-3924-953BC07678CE}"/>
              </a:ext>
            </a:extLst>
          </p:cNvPr>
          <p:cNvCxnSpPr>
            <a:cxnSpLocks/>
          </p:cNvCxnSpPr>
          <p:nvPr/>
        </p:nvCxnSpPr>
        <p:spPr>
          <a:xfrm>
            <a:off x="1983316" y="2722042"/>
            <a:ext cx="948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6FA3F1-65A4-92AC-50F7-345718853F56}"/>
              </a:ext>
            </a:extLst>
          </p:cNvPr>
          <p:cNvCxnSpPr>
            <a:cxnSpLocks/>
          </p:cNvCxnSpPr>
          <p:nvPr/>
        </p:nvCxnSpPr>
        <p:spPr>
          <a:xfrm>
            <a:off x="1983316" y="4039343"/>
            <a:ext cx="948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95EE73-5D79-9020-492A-7A97AB962FF8}"/>
              </a:ext>
            </a:extLst>
          </p:cNvPr>
          <p:cNvCxnSpPr>
            <a:cxnSpLocks/>
          </p:cNvCxnSpPr>
          <p:nvPr/>
        </p:nvCxnSpPr>
        <p:spPr>
          <a:xfrm>
            <a:off x="3257690" y="2722042"/>
            <a:ext cx="948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EE57D9-1A74-FC99-CB85-89332E082534}"/>
              </a:ext>
            </a:extLst>
          </p:cNvPr>
          <p:cNvCxnSpPr>
            <a:cxnSpLocks/>
          </p:cNvCxnSpPr>
          <p:nvPr/>
        </p:nvCxnSpPr>
        <p:spPr>
          <a:xfrm>
            <a:off x="3257689" y="4036691"/>
            <a:ext cx="948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17A5C2-19A3-06EE-4889-B2CFE8E364FC}"/>
              </a:ext>
            </a:extLst>
          </p:cNvPr>
          <p:cNvCxnSpPr>
            <a:cxnSpLocks/>
          </p:cNvCxnSpPr>
          <p:nvPr/>
        </p:nvCxnSpPr>
        <p:spPr>
          <a:xfrm>
            <a:off x="4589013" y="2725308"/>
            <a:ext cx="948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49B124-7E3A-ECFD-EBAA-CB3DA5246A21}"/>
              </a:ext>
            </a:extLst>
          </p:cNvPr>
          <p:cNvCxnSpPr>
            <a:cxnSpLocks/>
          </p:cNvCxnSpPr>
          <p:nvPr/>
        </p:nvCxnSpPr>
        <p:spPr>
          <a:xfrm>
            <a:off x="4588122" y="4030773"/>
            <a:ext cx="948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CE4366-D938-2FD9-0E94-C41A25AB68CD}"/>
              </a:ext>
            </a:extLst>
          </p:cNvPr>
          <p:cNvCxnSpPr>
            <a:cxnSpLocks/>
          </p:cNvCxnSpPr>
          <p:nvPr/>
        </p:nvCxnSpPr>
        <p:spPr>
          <a:xfrm>
            <a:off x="5788330" y="4024241"/>
            <a:ext cx="948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D79F11-6CC0-89A2-41F2-0849F0B5A2DD}"/>
              </a:ext>
            </a:extLst>
          </p:cNvPr>
          <p:cNvCxnSpPr>
            <a:cxnSpLocks/>
          </p:cNvCxnSpPr>
          <p:nvPr/>
        </p:nvCxnSpPr>
        <p:spPr>
          <a:xfrm>
            <a:off x="5804661" y="2722042"/>
            <a:ext cx="9482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624F3C-BEE1-EF16-1599-20325447F904}"/>
              </a:ext>
            </a:extLst>
          </p:cNvPr>
          <p:cNvCxnSpPr/>
          <p:nvPr/>
        </p:nvCxnSpPr>
        <p:spPr>
          <a:xfrm flipH="1">
            <a:off x="4364882" y="4184725"/>
            <a:ext cx="562120" cy="1011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A79837A-D2BD-289A-D6E1-9719BE52FE28}"/>
              </a:ext>
            </a:extLst>
          </p:cNvPr>
          <p:cNvSpPr txBox="1"/>
          <p:nvPr/>
        </p:nvSpPr>
        <p:spPr>
          <a:xfrm>
            <a:off x="7027139" y="1165615"/>
            <a:ext cx="150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CD84E1-2C62-C8A8-0A88-30D730D953EB}"/>
              </a:ext>
            </a:extLst>
          </p:cNvPr>
          <p:cNvSpPr txBox="1"/>
          <p:nvPr/>
        </p:nvSpPr>
        <p:spPr>
          <a:xfrm>
            <a:off x="8461678" y="1163360"/>
            <a:ext cx="1509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Dashboard</a:t>
            </a:r>
            <a:br>
              <a:rPr lang="fa-IR" sz="1200" dirty="0"/>
            </a:br>
            <a:r>
              <a:rPr lang="en-CA" sz="1200" dirty="0"/>
              <a:t>(ThingsBoard)</a:t>
            </a:r>
            <a:endParaRPr lang="en-US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E2E26C1-D11D-FD9A-DDC7-459075D0F664}"/>
              </a:ext>
            </a:extLst>
          </p:cNvPr>
          <p:cNvCxnSpPr>
            <a:cxnSpLocks/>
            <a:endCxn id="51" idx="2"/>
          </p:cNvCxnSpPr>
          <p:nvPr/>
        </p:nvCxnSpPr>
        <p:spPr>
          <a:xfrm flipH="1" flipV="1">
            <a:off x="7782061" y="1442614"/>
            <a:ext cx="390768" cy="1567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E57758-4EFA-A58F-EB04-86081B4B2927}"/>
              </a:ext>
            </a:extLst>
          </p:cNvPr>
          <p:cNvCxnSpPr>
            <a:cxnSpLocks/>
          </p:cNvCxnSpPr>
          <p:nvPr/>
        </p:nvCxnSpPr>
        <p:spPr>
          <a:xfrm flipH="1">
            <a:off x="9643808" y="3777242"/>
            <a:ext cx="748987" cy="1324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E83E7D-0881-0B01-8F05-49ED2AA2E354}"/>
              </a:ext>
            </a:extLst>
          </p:cNvPr>
          <p:cNvCxnSpPr>
            <a:cxnSpLocks/>
          </p:cNvCxnSpPr>
          <p:nvPr/>
        </p:nvCxnSpPr>
        <p:spPr>
          <a:xfrm flipH="1" flipV="1">
            <a:off x="8536982" y="3937436"/>
            <a:ext cx="679617" cy="1164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DF4D1D-248E-FCA7-F754-25A8F4453E9A}"/>
              </a:ext>
            </a:extLst>
          </p:cNvPr>
          <p:cNvCxnSpPr>
            <a:cxnSpLocks/>
          </p:cNvCxnSpPr>
          <p:nvPr/>
        </p:nvCxnSpPr>
        <p:spPr>
          <a:xfrm flipH="1">
            <a:off x="8728980" y="3360096"/>
            <a:ext cx="1289321" cy="2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18302DE-4F47-3862-422E-F1E3A483EB97}"/>
              </a:ext>
            </a:extLst>
          </p:cNvPr>
          <p:cNvCxnSpPr>
            <a:cxnSpLocks/>
          </p:cNvCxnSpPr>
          <p:nvPr/>
        </p:nvCxnSpPr>
        <p:spPr>
          <a:xfrm flipH="1" flipV="1">
            <a:off x="9643808" y="1298589"/>
            <a:ext cx="557183" cy="1498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5B0BCF-44A9-9EA8-A1B6-251971319AAC}"/>
              </a:ext>
            </a:extLst>
          </p:cNvPr>
          <p:cNvCxnSpPr>
            <a:cxnSpLocks/>
          </p:cNvCxnSpPr>
          <p:nvPr/>
        </p:nvCxnSpPr>
        <p:spPr>
          <a:xfrm>
            <a:off x="8317253" y="872681"/>
            <a:ext cx="3996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27C004-40B3-8954-EEB4-11D93A63BEE6}"/>
              </a:ext>
            </a:extLst>
          </p:cNvPr>
          <p:cNvCxnSpPr>
            <a:cxnSpLocks/>
          </p:cNvCxnSpPr>
          <p:nvPr/>
        </p:nvCxnSpPr>
        <p:spPr>
          <a:xfrm flipH="1">
            <a:off x="8274221" y="875786"/>
            <a:ext cx="357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3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Rasool Bousaeidi</dc:creator>
  <cp:lastModifiedBy>Rasool Bousaeidi</cp:lastModifiedBy>
  <cp:revision>4</cp:revision>
  <dcterms:created xsi:type="dcterms:W3CDTF">2023-03-07T09:09:28Z</dcterms:created>
  <dcterms:modified xsi:type="dcterms:W3CDTF">2023-03-08T09:01:43Z</dcterms:modified>
</cp:coreProperties>
</file>