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39"/>
  </p:notesMasterIdLst>
  <p:sldIdLst>
    <p:sldId id="262" r:id="rId4"/>
    <p:sldId id="261" r:id="rId5"/>
    <p:sldId id="256" r:id="rId6"/>
    <p:sldId id="257" r:id="rId7"/>
    <p:sldId id="263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54" autoAdjust="0"/>
  </p:normalViewPr>
  <p:slideViewPr>
    <p:cSldViewPr snapToGrid="0" snapToObjects="1">
      <p:cViewPr varScale="1">
        <p:scale>
          <a:sx n="67" d="100"/>
          <a:sy n="67" d="100"/>
        </p:scale>
        <p:origin x="8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">10160 4586 0,'35'18'16,"-17"-18"-16,52 0 16,-34 0-16,34 0 15,-34 0-15,-1 0 0,18-18 16,-36 18-16</inkml:trace>
  <inkml:trace contextRef="#ctx0" brushRef="#br0" timeOffset="1210.96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">6103 5274 0,'-18'0'47,"18"35"-32,0-17-15,0 17 16,0 53-16,0-52 16,-17 87-1,17-52-15,-18-18 0,18 70 16,0-70-16,0-18 16,0 54-16,-17-72 15,17 18-15,0 1 16,-18-36-1</inkml:trace>
  <inkml:trace contextRef="#ctx0" brushRef="#br0" timeOffset="58003.28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">4357 14905 0,'0'18'94,"0"17"-94,0 0 15,0 0-15,0 18 0,0 35 16,0-35-16,0 53 15,0-53 1,0 0-16,17 18 16,-17-1-16,0-35 15,0 1 1,0-19-16,0-34 16</inkml:trace>
  <inkml:trace contextRef="#ctx0" brushRef="#br0" timeOffset="72673.22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">13564 7108 0,'-35'36'16,"35"-19"-16,0 1 0,18-18 31,35-35-15,-36-1-16,71-34 15,-52 17-15,-19 0 0,54-53 16,-53 71-16,-1 0 16,1-1-16,-18 19 15</inkml:trace>
  <inkml:trace contextRef="#ctx0" brushRef="#br0" timeOffset="77238.22">13511 7003 0,'-17'35'16,"-1"53"0,18-53-16,18-35 15,-1 0-15,36 0 16,0-35 0,35-18-16,1 0 15,-36 18-15,-1 0 16,-16 17-16,-19 18 15</inkml:trace>
  <inkml:trace contextRef="#ctx0" brushRef="#br0" timeOffset="79491.85">18609 7285 0,'18'-18'63,"17"-17"-48,18-36 1,-18 36-16,53-88 16,-52 70-16,-1 0 15,0 0-15,0 0 16,-17 18-16,-18 17 15</inkml:trace>
  <inkml:trace contextRef="#ctx0" brushRef="#br0" timeOffset="79874.81">18591 7003 0,'-17'17'15,"17"36"1,0-18 0,-18 54-16,18-36 15,18 35-15,-18-53 16,35 18-16,0-53 16,1 0-16,87-35 15,-52-1-15,-18 1 16,-1 0-16,1-18 0,-17 35 15,-1-17-15,-35 17 16</inkml:trace>
  <inkml:trace contextRef="#ctx0" brushRef="#br0" timeOffset="81620.93">7197 13141 0,'0'18'62,"0"17"-62,0-17 16,0 17-16,0 35 16,0 19-1,0-54-15,0 71 16,0-71-16,0 0 0,0 36 16,0-36-1,0-17-15,17-18 16,-17-18 15</inkml:trace>
  <inkml:trace contextRef="#ctx0" brushRef="#br0" timeOffset="82015.82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">4198 9102 0,'0'0'0,"18"0"63,17 0-63,-17-18 15,-1 18-15,1 0 16,17 0-16,0-18 15,-17 18-15,0 0 0,-1 0 16,-17-17-16,18 17 16,-36 17-16</inkml:trace>
  <inkml:trace contextRef="#ctx0" brushRef="#br0" timeOffset="116997.1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">4621 9102 0,'18'0'15,"-18"-18"1,0 36 15,0 17-31,18-17 16,-18-1-16,0 36 15,0-18-15,0 1 16,-18-19-16,18 1 16,0 0-16,18-18 15</inkml:trace>
  <inkml:trace contextRef="#ctx0" brushRef="#br0" timeOffset="118011.59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">4516 9666 0,'0'-18'15,"17"18"-15,-17 18 94,0 17-78,0 1-16,-17-1 0,17 18 15,-18 0 1,18-18-16,0-17 0,0-1 16,0 1-16,0 0 15,-18-18 32,18 17-31</inkml:trace>
  <inkml:trace contextRef="#ctx0" brushRef="#br0" timeOffset="120244.7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">7038 10495 0,'18'0'47,"-1"0"-47,1 0 15,-1 0-15,19 0 0,-19 0 16,19-17-16,-1 17 16,0-18-16,1 18 15,-36-18 1</inkml:trace>
  <inkml:trace contextRef="#ctx0" brushRef="#br0" timeOffset="126133.28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">7426 11165 0,'0'18'63,"0"0"-48,-18-1-15,18 1 0,-17 0 16,17 17-16,-18 18 15,0-18-15,1 53 16,-1-52-16,18-19 16,0 18-16,-17-17 0,17 17 15,0-17 1,0-36 31,-18 1-32</inkml:trace>
  <inkml:trace contextRef="#ctx0" brushRef="#br0" timeOffset="128229.59">7161 11412 0,'0'18'15,"0"0"-15,0-1 0,0 1 0,0 35 16,0-36-1,18 1-15,-18 0 0,0-1 16,35 1 0,-35 0-16,18-18 0,17-18 0,-17 18 15,17-18-15,18-17 16,-35 17-16,35-17 16,-36 18-16,1-1 15,0 18-15</inkml:trace>
  <inkml:trace contextRef="#ctx0" brushRef="#br0" timeOffset="136783.85">8202 14781 0,'0'-17'31,"0"34"16,0 54-47,0-36 16,0 53-16,-18-52 15,18 17 1,0-18-16,0 0 0,0 0 0,0 1 15,0-19-15,0 19 0,0-19 16,-17-17 15</inkml:trace>
  <inkml:trace contextRef="#ctx0" brushRef="#br0" timeOffset="137006.09">8008 15134 0,'18'53'16,"-1"-18"-16,-17 1 0,36 17 15,-36-18 1,17-18-16,19 1 0,-19-18 16,18-18-16,-17 18 0,0-17 15,17-36 1,-17 35-16,17-17 15,-17 17-15,-1 1 0,1-1 16</inkml:trace>
  <inkml:trace contextRef="#ctx0" brushRef="#br0" timeOffset="137844.67">10160 14958 0,'0'-18'16,"0"36"30,0 35-30,0 0 0,0-18-16,0 18 0,-18 70 15,18-87-15,-17 52 16,-1-53-16,18 0 16,0 1-16,0-19 15</inkml:trace>
  <inkml:trace contextRef="#ctx0" brushRef="#br0" timeOffset="138073.22">9984 15222 0,'17'53'0,"36"35"16,-35-52-1,-1-19-15,54 19 16,-53-36 0,-1 0-16,19-18 15,-19 0-15,1 1 16,-1-1-16,-17 0 0,18 1 16,0-1-16,-1 18 0</inkml:trace>
  <inkml:trace contextRef="#ctx0" brushRef="#br0" timeOffset="138657.15">12153 14870 0,'-17'-18'16,"17"71"0,0 35-1,0 18-15,0-53 0,0 0 16,0 0-16,0 35 15,-18-53-15,18-17 16,0 17-16,0-17 0</inkml:trace>
  <inkml:trace contextRef="#ctx0" brushRef="#br0" timeOffset="138898.38">12030 15258 0,'17'70'16,"19"1"-1,17-36 1,-18-35-16,18 0 16,-36-18-16,19 1 15,-19-1-15,1 0 0,0 1 0,-1-18 16,-17 17-1,0 0 1,-17 18 0,-1 0-16</inkml:trace>
  <inkml:trace contextRef="#ctx0" brushRef="#br0" timeOffset="140442.58">9366 10283 0,'0'-17'16,"-17"17"31,17 35-31,0-17-16,0 17 0,0-17 15,-18 52-15,18-17 16,0 18-16,18-36 15,-1 18-15,-17-35 16,18 17-16,17 0 16,-35-17-16,18-18 15,-1 17-15,1-34 32</inkml:trace>
  <inkml:trace contextRef="#ctx0" brushRef="#br0" timeOffset="140730.76">9596 10478 0,'0'35'16,"0"18"-1,0-18 1,17 0 0,1-17-1,-1 0 1</inkml:trace>
  <inkml:trace contextRef="#ctx0" brushRef="#br0" timeOffset="141276.84">9613 10248 0</inkml:trace>
  <inkml:trace contextRef="#ctx0" brushRef="#br0" timeOffset="141643.48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">8855 10971 0,'-18'-17'15,"0"17"1,36 0-1,17 17-15,-17-17 16,17 18-16,53 17 16,-17 18-1,-36-35-15,1 0 0,34 17 16,-52-18-16,-1-17 0,1 18 16,0-18-1,-36 0 1</inkml:trace>
  <inkml:trace contextRef="#ctx0" brushRef="#br0" timeOffset="142961.46">9172 10760 0,'0'17'0,"-35"54"16,17-36-16,-17 106 15,-18 0 1,35-88-16,-17 53 16,35-53-16,-17 35 15,17-52-15</inkml:trace>
  <inkml:trace contextRef="#ctx0" brushRef="#br0" timeOffset="148095.01">9454 10954 0,'-17'0'31,"34"0"1,-17 17-17,18-17-15,0 18 16,-1-18-16,1 18 15,0-18-15,35 0 16,17 0-16,-52 0 16,52-36-1,-34 36-15,34-35 16,-52 17-16,35-17 16,-36 18-16,-34 34 31</inkml:trace>
  <inkml:trace contextRef="#ctx0" brushRef="#br0" timeOffset="151377.52">5203 8819 0,'0'-17'16,"18"-1"-16,0 1 16,17-19-16,-17 19 15,17-19-15,-17 19 0,17-19 16,18 1 0,-36 0-16,1 17 0,0 1 15,-1-1-15,-17 0 0,18 1 16,-18-1-16,-18 18 31</inkml:trace>
  <inkml:trace contextRef="#ctx0" brushRef="#br0" timeOffset="151765.66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">7638 10107 0,'17'0'16,"1"-35"-1,0 17-15,17-35 16,0 18-16,18-36 15,-18 54-15,1-18 16,-1-18 0,0 17-16,-35 19 15,-17 17 1,-1 17 0</inkml:trace>
  <inkml:trace contextRef="#ctx0" brushRef="#br0" timeOffset="153022.36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">14199 16810 0,'0'18'31,"18"-1"-15,-18 18-1,0 1 1,0-1-16,0 53 16,-18-53-16,18 36 0,0-18 15,0 0-15,0 35 16,0-53-16,0-17 15,0 0-15,18-18 0,0 0 16,-18-18 0,17-35-16,-17 18 15</inkml:trace>
  <inkml:trace contextRef="#ctx0" brushRef="#br0" timeOffset="171246.99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">19368 16828 0,'17'17'15,"-17"18"1,0-17-16,0 17 16,0 18-16,18 35 15,-18-17-15,0-18 0,0 17 16,0 72-1,0-89-15,0 17 0,0-17 0,0-18 16,0 18 0,0-70-1,0-19-15</inkml:trace>
  <inkml:trace contextRef="#ctx0" brushRef="#br0" timeOffset="180973.95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">26494 16810 0,'0'-35'15,"17"17"-15,-17 36 16,0-1-16,0 1 16,18 88-16,-18-53 15,0 17-15,0 54 16,18-54-16,-18-17 0,0 53 16,0-53-1,17-18-15,-17 18 16,18-53-1,-18-35 1,0 17-16,0-17 0</inkml:trace>
  <inkml:trace contextRef="#ctx0" brushRef="#br0" timeOffset="187284.66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">10654 12418 0,'18'17'16,"-1"-17"-16,54 0 15,-36 0 1,0 0-16,53-17 16,-70 17-16,0 0 0</inkml:trace>
  <inkml:trace contextRef="#ctx0" brushRef="#br0" timeOffset="192511.46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">12136 11501 0,'35'0'15,"-18"0"-15,1 0 16,17-18 0,-17 18-16,0 0 0,-1 0 15</inkml:trace>
  <inkml:trace contextRef="#ctx0" brushRef="#br0" timeOffset="193018.8">12171 11448 0,'0'17'16,"0"19"-1,0 16 1,0-16-16,0 52 16,0-35-16,0-18 15,17 18-15,1-18 16,0-17-16,17 0 15,0-1-15,-17-17 0,35-17 16,-35-1-16,-1 0 16</inkml:trace>
  <inkml:trace contextRef="#ctx0" brushRef="#br0" timeOffset="193300.03">12488 11571 0,'18'0'16,"0"18"-16,-1-1 15,-17 1-15,18 0 0,-18 17 16,0 0 0,-18-17-16,1 17 15,-1-17 1,18-1-16,0 1 15,0 0-15,35-18 16,-17 17-16,0-17 16,-1 0-16,18 0 0,18 0 15,-35-17 1</inkml:trace>
  <inkml:trace contextRef="#ctx0" brushRef="#br0" timeOffset="193659.1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-214311.14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-210785.06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-207947.77">23689 9031 0,'0'18'16,"0"52"0,18-17-16,-18 0 15,17 18-15,1 70 16,0-71-16,-18 1 0,17-1 15,1 36 1,0-53-16,-18 0 16,0-18-16,0-17 15,-18-18-15</inkml:trace>
  <inkml:trace contextRef="#ctx0" brushRef="#br1" timeOffset="-207648.51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-206836.05">31891 16951 0,'18'35'15,"-18"1"-15,-18 69 16,0-52-16,1 88 16,17-52-1,0 52-15,0-71 16,0-17-16,17 0 0,1 18 15,0-36 1,-18-17-16,17-18 16,-34-36-1,-1 1-15</inkml:trace>
  <inkml:trace contextRef="#ctx0" brushRef="#br1" timeOffset="-206536.4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-198279.29">21837 8290 0,'18'0'63,"-1"0"-48,-34 0 64,-1 0-64,-17 0 1,17 0-16,-17 0 0,-18 0 15,18 0-15,-1 18 16,19-18-16,-54 0 16,53 0-16,-17 0 0,18 0 15,-1 0-15,0 18 16,1-18 0,34 0-1</inkml:trace>
  <inkml:trace contextRef="#ctx0" brushRef="#br2" timeOffset="-197916.96">21608 8149 0,'17'0'15,"-34"0"1,-1 0-16,-35 0 16,18 18-16,-18-1 0,-18 19 15,36-36 1,0 17-16,0 19 0,17-19 15,18 1-15,18 0 16,-1-1-16,18 18 16,1-35-1,-1 18-15,18 17 16,-35-35-16,17 18 0,-18 0 16,-17-1-16</inkml:trace>
  <inkml:trace contextRef="#ctx0" brushRef="#br2" timeOffset="-196931.54">17745 8308 0,'-18'0'94,"-17"0"-78,17 0-16,-35 18 15,-35-1-15,35-17 16,-53 18-1,71-1-15,-53-17 16,70 18-16,-17-18 0,17 0 16,36 0-1,17-18 1,-17 18-16,35-17 16</inkml:trace>
  <inkml:trace contextRef="#ctx0" brushRef="#br2" timeOffset="-196616.29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-195180.24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-194780.91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-194129.67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-193830.52">10724 9543 0,'-17'70'16,"-18"18"-1,35-17 1,17-53-16,18 17 15,-17-35-15,35 0 16,-18 0-16,1-18 0,34-17 16,-35 17-1,-17 1-15,0-1 0</inkml:trace>
  <inkml:trace contextRef="#ctx0" brushRef="#br2" timeOffset="-192316.69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-191905.35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-191094.3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-190777.6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-190631.8">14693 9948 0,'0'0'0,"53"0"0,35 0 16,-35 0-16,53-17 15,-53 17 1,-35-18-16,-1 18 15</inkml:trace>
  <inkml:trace contextRef="#ctx0" brushRef="#br2" timeOffset="-186655.59">30656 16316 0,'0'18'31,"18"-18"-16,0 0 1,-36 0 62,-35 0-62,18 0-16,0 0 0,-54 17 15,54-17-15,0 18 16,0-18-16,17 0 16,0 0-16,1 0 0,-1 0 15,0 0 1,1 0 15</inkml:trace>
  <inkml:trace contextRef="#ctx0" brushRef="#br2" timeOffset="-186361.4">30321 16245 0,'18'0'15,"-36"0"1,1 0-16,-19 0 16,19 18-16,-1-18 0,0 18 15,1-1-15,17 1 16,0 17-16,0-17 16,17 0-1,19-1-15,17 1 16,-18-18-1,0 0 1</inkml:trace>
  <inkml:trace contextRef="#ctx0" brushRef="#br2" timeOffset="-185581.5">25612 16298 0,'17'0'32,"-34"0"-32,-1 0 15,0 0-15,-35 0 16,36 0-16,-18 0 16,-18 18-1,35-18-15,-17 0 16,17 0-16,0 0 0,-17 18 15,18-18 1,-1 0-16,18 17 16,-18-17-16</inkml:trace>
  <inkml:trace contextRef="#ctx0" brushRef="#br2" timeOffset="-185281.62">25347 16228 0,'-18'-18'15,"1"18"1,-18 18-1,17-18-15,0 17 0,18 1 16,-17-18-16,17 18 0,17-1 16,1 1-16,35 0 15,-18-18-15,18 17 16,-35-17-16,17 0 16,-17 0-16,-1 0 15,-34 0 1</inkml:trace>
  <inkml:trace contextRef="#ctx0" brushRef="#br2" timeOffset="-184438.32">18274 16316 0,'-18'0'31,"1"-18"-15,-1 18-16,0 0 15,-35 0 1,18 18-16,-18-18 0,18 18 15,0-18-15,-1 0 0,1 17 16,-35-17 0,52 0-1,36 0 1,-1 0 0</inkml:trace>
  <inkml:trace contextRef="#ctx0" brushRef="#br2" timeOffset="-184123.06">17956 16245 0,'-17'0'15,"-1"0"-15,0 0 0,1 18 16,-18 0-16,17-18 16,0 35-1,18-17-15,18 17 16,0-17-16,-1-1 16,36 1-1,-35-1-15,17-17 16,-17 0-16,-1 18 0,1-18 15,-36 0-15</inkml:trace>
  <inkml:trace contextRef="#ctx0" brushRef="#br2" timeOffset="-183407.18">13582 16298 0,'18'0'16,"-36"0"15,0 0-15,-17 0-1,0 0 1,-1 18-16,-52-18 0,53 18 16,-18-18-16,18 17 0,-36 1 15,36-18-15,17 0 16,18 18 0,18-18-16,17 0 15,18-18 1</inkml:trace>
  <inkml:trace contextRef="#ctx0" brushRef="#br2" timeOffset="-183152.32">13282 16281 0,'-18'0'15,"-17"0"1,18 0-1,-1 0 1,18 17-16,-18 1 16,18 0-16,0-1 15,36 1-15,-19 0 16,36-18-16,-35 0 16,-1 0-16,1 0 15,-18-18-15,-35 18 16</inkml:trace>
  <inkml:trace contextRef="#ctx0" brushRef="#br2" timeOffset="-182123.34">18150 16510 0</inkml:trace>
  <inkml:trace contextRef="#ctx0" brushRef="#br2" timeOffset="-182040.89">18150 16510 0,'36'-18'16,"-36"1"-1</inkml:trace>
  <inkml:trace contextRef="#ctx0" brushRef="#br2" timeOffset="-181589.98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-181353.84">17427 17410 0,'0'88'16,"-17"-18"-1,17-52-15,17 17 16,1-35-16,0 0 15,34-35-15,-34 0 16,17-1-16,1 1 0,-1 0 16</inkml:trace>
  <inkml:trace contextRef="#ctx0" brushRef="#br2" timeOffset="-181032.57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-180833.17">17357 18203 0,'0'71'15,"0"-36"-15,17 0 16,1-17-16,17 0 15,1-18-15,-1 0 0,0 0 16,18-18-16,0-17 0,17 0 16,-52-1-1,-18 19-15,-18-19 0</inkml:trace>
  <inkml:trace contextRef="#ctx0" brushRef="#br2" timeOffset="-180087.92">6862 16228 0,'-36'0'15,"19"17"-15,-1-17 0,-17 18 16,-1-18-16,-34 18 16,35-18-16,-18 0 15,17 0-15,-69-18 16,52 18-16,17 0 0,-17 0 15,1 0-15,-19 18 16,36-1-16,17-17 16,18 18-16,18-18 15</inkml:trace>
  <inkml:trace contextRef="#ctx0" brushRef="#br2" timeOffset="-179842.65">6297 16175 0,'-53'0'16,"36"18"0,-54 17-16,36 0 15,35-17-15,-18-1 16,18 1-16,18 17 15,-18-17-15,17 0 0,19-18 16,-19 17-16,19 1 0,34-18 16,-35 17-1</inkml:trace>
  <inkml:trace contextRef="#ctx0" brushRef="#br2" timeOffset="-179558.43">7056 16510 0,'-18'0'0,"0"18"0,-17 17 16,0 0-16,-1 18 0,-34 88 15,35-70-15,-54 105 16,37-105-16,16-1 16,1 1-16,17-18 15,-52 53-15,52-53 16,0-18-16,1-18 0,17 1 16</inkml:trace>
  <inkml:trace contextRef="#ctx0" brushRef="#br2" timeOffset="-179365.63">6368 17410 0,'-18'53'16,"18"-18"-16,0 18 15,18-36-15,17 1 16,35-18-16,36-18 15,-53-17 1,0 17-16,-18-17 0</inkml:trace>
  <inkml:trace contextRef="#ctx0" brushRef="#br2" timeOffset="-178364.65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-178013.37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-177819.55">27869 17480 0,'36'-17'16,"-19"17"-16,19-18 0,-1 18 16,35-18-16,-52 18 15,0 0 1,-18 18-16</inkml:trace>
  <inkml:trace contextRef="#ctx0" brushRef="#br2" timeOffset="-177686.26">27887 17533 0,'18'35'16,"-1"18"0,36 18-16,-35-54 15,0 1-15,17 17 16,-18-35 0</inkml:trace>
  <inkml:trace contextRef="#ctx0" brushRef="#br2" timeOffset="-177472.2">28222 17586 0,'0'18'16,"0"-1"-16,-17 1 16,17 17-1,0-17-15,-18-1 16,18 1-16,0 0 0,0-1 0,18 1 15,-1 0-15,1-18 16,35 0 0,-18-18-16</inkml:trace>
  <inkml:trace contextRef="#ctx0" brushRef="#br2" timeOffset="-177168.08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-176394.26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-176100.63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-175977.11">21608 18168 0,'35'0'0,"-17"0"15,17-18-15,0 18 16,0 0-16,-17-17 0,35-1 16</inkml:trace>
  <inkml:trace contextRef="#ctx0" brushRef="#br2" timeOffset="-175771.92">21960 17480 0,'36'-17'16,"-1"17"-16,0 0 15,-17 0-15,0 0 0,-1 0 16</inkml:trace>
  <inkml:trace contextRef="#ctx0" brushRef="#br2" timeOffset="-175598.72">22013 17586 0,'0'53'15,"0"-18"-15,0 36 16,0-18-16,18-18 15,-18-17-15,18-1 0,-1 1 16,-17-1 0,18-17-16,0 0 0</inkml:trace>
  <inkml:trace contextRef="#ctx0" brushRef="#br2" timeOffset="-175380.48">22207 17639 0,'18'0'15,"0"18"1,-18-1-16,17 1 16,-17-1-16,0 19 0,0-19 15,-17 1-15,-1 35 16,0-35-16,18-1 0,0 1 16,0-1-16,18-17 15,0 0 1,-1-17-16,36-1 15,-18 1-15</inkml:trace>
  <inkml:trace contextRef="#ctx0" brushRef="#br2" timeOffset="-175031.66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-172647.48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-172277.44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-172095.31">14764 17410 0,'17'0'0,"1"0"16,0 0-16,17 0 16,0 0-16,-17 0 15</inkml:trace>
  <inkml:trace contextRef="#ctx0" brushRef="#br2" timeOffset="-171957.64">14852 17445 0,'-18'35'0,"18"18"16,0 35-1,18-52-15,0-19 0,35 18 16,-36-17-16,36-18 16,-35 0-1,-1 0-15,1-18 0</inkml:trace>
  <inkml:trace contextRef="#ctx0" brushRef="#br2" timeOffset="-171739.99">15046 17374 0,'0'18'15,"0"17"1,0-17-16,0 0 0,18 17 0,-18 35 16,17-34-1,-17-19 1,18-17-1,0-17 1</inkml:trace>
  <inkml:trace contextRef="#ctx0" brushRef="#br2" timeOffset="-171417.2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-170746.23">14975 17357 0,'18'0'16,"0"-18"-1,-1 18-15,1 0 16,0 0-16</inkml:trace>
  <inkml:trace contextRef="#ctx0" brushRef="#br2" timeOffset="-170156.65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-169854.76">14658 18450 0,'0'53'16,"18"-18"-16,-18 18 15,17-35-15,-17 0 16,18-18 0,-18-18-1,17 18 1,-17 18 0,0-1-16,0 1 15,0 0-15,-17-1 16,-1-17-16,1 0 15,17-17-15,-18 17 16,18-18-16,0-35 16</inkml:trace>
  <inkml:trace contextRef="#ctx0" brushRef="#br2" timeOffset="-169582.37">14870 18221 0,'17'0'0,"1"0"32,0-18-32,17 18 15,-18 0-15,1 0 0</inkml:trace>
  <inkml:trace contextRef="#ctx0" brushRef="#br2" timeOffset="-169438.08">14887 18256 0,'-17'36'15,"17"-1"-15,17 0 16,-17 0-16,18-17 16,0 0-16,-1-1 0,18-17 15,-17 0-15,17 0 16,-17-17 0</inkml:trace>
  <inkml:trace contextRef="#ctx0" brushRef="#br2" timeOffset="-169227.3">15099 18203 0,'0'36'16,"0"-19"0,0 19-16,-18-1 15,18 0-15,0-17 16,18-1-1,-18 1-15,35-36 16,-17 18-16,-1-17 16</inkml:trace>
  <inkml:trace contextRef="#ctx0" brushRef="#br2" timeOffset="-168953.88">15240 18150 0,'18'0'31,"-1"18"-15,-17 0-16,18-1 15,-18 1-15,18-18 0,-18 18 16,0-1-16,0 19 16,0-19-16,0 1 15,0-1-15,0 1 16,-18-18-1,18 18 1,-18-18-16,1 17 16,-1-17-1</inkml:trace>
  <inkml:trace contextRef="#ctx0" brushRef="#br2" timeOffset="-168493.16">14446 18380 0,'0'-18'47,"0"0"-31,0 1-16,0-1 0,0-17 15,0 17-15,18 1 16,-36 17 15</inkml:trace>
  <inkml:trace contextRef="#ctx0" brushRef="#br2" timeOffset="-163809.38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-160766.83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-159535.02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-159188.24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">1905 3898 0,'53'18'0,"35"-18"16,18-18 0,-18 1-1,-53 17-15,18-18 16,-35 18-16</inkml:trace>
  <inkml:trace contextRef="#ctx0" brushRef="#br0" timeOffset="651.18">2434 3016 0,'0'-17'0,"18"17"15,17 0-15,18-18 16,-18 18-16,53-18 16,-52 1-16,-1 17 15,-17 0-15,-1-18 0,1 18 16</inkml:trace>
  <inkml:trace contextRef="#ctx0" brushRef="#br0" timeOffset="839.68">2522 2981 0,'0'35'0,"0"18"15,0-18-15,0 36 16,0-36-16,0 1 15,18 34-15,0-52 16,-1-1-16,19 1 16,-1-18-16,18 0 15,-36 0-15,1 0 16</inkml:trace>
  <inkml:trace contextRef="#ctx0" brushRef="#br0" timeOffset="1184.99">2893 3069 0,'17'18'16,"-17"17"0,0 0-1,0 1-15,0-19 16,0 1-16,0 17 0,0 0 15,0-17 1,18-18 0</inkml:trace>
  <inkml:trace contextRef="#ctx0" brushRef="#br0" timeOffset="1558.29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">3493 2928 0,'0'-18'0,"-18"18"15,18 18 1,0 17 0,-18 1-16,18-1 0,0 0 0,18 18 15,0 18 1,-1-36-16,1-17 0,17 34 16,0-52-16,-17 18 15,0-18-15,17 0 16,-17-18-16</inkml:trace>
  <inkml:trace contextRef="#ctx0" brushRef="#br0" timeOffset="3060.05">3722 3034 0,'0'18'0,"0"-1"15,0 1-15,0 17 0,17 0 16,-17 1-16,18-1 15,0-17-15,-1-1 16,1-17 0</inkml:trace>
  <inkml:trace contextRef="#ctx0" brushRef="#br0" timeOffset="3275.29">3881 2875 0,'17'18'0,"54"17"16,-36 0-1,-17 1-15,-1-19 16,-17 19-16,18 34 16,-18-35-16,-18 36 15,1-36-15,-1 0 16,18-17-16,-18 0 15</inkml:trace>
  <inkml:trace contextRef="#ctx0" brushRef="#br0" timeOffset="3710.21">4339 3651 0,'35'0'31,"-17"0"-31,17 0 16,-17 0-16,17 0 0,-17 0 15,17 0-15</inkml:trace>
  <inkml:trace contextRef="#ctx0" brushRef="#br0" timeOffset="3830.43">4357 3863 0,'35'18'16,"-17"-18"-16,52-18 16,-34 18-16,16-35 15</inkml:trace>
  <inkml:trace contextRef="#ctx0" brushRef="#br0" timeOffset="4593.03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">5715 2999 0,'0'-18'16,"18"18"-16,-1-18 0,36 1 15,-18 17-15,18-18 16,-35 18-1,0 0-15,-1 0 16</inkml:trace>
  <inkml:trace contextRef="#ctx0" brushRef="#br0" timeOffset="5066.77">5768 3016 0,'0'53'15,"0"-18"-15,0 1 0,35 34 16,0-34-1,36-1 1,-53-35-16,-1 0 0,19 0 16</inkml:trace>
  <inkml:trace contextRef="#ctx0" brushRef="#br0" timeOffset="5261.85">6068 3087 0,'17'53'0,"-17"0"15,0-36 1,0 19-16,18-19 0,-18 18 16,18-35-16,-1 0 15,1 18-15,0-36 16</inkml:trace>
  <inkml:trace contextRef="#ctx0" brushRef="#br0" timeOffset="5599.18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">6597 3687 0,'18'0'31,"17"35"-31,35 18 16,-34-36-16,52 36 15,-35-17-15,-18-19 16,53 18 0,-70-17-16,17-18 0,-35 18 15,18-18-15,-36-18 16</inkml:trace>
  <inkml:trace contextRef="#ctx0" brushRef="#br0" timeOffset="7046.52">6914 3598 0,'-17'18'16,"-1"17"-16,-17 53 16,0-52-16,17 17 15,-17 0-15,17-1 0,-17 37 16,35-72-16,0 1 15,17 17 1,1-35-16</inkml:trace>
  <inkml:trace contextRef="#ctx0" brushRef="#br0" timeOffset="7663.12">7179 2963 0,'-18'-17'15,"18"34"17,-17 36-17,17 0 1,0-18-16,17 1 0,1 52 16,17-35-1,-17-36-15,17 19 0,1-19 16,-1 1-1,-18-18-15,1-18 0</inkml:trace>
  <inkml:trace contextRef="#ctx0" brushRef="#br0" timeOffset="7830.88">7408 3140 0,'0'53'15,"0"-36"-15,18 36 16,0-35-16,-1-1 0,-17 1 16,18 0-16,0-1 15,-1-17-15</inkml:trace>
  <inkml:trace contextRef="#ctx0" brushRef="#br0" timeOffset="8051.52">7585 2875 0,'53'18'15,"-36"-1"-15,19 36 16,-1-17-16,-18 34 16,1-17-16,0-18 15,-18-17-15,0 17 0,-18 36 16,0-54-1,1 1-15,17 0 0,-35-1 16</inkml:trace>
  <inkml:trace contextRef="#ctx0" brushRef="#br0" timeOffset="8458.44">8167 3669 0,'17'0'31,"36"-18"-16,36 1 1,-54 17-16,0-18 0,0 18 16,1-18-16,-1 18 0,0-17 15</inkml:trace>
  <inkml:trace contextRef="#ctx0" brushRef="#br0" timeOffset="8609.1">8361 3545 0,'17'89'0,"1"-1"15,0-53 1,-18 0-16,35 18 16,-17-35-16</inkml:trace>
  <inkml:trace contextRef="#ctx0" brushRef="#br0" timeOffset="9242.3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">9719 2928 0,'18'-18'0,"52"1"16,-52-1-16,17 18 0,0-17 15,-17 17-15,0 0 16,-18-18 0</inkml:trace>
  <inkml:trace contextRef="#ctx0" brushRef="#br0" timeOffset="9626.17">9825 2981 0,'-18'71'16,"36"34"-1,0-69 1,-1-19-16,1 1 16,-1-18-16,36 0 15,-17 0-15</inkml:trace>
  <inkml:trace contextRef="#ctx0" brushRef="#br0" timeOffset="9815.89">10107 3016 0,'18'53'0,"-18"-18"16,17 1-16,1-1 15,0-17 1,-1-18-16,1 0 16,0 0-16,-1-18 0</inkml:trace>
  <inkml:trace contextRef="#ctx0" brushRef="#br0" timeOffset="10160.76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">14023 3775 0,'35'0'16,"-17"-18"-16,17 18 15,0-18-15,1 18 0,17-17 16,-18-1-16,0 18 0,0-17 0,18-1 16,-35 18-1</inkml:trace>
  <inkml:trace contextRef="#ctx0" brushRef="#br0" timeOffset="12329.33">12188 3792 0,'0'53'0,"0"0"15,-17-18 1,-1 1-16,-35 34 16,0 1-1,18-36-15</inkml:trace>
  <inkml:trace contextRef="#ctx0" brushRef="#br0" timeOffset="12879.3">14517 2663 0,'17'0'15,"1"0"-15,35 0 16,-18 0-16,36 0 16,-36 0-16,18-17 15</inkml:trace>
  <inkml:trace contextRef="#ctx0" brushRef="#br0" timeOffset="13057.9">14605 2734 0,'0'71'0,"18"-1"16,-18-52-1,17 17-15,1 0 16,0-17-16,17 0 15,-18-1-15,19-17 16,-19 0-16,1 0 16,0 0-16</inkml:trace>
  <inkml:trace contextRef="#ctx0" brushRef="#br0" timeOffset="13274.79">14940 2840 0,'0'35'16,"0"0"-16,0-17 0,18 35 16,-1-35-16,1 17 15,0-35 1,-1 18-16,1-18 15</inkml:trace>
  <inkml:trace contextRef="#ctx0" brushRef="#br0" timeOffset="13630.78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">15558 2734 0,'-36'18'0,"36"-1"15,-17 19-15,17-19 16,-18 19-16,18-1 0,18 0 0,-1 36 16,1-36-1,0-17-15,34 17 16,-34-18-16,0-17 0,-1 0 15,1 0-15</inkml:trace>
  <inkml:trace contextRef="#ctx0" brushRef="#br0" timeOffset="14163.12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">16069 2646 0,'35'35'15,"18"0"1,-17 1-16,-1 34 16,-35-34-16,17-1 0,-17-18 15,0 19-15,0-1 0,-17 0 16,-1-17-16,-35 17 15,36-17-15</inkml:trace>
  <inkml:trace contextRef="#ctx0" brushRef="#br0" timeOffset="15600.54">16316 3475 0,'18'0'15,"-1"0"1,1 0 0,17 0-16,0-18 0,36 18 15,-36-17-15,18 17 16</inkml:trace>
  <inkml:trace contextRef="#ctx0" brushRef="#br0" timeOffset="15726.26">16369 3651 0,'53'0'16,"35"0"-1,-53-17-15,36-1 16,-36 18 0</inkml:trace>
  <inkml:trace contextRef="#ctx0" brushRef="#br0" timeOffset="16451.33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">17692 2805 0,'17'-18'15,"19"18"1,-19 0-16,19 0 15,-19 0-15,1 0 16</inkml:trace>
  <inkml:trace contextRef="#ctx0" brushRef="#br0" timeOffset="16868.67">17727 2910 0,'0'71'15,"0"-18"-15,0-18 0,18 36 16,-1-54 0,19 19-16,-1-1 15,-17-35-15,17 0 16,-18 0-16,1-18 16,0 1-16</inkml:trace>
  <inkml:trace contextRef="#ctx0" brushRef="#br0" timeOffset="17389.2">18115 2893 0,'0'17'16,"0"1"-16,18 35 15,-18-35-15,17 17 16,1-17-16,0 17 16,-18-18-16,17 1 15</inkml:trace>
  <inkml:trace contextRef="#ctx0" brushRef="#br0" timeOffset="17695.65">18221 2769 0,'18'0'16,"-1"0"-16,-17 18 15,36 0 1,-19-18-16,18 17 16,-17 1-16,0 0 0,-1 34 15,1-16-15,-18 17 16,0-36-16,0 19 16,0-19-16,-18 1 15,1-18 1,-1 0-1,0-18-15,1 18 16,-1-17 0,1 17-16</inkml:trace>
  <inkml:trace contextRef="#ctx0" brushRef="#br0" timeOffset="17962.28">18486 3404 0,'52'53'0,"-34"-17"15,17-1-15,36 35 16,-36-52-16,1 17 16,-1-17-16,0 35 15,-17-53-15,-18 17 0</inkml:trace>
  <inkml:trace contextRef="#ctx0" brushRef="#br0" timeOffset="18140.83">18680 3475 0,'-36'70'15,"-17"1"1,18-18-16,35-18 0,-18 36 16,36-36-1,0-17-15,-1-18 16</inkml:trace>
  <inkml:trace contextRef="#ctx0" brushRef="#br0" timeOffset="18368.35">18838 2893 0,'0'35'16,"0"0"-16,0 1 16,18 52-1,0-53-15,-1 0 0,19 54 16,-19-54-16,18 0 16,-17-17-16,0-1 15</inkml:trace>
  <inkml:trace contextRef="#ctx0" brushRef="#br0" timeOffset="18665.47">19015 2910 0,'17'18'16,"1"-18"-16,0 0 0,-1 0 15,1 18-15,0-18 0,17 17 16,-18 1-16,-17 0 16,0-1-16,-17 36 15,17-18-15,0 1 16,0-19-16,17 1 16,1 0-1,0-18-15,-1 0 16,19 0-1,-19-18-15,1 0 0,0 1 16</inkml:trace>
  <inkml:trace contextRef="#ctx0" brushRef="#br0" timeOffset="18862.83">19279 2716 0,'36'36'15,"17"-1"-15,35 71 16,-35-36 0,-36-17-16,-17 18 15,0-36-15,-17 18 16,-1-18-16,-17 1 16</inkml:trace>
  <inkml:trace contextRef="#ctx0" brushRef="#br0" timeOffset="19291.14">19826 3475 0,'35'-18'15,"54"1"-15,-1-1 16,-53 18-16,36 0 15,-36-18 1</inkml:trace>
  <inkml:trace contextRef="#ctx0" brushRef="#br0" timeOffset="19443.98">20055 3298 0,'18'106'0,"0"-17"15,17-1 1,-17-35-16,17 0 16,-35-36-1</inkml:trace>
  <inkml:trace contextRef="#ctx0" brushRef="#br0" timeOffset="19809.44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">21026 2875 0,'35'-17'15,"18"-19"1,-36 36-16,1-17 0,0 17 16</inkml:trace>
  <inkml:trace contextRef="#ctx0" brushRef="#br0" timeOffset="20214.9">21078 3052 0,'18'52'15,"0"1"1,17-35-16,0 17 16,18-35-1,-35 0-15,35-17 16</inkml:trace>
  <inkml:trace contextRef="#ctx0" brushRef="#br0" timeOffset="20399.05">21378 2999 0,'0'53'16,"18"-1"0,0-16-16,-1-1 15,1-17 1,0-18-16,-1 0 0</inkml:trace>
  <inkml:trace contextRef="#ctx0" brushRef="#br0" timeOffset="20725.9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">22648 3828 0,'0'35'16,"-17"0"-1,17-17-15,-18 17 0,-17 18 16,17-35-16,1 17 15</inkml:trace>
  <inkml:trace contextRef="#ctx0" brushRef="#br0" timeOffset="22188.66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">24183 3722 0,'70'0'15,"-17"-18"-15,53 1 16,-53-1 0,53-17-16,-53 17 15</inkml:trace>
  <inkml:trace contextRef="#ctx0" brushRef="#br0" timeOffset="22600.33">24765 2787 0,'53'-18'16,"0"1"-16,-18 17 0,18-18 15,0 0-15,-18 1 16</inkml:trace>
  <inkml:trace contextRef="#ctx0" brushRef="#br0" timeOffset="22732.98">24818 2787 0,'0'71'16,"53"34"0,-36-69-16,54 52 15,-18-53-15,-18-17 0,18-1 16,-18 1-16,18 0 16</inkml:trace>
  <inkml:trace contextRef="#ctx0" brushRef="#br0" timeOffset="22917.83">25259 2893 0,'0'35'16,"0"0"-16,0-17 0,0 17 15,18 36 1,-1-54-16,1 19 15,-1-19-15,1-17 16</inkml:trace>
  <inkml:trace contextRef="#ctx0" brushRef="#br0" timeOffset="23283.95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">25929 2752 0,'0'35'16,"0"0"-16,0 1 0,18 52 16,-18-53-16,53 53 15,-36-53-15,19 18 16,-19-35-16,36-18 15</inkml:trace>
  <inkml:trace contextRef="#ctx0" brushRef="#br0" timeOffset="24112.56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">26423 2558 0,'35'17'15,"18"36"1,-17-18-16,34 36 15,-35-18-15,1 0 16,-1 53-16,-35-71 16,0 53-16,0-53 15,-35 18-15,-1-35 16,19 0-16</inkml:trace>
  <inkml:trace contextRef="#ctx0" brushRef="#br0" timeOffset="25275.28">26758 3528 0,'0'-18'0,"18"18"16,17-17 0,0 17-16,1 0 0,52-18 15,-70 18-15,34 0 16</inkml:trace>
  <inkml:trace contextRef="#ctx0" brushRef="#br0" timeOffset="25383.62">26811 3616 0,'53'35'16,"-18"-17"-16,54-18 15,-37 0 1</inkml:trace>
  <inkml:trace contextRef="#ctx0" brushRef="#br0" timeOffset="25876.97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">28293 2858 0,'17'0'0,"36"-18"15,-35 18 1,0-18-16,-1 18 16,-34 0-1</inkml:trace>
  <inkml:trace contextRef="#ctx0" brushRef="#br0" timeOffset="26254.25">28293 2858 0,'0'88'16,"0"-53"-16,0 0 0,35 36 15,0-1 1,-17-52-16,17 0 0,1-1 16,-1 1-1,-18-18-15</inkml:trace>
  <inkml:trace contextRef="#ctx0" brushRef="#br0" timeOffset="26437.16">28593 2999 0,'0'53'16,"0"-18"-1,17 0 1,1 0-16,0-35 0,-1 18 16</inkml:trace>
  <inkml:trace contextRef="#ctx0" brushRef="#br0" timeOffset="26738.83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">29122 3404 0,'17'0'47,"1"36"-31,53 34-16,-36-35 16,18-17-16,0 17 0,35 18 15,-53-17-15,36-1 16,-54-18-1</inkml:trace>
  <inkml:trace contextRef="#ctx0" brushRef="#br0" timeOffset="27488.48">29439 3369 0,'-53'88'16,"-17"18"0,35-53-16,-1 35 15,36-53-15,0 1 0,0-19 16,36 19 0,-1-19-16</inkml:trace>
  <inkml:trace contextRef="#ctx0" brushRef="#br0" timeOffset="27800.32">29722 2752 0,'-18'35'16,"18"-17"-16,0 52 16,0-17-16,0-18 0,35 54 15,-17-54-15,-1 0 16,19 18-16,-19-35 15,19-1 1,-19-17-16,1 0 16</inkml:trace>
  <inkml:trace contextRef="#ctx0" brushRef="#br0" timeOffset="28123.79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">30304 2681 0,'70'35'15,"18"36"1,-35-36-16,53 36 15,-35 17 1,-54-35-16,-34 35 16,-1-53-16,-35 36 15,18-36-15,17 0 16</inkml:trace>
  <inkml:trace contextRef="#ctx0" brushRef="#br0" timeOffset="28551.11">31097 3298 0,'89'0'16,"-37"-17"-1,54 17-15,-53-18 0,-17 18 16,-1 0 0</inkml:trace>
  <inkml:trace contextRef="#ctx0" brushRef="#br0" timeOffset="28700.75">31309 3175 0,'18'88'16,"-1"-35"-16,1 35 16,17 18-16,-17-71 15,0-17-15</inkml:trace>
  <inkml:trace contextRef="#ctx0" brushRef="#br0" timeOffset="29079.4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">32209 2699 0,'35'-18'16,"-17"18"-16,17 0 15,-18 0-15,1 0 0,17 0 16,-17 0-16</inkml:trace>
  <inkml:trace contextRef="#ctx0" brushRef="#br0" timeOffset="29540.91">32262 2787 0,'0'71'15,"0"-1"1,35 1 0,0-18-1,0-36-15,18 18 0,0-35 16,-18 0-1,-17-17-15,0 17 16</inkml:trace>
  <inkml:trace contextRef="#ctx0" brushRef="#br0" timeOffset="29773.94">32597 2893 0,'0'53'16,"0"17"-16,17-34 16,1-1-16,0-18 15,-1 19 1,1-36-16,0 0 15</inkml:trace>
  <inkml:trace contextRef="#ctx0" brushRef="#br0" timeOffset="30392.21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">31274 2575 0,'-18'0'16,"36"18"0,17 35-1,-17 0-15,88 106 16,-54-54-16,125 107 16,-89-89-16,0-17 0,124 106 15,-124-106-15,18-18 16,70 88-16,-88-105 15,-35-18-15,0 0 0,-17-18 16,34 36 0</inkml:trace>
  <inkml:trace contextRef="#ctx0" brushRef="#br1" timeOffset="42520.46">32650 3933 0,'17'36'15,"1"-1"-15,35 18 16,0 0-16,17 17 15,-34-17-15,16 18 16,-34-36-16,0 36 16,-18-54-16,-53 19 15,18-19-15,-54 1 16,36-18-16,1 0 16,16 18-16,1-18 0,0 0 15,-18 0 1,35 17-16</inkml:trace>
  <inkml:trace contextRef="#ctx0" brushRef="#br1" timeOffset="43020.53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">1429 6879 0,'0'0'15,"0"-17"-15,35-1 0,0 0 16,18-17-1,-35 35-15,17-18 16,-17 1-16</inkml:trace>
  <inkml:trace contextRef="#ctx0" brushRef="#br0" timeOffset="108082.63">1535 6826 0,'-36'36'16,"36"16"-1,0 19 1,0 17-16,18-53 15,0 36 1,17-18-16,0-53 16,-17 0-1,-1-18-15</inkml:trace>
  <inkml:trace contextRef="#ctx0" brushRef="#br0" timeOffset="108282.18">1764 6950 0,'0'53'16,"0"0"0,0-18-16,18 18 15,-1-36-15,1 1 16,-1-18-16,1-18 15</inkml:trace>
  <inkml:trace contextRef="#ctx0" brushRef="#br0" timeOffset="108570.9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">2223 7532 0,'17'0'0,"36"-18"15,-35 18 1,17-17-1,-17 17-15,-1 0 0</inkml:trace>
  <inkml:trace contextRef="#ctx0" brushRef="#br0" timeOffset="109020.89">2311 7761 0,'17'0'15,"19"0"-15,-1-35 16,-17 35-1</inkml:trace>
  <inkml:trace contextRef="#ctx0" brushRef="#br0" timeOffset="110479.72">2787 6421 0,'18'0'47,"17"0"-31,-17-18-16,34 18 15,-34 0-15,0 0 16,-1 0-16,-17 18 16</inkml:trace>
  <inkml:trace contextRef="#ctx0" brushRef="#br0" timeOffset="110851.45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">3228 7902 0,'35'0'31,"0"0"-31,89 18 16,-53-18-16,123 18 15,-89-18-15,142 0 16,-123 0-16,123-18 15,-124 18-15,71 0 16,-123 0 0,-18 0-16,0 0 15,-18 0-15,-17 0 0</inkml:trace>
  <inkml:trace contextRef="#ctx0" brushRef="#br0" timeOffset="113787.69">3316 8484 0,'35'0'16,"71"18"0,-35-18-16,123 18 15,-71-18-15,142 17 16,-142 1 0,18-18-16,159 0 15,-176-18-15,87 18 16,-140 0-16,-18 0 15,-35 0-15,-1 0 0</inkml:trace>
  <inkml:trace contextRef="#ctx0" brushRef="#br2" timeOffset="146269.86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">8767 6597 0,'17'0'31,"1"0"-15,-1 0-1,19-18 1,-19 18-16,1 0 16</inkml:trace>
  <inkml:trace contextRef="#ctx0" brushRef="#br0" timeOffset="157299.13">8802 6597 0,'-18'18'16,"18"-1"-1,0 19-15,0-19 16,0 18-16,-17 54 16,17-54-16,0 0 0,0 0 15,0-17-15,17 17 16,1-17-16,-1 0 0,1-18 16,0 0-1,17 0-15,0 0 16,-17-18-16,17 18 15,-17 0 1,-18-18-16</inkml:trace>
  <inkml:trace contextRef="#ctx0" brushRef="#br0" timeOffset="157560.87">9137 6685 0,'0'18'16,"0"17"0,0 0-16,0 18 15,0-17-15,0-1 16,0-18-1,0 1 1,18 0-16,-1-18 16</inkml:trace>
  <inkml:trace contextRef="#ctx0" brushRef="#br0" timeOffset="157937.78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">9543 7338 0,'17'0'31,"36"17"-15,0 19-1,-18-19-15,1 19 0,34-1 16,-34-17 0,-19-1-16,18 1 0,-17-1 15,0 1-15,-1 0 0,1 17 16,-18-17 0,-18-36-1</inkml:trace>
  <inkml:trace contextRef="#ctx0" brushRef="#br2" timeOffset="163571.89">9825 7179 0,'-18'18'16,"18"17"-1,-17 18-15,-19 35 16,1 18-1,17-53-15,-17 53 16,17-71-16,18 0 0,0 0 16,0-17-1</inkml:trace>
  <inkml:trace contextRef="#ctx0" brushRef="#br2" timeOffset="164033.58">10089 6632 0,'0'-17'16,"-17"17"-1,17-18-15,-18 53 16,1-17 0,-1 52-16,0-34 15,18 34 1,0-34-16,0 16 0,18-16 16,0-1-1,-1-17-15,1-1 16,-1-17-16,19 18 15</inkml:trace>
  <inkml:trace contextRef="#ctx0" brushRef="#br2" timeOffset="164288.25">10213 6809 0,'18'17'31,"-18"19"-15,0-19-16,17 36 15,-17-35-15,0 35 16,0-36-16,18-17 15,-18 18-15</inkml:trace>
  <inkml:trace contextRef="#ctx0" brushRef="#br2" timeOffset="164493.94">10354 6650 0,'18'53'16,"17"35"0,-17-53-16,-1 53 15,-17-52-15,-17-1 16,17 0-16,-36 53 16,19-52-16,-1-19 0,0 1 15</inkml:trace>
  <inkml:trace contextRef="#ctx0" brushRef="#br2" timeOffset="164967.33">10760 7232 0,'0'0'0,"17"18"15,1-18 1,17 0 0,-17 17-16,17-17 0,-17 0 15,-1 0 1</inkml:trace>
  <inkml:trace contextRef="#ctx0" brushRef="#br2" timeOffset="165084">10742 7461 0,'53'0'16,"0"0"-1,-18-17 1</inkml:trace>
  <inkml:trace contextRef="#ctx0" brushRef="#br2" timeOffset="165775.45">11536 6103 0,'17'0'31,"19"0"-15,-19 0-16,36-18 16,-35 1-16,35 17 15,-35 0-15,-1 0 0,1 0 16</inkml:trace>
  <inkml:trace contextRef="#ctx0" brushRef="#br2" timeOffset="166439.8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">12471 6227 0,'17'0'16,"-17"-18"-1</inkml:trace>
  <inkml:trace contextRef="#ctx0" brushRef="#br2" timeOffset="170811.8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">17163 6403 0,'17'0'15,"1"-18"1,0 18-1,-1-17-15,1 17 0,17 0 16,-17 0 0</inkml:trace>
  <inkml:trace contextRef="#ctx0" brushRef="#br0" timeOffset="190187.68">17180 6421 0,'0'17'32,"0"1"-17,0 17 1,0 0-16,0-17 0,0 17 16,-17 1-16,17 17 15,17-36-15,-17 1 0,36 17 16,-36-17-1,35-1-15,0-17 16,-17 0-16,35-17 16,-36 17-16</inkml:trace>
  <inkml:trace contextRef="#ctx0" brushRef="#br0" timeOffset="190393.8">17463 6526 0,'0'36'15,"0"17"1,0-36-16,17 1 16,-17 17-16,18 0 15,-1-17-15,1-18 16</inkml:trace>
  <inkml:trace contextRef="#ctx0" brushRef="#br0" timeOffset="190777.44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">18045 7108 0,'17'0'16,"1"18"-16,0 0 0,34 17 16,1 0-1,-17-17-15,52 53 16,-35-54-16,0 1 0,35 17 15,-35 0 1,-36-35-16,1 18 16,0-18-16,-36 0 15,0-18-15</inkml:trace>
  <inkml:trace contextRef="#ctx0" brushRef="#br3" timeOffset="196282.91">18468 6879 0,'-35'53'15,"17"-18"1,-17 1-16,-1 17 0,-16 88 16,-1-18-1,35-70-15,0-18 0,36 36 16,0-53-16,-1-18 15,1 0-15</inkml:trace>
  <inkml:trace contextRef="#ctx0" brushRef="#br3" timeOffset="196571.84">18662 6368 0,'-18'17'16,"18"19"-16,-17-19 15,17 18-15,0 54 16,0-54-16,17 36 15,1-54-15,0 18 0,-1-17 16,1 0-16,0-18 16,17 17-16</inkml:trace>
  <inkml:trace contextRef="#ctx0" brushRef="#br3" timeOffset="196823.35">18856 6473 0,'18'0'16,"-1"0"-16,1 0 0,0 18 15,-1 0-15,-17-1 16,0 36 0,0-17-1,0-19-15,0 1 0,0 17 16,18-35-1,-1 0 1,1 0-16,-18-17 16,18 17-16,-18-18 0,17 0 15</inkml:trace>
  <inkml:trace contextRef="#ctx0" brushRef="#br3" timeOffset="197071.43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">19473 7161 0,'36'18'15,"-1"-18"-15,-17 18 16,52-36-16,-17 0 15</inkml:trace>
  <inkml:trace contextRef="#ctx0" brushRef="#br3" timeOffset="198067.73">20197 5997 0,'0'-17'15,"17"17"1,36 0-16,-35 0 15,17-18-15,18 18 16,-35 0-16,-1 0 16,1 0-16</inkml:trace>
  <inkml:trace contextRef="#ctx0" brushRef="#br3" timeOffset="198623.46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">14464 4233 0,'0'0'0,"18"0"0,52 0 16,1-17-16,87-1 15,36 18 1,-105-18-16,16 18 16,-34 0-16,70 18 15,-106-18-15,1 0 0</inkml:trace>
  <inkml:trace contextRef="#ctx0" brushRef="#br4" timeOffset="212683.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-209599.13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-209361.95">26264 6262 0,'18'-18'0,"17"18"16,18-17-16,-18-1 16,-17 18-16,17 0 15,-17-18-15,0 18 0</inkml:trace>
  <inkml:trace contextRef="#ctx0" brushRef="#br0" timeOffset="-209182.29">26317 6297 0,'0'53'16,"18"0"0,-18-18-16,53 53 15,-36-70 1,1 0-16,17 17 15,-17-17-15,0-1 16,-1-17 0</inkml:trace>
  <inkml:trace contextRef="#ctx0" brushRef="#br0" timeOffset="-208944.93">26670 6315 0,'18'17'16,"-18"1"-16,17 0 16,1 35-16,-18-18 15,0-18-15,18 36 16,-1-17-16,-17-19 0,18-17 15,-1 18 1,1-36-16</inkml:trace>
  <inkml:trace contextRef="#ctx0" brushRef="#br0" timeOffset="-208600.1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-201281.18">27376 7003 0,'17'17'32,"36"19"-17,-18-1-15,54 18 16,-54-18-16,53 18 15,-53-35-15,1-1 16,17 36-16,-36-35 16,1-18-16,-18 17 0,0 1 15,-18-18 1</inkml:trace>
  <inkml:trace contextRef="#ctx0" brushRef="#br4" timeOffset="-201059.37">27852 6985 0,'-35'0'16,"-18"18"-16,35-1 16,-17 19-16,-1-1 0,-34 71 15,35-36-15,17-17 16,-17 35-1,35-52-15,0-19 0,17 19 16,1-36-16,17 0 16</inkml:trace>
  <inkml:trace contextRef="#ctx0" brushRef="#br4" timeOffset="-200702.44">28081 6279 0,'-18'0'16,"1"0"-1,17 18-15,-18 53 16,1-1 0,17-35-16,17 36 15,1-36-15,-1 1 0,19-1 16,-1-17-1,-17-1-15,17-17 0,-17-17 16</inkml:trace>
  <inkml:trace contextRef="#ctx0" brushRef="#br4" timeOffset="-200370.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-200124.35">28557 6209 0,'53'0'15,"-17"35"1,-1 0-16,0 36 16,0-18-16,1 35 15,-36-35-15,0 0 0,0 18 16,0-36-16,-36 18 16,19-36-16,17 1 15</inkml:trace>
  <inkml:trace contextRef="#ctx0" brushRef="#br4" timeOffset="-199836.44">29051 6897 0,'18'0'15,"0"0"-15,17 17 16,0-17-16,0 0 15</inkml:trace>
  <inkml:trace contextRef="#ctx0" brushRef="#br4" timeOffset="-199714.11">29051 7091 0,'18'17'15,"35"1"-15,-36-18 16,72 0-16,-36-18 15,-18 18-15</inkml:trace>
  <inkml:trace contextRef="#ctx0" brushRef="#br4" timeOffset="-199212.45">29739 6033 0,'0'-18'15,"53"18"17,-18 0-32,36-18 15,-18 1-15,35 17 16,-70 0-16,35 0 15,-36 0-15</inkml:trace>
  <inkml:trace contextRef="#ctx0" brushRef="#br4" timeOffset="-198822.99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-198050.34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-197466.53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-196977.23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-196531.58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-195681.9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-194834.64">24924 4145 0,'35'18'16,"0"-1"-16,18 1 0,53 0 15,-35-18-15,17 0 16,123 0-16,-105-18 16,0 18-16,106-35 15,-124 35-15,-17-18 0,-19 18 16,1-17-16,-17-1 15</inkml:trace>
  <inkml:trace contextRef="#ctx0" brushRef="#br0" timeOffset="-179808.6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-179414.76">8643 15963 0,'-35'0'15,"0"35"1,-1-35 0,19 36-16,-72 105 15,1 18 1,0 35-16,-18 17 15,53-122-15,-35 69 16,35-70 0,53-70-16,-17 0 0,34-36 15</inkml:trace>
  <inkml:trace contextRef="#ctx0" brushRef="#br0" timeOffset="-177769.42">6068 11095 0,'17'0'47,"1"-18"-32,17 18-15,18-17 16,-35 17-16,35-18 16,-18 18-16,0 0 15,-17 0-15,0 0 16</inkml:trace>
  <inkml:trace contextRef="#ctx0" brushRef="#br0" timeOffset="-176918.72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-174575.92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-166501.59">6738 12912 0,'-18'0'16,"18"17"-1,36 1 1,-19 0-16,19 17 0,52 35 15,-35-34-15,0-1 16,0 0-16,-1 1 0,1-1 16,18 18-1,-36-18-15,1-17 0,-1 17 16,-18-17-16,-34-36 31</inkml:trace>
  <inkml:trace contextRef="#ctx0" brushRef="#br2" timeOffset="-166268.28">7073 12718 0,'-35'53'16,"0"35"-1,17-18-15,0 1 0,18 17 16,-17 0-16,-1-17 0,18-1 16,-18 36-16,18-71 15,18 18 1,0-35-16,17-18 16</inkml:trace>
  <inkml:trace contextRef="#ctx0" brushRef="#br2" timeOffset="-165889.68">7250 12471 0,'-18'-18'16,"0"18"15,18 18-31,-17 17 0,17 53 15,0-53-15,17 36 16,-17-36-16,36 18 16,-19-18-16,19-17 15,-19 0-15,18-36 16,-17 0-16,0 1 16</inkml:trace>
  <inkml:trace contextRef="#ctx0" brushRef="#br2" timeOffset="-165701.02">7391 12506 0,'0'18'16,"0"17"-16,17 0 16,-17-17-16,18 35 15,-18-18 1,18-17-16,-1-1 15,1-17-15</inkml:trace>
  <inkml:trace contextRef="#ctx0" brushRef="#br2" timeOffset="-165440.14">7585 12453 0,'0'18'16,"17"-1"0,1 1-16,-18 0 0,35 17 15,-17 0 1,-18-17-16,0-1 0,0 36 15,0-35 1,-18 0-16,1-18 16</inkml:trace>
  <inkml:trace contextRef="#ctx0" brushRef="#br2" timeOffset="-164850.29">7038 11218 0,'0'18'31,"0"17"-15,0 1-16,0-1 16,18 18-1,-1-18-15,1 0 0,-18 1 0,17 34 16,-17-35-16,18 36 16,-18-18-1,0 17-15,0-17 16,0 36-16</inkml:trace>
  <inkml:trace contextRef="#ctx0" brushRef="#br2" timeOffset="-164199.92">7232 13952 0,'-18'18'62,"18"0"-46,0-1 0,-17 19-16,17-19 0,0 36 15,0 35-15,17-17 16,-17-1-16,0 1 0,18 17 16,-18-17-16,18 87 15,-18-87-15,0-18 16,17 35-16,-17-70 15,18-1-15,-18 1 0,18 0 16</inkml:trace>
  <inkml:trace contextRef="#ctx0" brushRef="#br3" timeOffset="-158464.68">8361 12876 0,'-35'-17'16,"35"34"-1,35 19 1,0-1-16,0 18 16,54 35-1,-54-53-15,18 18 0,-18-17 16,0-1-16,36 53 16,-53-53-16,-1-17 0,18 17 15,-35-17-15,18-1 16,-18 1-16,-18-18 15</inkml:trace>
  <inkml:trace contextRef="#ctx0" brushRef="#br3" timeOffset="-158243.72">8555 12859 0,'-18'35'16,"-17"53"-16,0 18 16,35-35-16,-18 87 15,18-34 1,18-71-16,35 17 16,-18-70-16,18-35 15</inkml:trace>
  <inkml:trace contextRef="#ctx0" brushRef="#br3" timeOffset="-157977.53">8678 12612 0,'0'17'16,"0"1"-16,0 35 16,0-18-16,36 36 15,-36-54-15,35 36 16,-17-35 0,17-18-1,-18 0-15,1-18 16,-18-17-16</inkml:trace>
  <inkml:trace contextRef="#ctx0" brushRef="#br3" timeOffset="-157754.43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-157537.05">9137 12541 0,'0'18'16,"18"35"-1,-1-18-15,1 18 16,-18-18-16,0 36 16,0-36-16,-18 0 15,1-17-15</inkml:trace>
  <inkml:trace contextRef="#ctx0" brushRef="#br3" timeOffset="-157064.36">8537 11165 0,'0'18'31,"-17"0"-31,17 17 16,17 18-16,1 53 15,0-53-15,-1 0 0,1 70 16,-1-52-1,-17-18-15,0 17 0,-17 54 16,17-54-16,-18 1 16</inkml:trace>
  <inkml:trace contextRef="#ctx0" brushRef="#br3" timeOffset="-156613">8731 14005 0,'0'18'16,"0"70"0,0-35-16,0 35 15,0 0-15,-17 124 16,17-88-16,0-19 0,17 54 16,1-124-16,17 36 15,-35-53-15</inkml:trace>
  <inkml:trace contextRef="#ctx0" brushRef="#br4" timeOffset="-151147.12">9825 12947 0,'18'0'31,"17"53"-31,0-35 16,18 17-16,53 35 15,-71-34-15,71 34 16,-71-35-16,36 18 16,-36-17-16,0-19 15,-35 1-15,-17-18 16</inkml:trace>
  <inkml:trace contextRef="#ctx0" brushRef="#br4" timeOffset="-150941.33">10142 12841 0,'-17'18'16,"-1"17"-16,0 0 16,1 1-16,-18 87 15,17-52-15,-17 70 16,17-71-16,18 18 15,0-52-15,35-19 16,-17-17-16,17 0 16</inkml:trace>
  <inkml:trace contextRef="#ctx0" brushRef="#br4" timeOffset="-150652.78">10195 12541 0,'-17'18'16,"17"17"-1,0 18 1,0-18-16,0 18 0,17 35 16,19-17-1,-19-53-15,18 17 16,-17-35-16</inkml:trace>
  <inkml:trace contextRef="#ctx0" brushRef="#br4" timeOffset="-150323">10336 12541 0,'18'-17'16,"0"17"-16,-1 0 0,1 17 16,17 1-1,-17 0-15,-18-1 16,0 18-1,0 1-15,0-19 16,18 1-16,-1 0 16,36-1-1,-18 1-15,1 0 16,-54-18 15,-35 17-31,35 1 16,-34-1-1,34 1-15,18 0 16</inkml:trace>
  <inkml:trace contextRef="#ctx0" brushRef="#br4" timeOffset="-150074.04">10619 12524 0,'0'-18'15,"17"18"1,1 35 0,0 1-16,-1 52 15,1-35-15,-18 17 16,0-35-16,0 1 15,-18 17-15,18-36 16,-17-17-16</inkml:trace>
  <inkml:trace contextRef="#ctx0" brushRef="#br4" timeOffset="-149450.64">10037 11236 0,'17'18'16,"-17"35"-1,18 35 1,-18-35-16,17 52 16,1 19-1,0-71-15,-18 0 0,17 0 16,-17-18-16,18 18 0,-18 0 0,18 53 15,-18-53 1,0-18-16</inkml:trace>
  <inkml:trace contextRef="#ctx0" brushRef="#br4" timeOffset="-148761.39">10231 13970 0,'0'18'16,"0"-1"-16,-18 71 15,18-17 1,0 0-16,0 105 0,0-70 16,-18 123-1,18-123-15,18-35 0,-18-1 16,18-17-16,-1-18 0,1 1 16,-1-19-16</inkml:trace>
  <inkml:trace contextRef="#ctx0" brushRef="#br4" timeOffset="-147043.09">10848 13300 0,'0'-18'0,"18"18"16,-1 0 15,1 18-15,-1-18-1</inkml:trace>
  <inkml:trace contextRef="#ctx0" brushRef="#br4" timeOffset="-146904.71">10989 13229 0,'18'0'15,"-1"0"1</inkml:trace>
  <inkml:trace contextRef="#ctx0" brushRef="#br4" timeOffset="-146642.68">11201 13247 0,'0'-18'32</inkml:trace>
  <inkml:trace contextRef="#ctx0" brushRef="#br4" timeOffset="-145257.56">11201 13282 0,'17'0'16,"1"-18"-16</inkml:trace>
  <inkml:trace contextRef="#ctx0" brushRef="#br0" timeOffset="-135925.91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-135643.19">4427 12012 0,'0'-18'0,"0"1"15,18 17 1,17-18 0,-17 18-16,35 0 15,-36 0-15,1 0 16,-18-17-16,18 17 0</inkml:trace>
  <inkml:trace contextRef="#ctx0" brushRef="#br0" timeOffset="-135481.7">4498 11942 0,'-18'52'16,"18"-16"-16,0 17 16,0-18-16,0 18 0,18 0 15,0-18-15,-1 18 0,1-18 16,35 18 0,-36-35-16,36-1 15,-35-17-15,17 0 16,-35-17-16</inkml:trace>
  <inkml:trace contextRef="#ctx0" brushRef="#br0" timeOffset="-135264.38">4815 11994 0,'0'71'15,"18"-18"1,-18 17 0,0 1-1,0-36-15,0 18 16,18-53-16,-1 0 16</inkml:trace>
  <inkml:trace contextRef="#ctx0" brushRef="#br0" timeOffset="-134957.04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-134157.64">12718 12965 0,'17'0'16,"36"0"-1,-18 0 1,1 0-16,34 17 16,-52 1-16,35 17 15,-35-17-15,-1-18 0</inkml:trace>
  <inkml:trace contextRef="#ctx0" brushRef="#br0" timeOffset="-134036.77">12823 13141 0,'53'18'16,"18"-18"0,17 0-1,-53 0-15,36 0 16</inkml:trace>
  <inkml:trace contextRef="#ctx0" brushRef="#br0" timeOffset="-132570.87">13935 11183 0,'17'0'16,"19"0"0,-1-18-16,35 1 15,-34 17 1,-1-18-16,36 1 15,-54-1-15,1 18 0</inkml:trace>
  <inkml:trace contextRef="#ctx0" brushRef="#br0" timeOffset="-131609.71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-120499.25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-120249.39">14623 10707 0,'35'53'16,"35"0"-1,-17-18 1,18-17-16,-36-18 16,36-18-16,-18-17 15,-18-18 1,-17 0 0,-1 53-16,-17-18 15,-17 18-15</inkml:trace>
  <inkml:trace contextRef="#ctx0" brushRef="#br2" timeOffset="-118953.86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-118180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-117206.92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-116123.05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-109743.9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-109504.92">16069 10601 0,'35'53'16,"1"17"-16,17-17 15,-1-17 1,-16-19-16,52-17 16,-18-35-1,-34 17-15,-1 1 0,18-36 16,-35 18 0,-1 35-16,-17-18 0</inkml:trace>
  <inkml:trace contextRef="#ctx0" brushRef="#br3" timeOffset="-108708.85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-107975.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-107345.72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-106713.5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-98593.9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-98394.45">17815 10866 0,'18'88'15,"35"0"1,-18-70-16,36 17 0,17-17 16,-35-18-16,17-36 15,-34 19-15,17-19 16,-53 19-16</inkml:trace>
  <inkml:trace contextRef="#ctx0" brushRef="#br4" timeOffset="-97625.99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-96769.7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-96163.84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-95490.49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-86164.01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-78646.06">19897 13106 0,'17'17'46,"19"19"-46,-19-36 16,36 35 0,-18-35-16,36 0 15,-36 0-15,-17 0 0</inkml:trace>
  <inkml:trace contextRef="#ctx0" brushRef="#br0" timeOffset="-78505.93">19897 13388 0,'17'35'0,"19"-17"15,-19-1-15,71 1 16,-52-18-16,17 0 16,0 0-16,-36 0 0</inkml:trace>
  <inkml:trace contextRef="#ctx0" brushRef="#br0" timeOffset="-76781.27">21043 11518 0,'-17'0'16,"17"18"-16,17-18 62,1 0-62,-1 0 16,36 0-16,-35-18 15,0 18-15,17 0 0,0 0 16,1-17-16,-19 17 16,-17 17-1,-17-17 1</inkml:trace>
  <inkml:trace contextRef="#ctx0" brushRef="#br0" timeOffset="-76231.24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-67673.51">2046 4498 0,'71'18'16,"-1"-1"-16,71 18 16,-52-35-16,105 0 15,-71-17-15,106-18 16,-88 17-16,106-35 15,-141 18-15,71 17 16,-107 18-16,18 0 16,-52 0-16,-19 0 15</inkml:trace>
  <inkml:trace contextRef="#ctx0" brushRef="#br2" timeOffset="-66384.28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-66255.61">21537 13388 0,'71'18'16,"-36"-18"-16,18 0 0,70-18 16,-52 0-16</inkml:trace>
  <inkml:trace contextRef="#ctx0" brushRef="#br2" timeOffset="-66021.74">22049 12471 0,'35'0'16,"0"0"0,18-18-16,-18 18 0,18 0 15,-35 0 1</inkml:trace>
  <inkml:trace contextRef="#ctx0" brushRef="#br2" timeOffset="-65889.98">22119 12524 0,'0'70'16,"0"-35"-16,18 18 0,35 36 16,0-19-1,-18-52-15,18 17 16,-36-17-16,1-18 16</inkml:trace>
  <inkml:trace contextRef="#ctx0" brushRef="#br2" timeOffset="-65688.73">22490 12594 0,'0'71'0,"0"-1"15,17 1 1,1-54-16,17 19 15,-17-19-15,-1-17 16,1 0-16</inkml:trace>
  <inkml:trace contextRef="#ctx0" brushRef="#br2" timeOffset="-65387.06">22701 12524 0,'18'0'16,"0"0"-16,-1 0 15,1 17-15,-1 1 16,19 17-16,-19-17 16,1-1-16,0 19 15,-1 17-15,1 0 16,-18-18-16,0 0 15,0-17 1,-18-1 0,1-17-1,-19-17 1,1 17-16,17 0 16,18-18-16</inkml:trace>
  <inkml:trace contextRef="#ctx0" brushRef="#br2" timeOffset="-65132.75">23107 12559 0,'-18'18'15,"1"52"1,17-35-16,0 1 0,0 34 16,0-17-16,17-18 15,1 18 1,0-35-16,-1 0 0,1-18 16,0 17-16,-18-34 0</inkml:trace>
  <inkml:trace contextRef="#ctx0" brushRef="#br2" timeOffset="-64952.35">23283 12735 0,'0'53'15,"0"0"-15,18 0 16,0-53-16,-1 35 15,1-35 1</inkml:trace>
  <inkml:trace contextRef="#ctx0" brushRef="#br2" timeOffset="-64780.86">23548 12718 0,'35'53'15,"0"-18"-15,-17-18 16,0 19-16,-1 17 16,-17-36-16,0 19 0,-17-1 15,-36 0 1</inkml:trace>
  <inkml:trace contextRef="#ctx0" brushRef="#br2" timeOffset="-64381.92">22719 11377 0,'18'18'16,"-18"17"0,0 53-16,0-35 15,17 71-15,-17-54 16,18 71-16,-1-70 16,19 52-16</inkml:trace>
  <inkml:trace contextRef="#ctx0" brushRef="#br2" timeOffset="-63863.45">22754 13741 0,'0'70'16,"18"36"-1,-18-53-15,0 106 16,0-71-16,0 0 0,0 0 16,0 89-16,17-107 15,1 36-15</inkml:trace>
  <inkml:trace contextRef="#ctx0" brushRef="#br3" timeOffset="-54192.44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-54049.7">24324 13476 0,'35'0'15,"18"-18"1,-17 18-16,-1-17 16,-18 17-16,19-18 0,-19 18 15</inkml:trace>
  <inkml:trace contextRef="#ctx0" brushRef="#br3" timeOffset="-53765">24747 12841 0,'18'0'15,"17"-18"-15,1 18 16,-19 0 0,36 0-16,-35 0 15,17 0-15,-17-17 16</inkml:trace>
  <inkml:trace contextRef="#ctx0" brushRef="#br3" timeOffset="-53598.19">24836 12841 0,'0'53'15,"17"18"-15,1-18 16,-1-1 0,1-52-16,0 36 15,-1-36-15,1 0 0,0 0 16</inkml:trace>
  <inkml:trace contextRef="#ctx0" brushRef="#br3" timeOffset="-53381.28">25135 12894 0,'0'35'16,"-17"-17"0,17 17-16,17 1 15,-17-1-15,18-18 16,0-17 0,-1 0-16,-17-17 0</inkml:trace>
  <inkml:trace contextRef="#ctx0" brushRef="#br3" timeOffset="-53057.56">25241 12806 0,'18'-18'16,"0"18"0,-1 0-16,1 0 15,-1 18-15,1-18 16,0 17-1,-1 1-15,1 0 16,-18-1-16,18 19 16,-18-19-16,0 36 15,0-35 1,0 17-16,0 0 16,0-17-1,-18-18 1,0 0-16,1 0 15,17-18-15,-18 18 0,0 0 16</inkml:trace>
  <inkml:trace contextRef="#ctx0" brushRef="#br3" timeOffset="-52709">25629 12823 0,'0'0'0,"18"0"0,-18 18 47,-18 35-31,1-35-16,17 35 16,-18-18-16,36 18 15,-18-36-15,17 19 16,1-36-16,17 0 15,-17 0-15</inkml:trace>
  <inkml:trace contextRef="#ctx0" brushRef="#br3" timeOffset="-52452.87">25841 12876 0,'18'18'0,"-1"0"16,1-1-16,-18 19 15,0-19 1,-18 1-16,18 17 16,-17-17-16,17-1 15,17 1-15,1-18 16,17 0-1,-17 0-15,-1 0 16</inkml:trace>
  <inkml:trace contextRef="#ctx0" brushRef="#br3" timeOffset="-52272.4">26070 12859 0,'18'35'15,"-18"0"1,18 1-16,-18 17 0,0 17 16,-18-52-1,-17-1 1</inkml:trace>
  <inkml:trace contextRef="#ctx0" brushRef="#br3" timeOffset="-51579.2">25153 11430 0,'0'18'16,"-18"-1"-16,18 1 0,0 17 16,18 36-16,-18-18 15,18-18-15,-1 18 0,-17-18 16,18 18-16,-18-18 15,18 54 1,-18-54-16</inkml:trace>
  <inkml:trace contextRef="#ctx0" brushRef="#br3" timeOffset="-51072.07">25047 14182 0,'0'17'16,"0"36"-1,0 35 1,0-35-16,0 71 16,0-54-16,-17 1 15,17 35-15,0-71 16,0 36-16,0-36 15,0 0-15,0-17 16,0-1-16</inkml:trace>
  <inkml:trace contextRef="#ctx0" brushRef="#br4" timeOffset="-40012.33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-39884.57">26864 13458 0,'88'0'15,"-35"-17"-15,53-1 16,-35 1-16,-19-1 16,-16 0-16</inkml:trace>
  <inkml:trace contextRef="#ctx0" brushRef="#br4" timeOffset="-39627.22">27358 12771 0,'18'0'16,"-1"0"-1,18-18-15,1 18 0,17 0 16,-36 0-16,1 0 16</inkml:trace>
  <inkml:trace contextRef="#ctx0" brushRef="#br4" timeOffset="-39477.79">27393 12823 0,'18'71'15,"-18"-36"-15,17 1 16,1 17-16,17-1 16,-17-52-1,0 18-15,-1-18 16,19-18-16</inkml:trace>
  <inkml:trace contextRef="#ctx0" brushRef="#br4" timeOffset="-39299.25">27675 12876 0,'0'18'16,"0"35"-16,0-35 15,0-1-15,18 1 0,-18 0 16,18-18-16,-1 0 0,1 0 16,-18-18-1</inkml:trace>
  <inkml:trace contextRef="#ctx0" brushRef="#br4" timeOffset="-39027.34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-38793.84">28152 12806 0,'0'17'15,"0"54"1,0-36-16,0 36 15,17-36-15,1 36 16,-18-36 0,35-17-16,-35-1 0,18-17 15</inkml:trace>
  <inkml:trace contextRef="#ctx0" brushRef="#br4" timeOffset="-38471.76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-37737.69">28698 12753 0,'0'18'32,"18"52"-32,0-52 15,-1 52-15,1-34 16,-18-1-16,0 0 16,-18-17-16,1 17 15,-19-17-15,1-18 0,0 17 16</inkml:trace>
  <inkml:trace contextRef="#ctx0" brushRef="#br4" timeOffset="-37331.77">27570 11483 0,'17'53'16,"1"35"-1,0-35-15,17 53 16,-18-53-16,-17 17 0,18 1 15,-18-1-15,0 1 0,0-1 16</inkml:trace>
  <inkml:trace contextRef="#ctx0" brushRef="#br4" timeOffset="-36756.74">27605 14164 0,'0'18'15,"18"17"-15,-1 53 16,1-35-16,-18 18 16,17-1-16,-17 18 0,18 53 15,-18-70 1,0 0-16,18-18 0,-18 35 16</inkml:trace>
  <inkml:trace contextRef="#ctx0" brushRef="#br4" timeOffset="-32815.57">28875 13705 0,'18'0'15,"-1"0"1,-17-17 0</inkml:trace>
  <inkml:trace contextRef="#ctx0" brushRef="#br4" timeOffset="-32652.52">29016 13705 0,'18'0'15,"-1"0"1,-17-17-16</inkml:trace>
  <inkml:trace contextRef="#ctx0" brushRef="#br4" timeOffset="-32531.15">29192 13688 0,'0'-18'16</inkml:trace>
  <inkml:trace contextRef="#ctx0" brushRef="#br4" timeOffset="-32415.89">29369 13670 0,'0'18'15</inkml:trace>
  <inkml:trace contextRef="#ctx0" brushRef="#br0" timeOffset="-18689.72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-13757.15">30639 13141 0,'17'0'32,"54"0"-17,-18 18-15,17-18 16,-34 0-16,-1 0 16</inkml:trace>
  <inkml:trace contextRef="#ctx0" brushRef="#br0" timeOffset="-13632.84">30621 13335 0,'18'18'15,"52"-18"1,-17 0-16,35 0 16,-52-18-16</inkml:trace>
  <inkml:trace contextRef="#ctx0" brushRef="#br0" timeOffset="-12645.77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-12412.46">31521 13106 0,'53'0'15,"17"0"1,36-18-16,-53 18 16,88-18-1,-88 1 1</inkml:trace>
  <inkml:trace contextRef="#ctx0" brushRef="#br0" timeOffset="-11989.12">32385 12188 0,'18'0'15,"-1"0"-15,1-17 0,0 17 16,-1 0-16,1 0 0,17 0 16,-17 0-1</inkml:trace>
  <inkml:trace contextRef="#ctx0" brushRef="#br0" timeOffset="-11755.07">32385 12224 0,'0'17'0,"0"54"16,0-36-16,0 36 15,-18-18-15,18 17 16,0-34-16,0 16 16,18-34-16,0 0 15,-1-18-15,54 0 16,-54 0-16,36-18 16,-35 18-16</inkml:trace>
  <inkml:trace contextRef="#ctx0" brushRef="#br0" timeOffset="-11483.24">32738 12418 0,'0'0'0,"0"17"0,17 1 0,-17 35 15,0-18-15,18 1 16,0-1-16,-1-18 16,-17 1-16,18-18 15</inkml:trace>
  <inkml:trace contextRef="#ctx0" brushRef="#br0" timeOffset="-11076.47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6051.26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6797.18">15981 16880 0,'-18'-17'16,"1"17"-16,34 0 31,18 0-15,-17 0-16,17 0 0,1 0 15,17 0-15,-18 0 16,18 0-16,-36-18 15,1 18-15</inkml:trace>
  <inkml:trace contextRef="#ctx0" brushRef="#br0" timeOffset="6997.22">16034 16845 0,'0'18'0,"0"-1"15,0 19-15,-18-1 16,18-17-16,0 17 0,0 35 16,0-52-16,18 35 15,-1-18-15,19-35 0,-1 18 16,-17 0-16,35-18 16,-18 0-16,-18 0 15</inkml:trace>
  <inkml:trace contextRef="#ctx0" brushRef="#br0" timeOffset="7202.15">16387 16986 0,'0'53'16,"0"-18"-1,17 1-15,-17-19 0,18 19 16,17-19 0,-17-17-16,-1 0 0</inkml:trace>
  <inkml:trace contextRef="#ctx0" brushRef="#br0" timeOffset="7524.89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8531.55">17057 17604 0,'0'-18'0,"0"0"15,0 1-15,-18 17 16,18-18-16,18 36 31,17 35-15,0-18-16,36 18 15,-18-36-15,-18 19 16,18-19-16,-18 1 0,36 35 16,-36-35-16,0-1 15,1 1-15,-19-1 16</inkml:trace>
  <inkml:trace contextRef="#ctx0" brushRef="#br0" timeOffset="8738.27">17357 17480 0,'-53'71'16,"-18"35"-16,36-54 0,-18 54 15,53-70-15,-18 16 16,18-34-16,18 17 16,17-35-16</inkml:trace>
  <inkml:trace contextRef="#ctx0" brushRef="#br0" timeOffset="9256.59">17604 16986 0,'-18'0'16,"0"18"-1,1 0-15,17 52 16,0-35-16,17 36 16,-17-53-16,53 17 15,-35-18 1,35 1-16,-36 0 16,36-18-16,-35-18 15</inkml:trace>
  <inkml:trace contextRef="#ctx0" brushRef="#br0" timeOffset="9404.68">17780 17233 0,'0'18'16,"18"17"-1,-1-17 1,1-1-16,0-17 0</inkml:trace>
  <inkml:trace contextRef="#ctx0" brushRef="#br0" timeOffset="9554.93">17815 17039 0,'-17'0'15</inkml:trace>
  <inkml:trace contextRef="#ctx0" brushRef="#br0" timeOffset="9744.45">17903 17004 0,'36'53'16,"-1"0"-16,18 0 15,-18 0 1,-17-18 0,-18-18-16,-18 19 0</inkml:trace>
  <inkml:trace contextRef="#ctx0" brushRef="#br0" timeOffset="10178.6">18503 17427 0,'18'18'31,"-1"-18"-31,19 0 16,-1 0-16,0 0 0,-17 0 0,17 0 15,1 0-15,-1 0 16,-18 18-16</inkml:trace>
  <inkml:trace contextRef="#ctx0" brushRef="#br0" timeOffset="10294.25">18538 17639 0,'18'35'15,"17"-35"1,1 0-16,34 0 15,36-17 1</inkml:trace>
  <inkml:trace contextRef="#ctx0" brushRef="#br0" timeOffset="10990.85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11151.3">19385 17621 0,'35'0'0,"1"0"16,-1 0-16,36 0 15,-19 0-15,-16-17 0,52-1 16,-53 0-16</inkml:trace>
  <inkml:trace contextRef="#ctx0" brushRef="#br0" timeOffset="14799.32">19879 16845 0,'18'0'31,"-1"0"-15,1 0-16,35-17 15,-35 17-15,17 0 16,-18-18-16,1 18 15,-18 18 1</inkml:trace>
  <inkml:trace contextRef="#ctx0" brushRef="#br0" timeOffset="15037.71">19914 16845 0,'0'18'15,"0"-1"-15,0 19 16,-17-1 0,17-17-16,0 35 15,0-36-15,0 1 0,35 17 16,-17-35-16,-1 0 16,1 18-16,0-18 0,-1 0 15,18 0-15,-17 0 16,0 0-1</inkml:trace>
  <inkml:trace contextRef="#ctx0" brushRef="#br0" timeOffset="15316.25">20232 16933 0,'0'18'16,"0"35"-1,0-35-15,17 17 16,1-18-16,0 1 16</inkml:trace>
  <inkml:trace contextRef="#ctx0" brushRef="#br0" timeOffset="15866.9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16423.18">20937 16775 0,'0'-18'16,"-17"18"0,-1 0-1,-17 53-15,0 17 16,17-34-16,18 52 16,0-53-16,18 18 15,-1-35-15,18-1 16,1 1-1,-1-18-15,18-18 16,-18 1-16</inkml:trace>
  <inkml:trace contextRef="#ctx0" brushRef="#br0" timeOffset="16566.58">21078 17022 0,'0'52'15,"0"-34"1,18 0-16,35-18 16</inkml:trace>
  <inkml:trace contextRef="#ctx0" brushRef="#br0" timeOffset="16696.48">21061 16739 0,'0'-17'0</inkml:trace>
  <inkml:trace contextRef="#ctx0" brushRef="#br0" timeOffset="16890.76">21255 16722 0,'35'88'15,"18"-18"1,-18 1 0,1 0-16,-36-36 15,0 35 1,-36-34-16</inkml:trace>
  <inkml:trace contextRef="#ctx0" brushRef="#br0" timeOffset="22569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22857.24">8167 17709 0,'17'-35'15,"19"0"-15,17-53 16,-36 52-16,36-34 16,-35 35-16,17-1 15,0 1 1,1 0-16,-19 35 15,1 35 1,0 0-16,-1-17 0,19 35 16,-19-18-1,18-17-15,18 17 16,-35-35-16,0 18 0,-1-18 16</inkml:trace>
  <inkml:trace contextRef="#ctx0" brushRef="#br0" timeOffset="26851.49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27206.28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4639.76">9543 4674 0,'17'71'0,"1"17"16,-18-35-1,0 70-15,0-70 16,0-17-16,0 17 0,18 17 16,-18-52-16,0 17 15</inkml:trace>
  <inkml:trace contextRef="#ctx0" brushRef="#br1" timeOffset="44913.34">9278 4886 0,'0'-18'16,"35"-35"-16,-17 36 15,35-36 1,-18 18-16,-17-18 0,35-36 16,-18 54-16,0-35 15,-35 52-15,18 18 16,0 18-16,-1 52 16,18-35-16,18 71 15,-17-70-15,-1-1 16,0 0-16,1 0 0,16 1 15</inkml:trace>
  <inkml:trace contextRef="#ctx0" brushRef="#br1" timeOffset="45808.02">20849 4621 0,'0'0'15,"0"36"-15,18 52 16,-18-35-16,0 70 16,0-52-16,0 52 15,0-52-15,17 17 16,-17-53-16,18 18 15,-18-70 1,0-19 0</inkml:trace>
  <inkml:trace contextRef="#ctx0" brushRef="#br1" timeOffset="46059.39">20514 4710 0,'53'17'16,"18"-17"-16,-19 0 16,37-35-1,-36 17-15,-18 1 0,18-36 16,-36 35-16,1-17 16,-18 17-1,18 53 1,-18-17-16,17 70 15,1-52-15,0-1 16,17 18-16,0-18 0,0 0 0</inkml:trace>
  <inkml:trace contextRef="#ctx0" brushRef="#br1" timeOffset="47003.48">31891 4586 0,'18'0'15,"-1"18"1,1 17-1,-18 0-15,0 18 0,18 88 16,-18-70 0,0 17-16,0 71 0,0-89 15,0 1-15,0 17 16,0-35 0,0-35-16,0-36 15</inkml:trace>
  <inkml:trace contextRef="#ctx0" brushRef="#br1" timeOffset="47288.76">31485 4921 0,'-17'0'0,"34"0"16,1 0-16,0-17 15,17-1-15,18-17 0,53-36 16,-53 18-16,17-35 16,-35 53-1,-17-1-15,0-16 16,-1 34-16,-17 53 16,18 36-1,0-18-15,35 35 16,-18-35-16,0 0 0,18 35 15</inkml:trace>
  <inkml:trace contextRef="#ctx0" brushRef="#br1" timeOffset="50963.89">22666 15134 0,'0'18'0,"0"-1"15,0 54-15,0-18 16,18 35-1,-1-53-15,-17 1 0,36 34 16,-36-34-16,17-19 16,18 1-16,-35-36 15</inkml:trace>
  <inkml:trace contextRef="#ctx0" brushRef="#br1" timeOffset="51230.33">22401 15240 0,'18'0'31,"0"0"-31,17 0 16,-17-18-16,52-17 16,-52 0-16,17 17 0,-17 1 15,-1-1-15,-17 0 16,18 1-16,-18-1 15,0 36 1,0 35 0,18-18-16,17 18 15,-17-18-15,17 0 16,0 1-16,-17-36 16</inkml:trace>
  <inkml:trace contextRef="#ctx0" brushRef="#br1" timeOffset="51816.05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52050.83">23019 15716 0,'35'0'0,"-17"0"16,-1-17-16,1 17 0,17-18 15,-17 18 1</inkml:trace>
  <inkml:trace contextRef="#ctx0" brushRef="#br1" timeOffset="52243.19">23072 15699 0,'0'17'16,"0"1"-1,0 0-15,17 34 16,-17-34-16,18 35 16,-18-35-16,18 17 15,-1-35-15,1 18 16,0-18-16,-1 0 16,1 0-16</inkml:trace>
  <inkml:trace contextRef="#ctx0" brushRef="#br1" timeOffset="52516.77">23354 15734 0,'0'18'0,"0"-1"16,0 18-1,0 1-15,18-1 16,-18-17-16,0-1 16,17 1-16,1-18 15</inkml:trace>
  <inkml:trace contextRef="#ctx0" brushRef="#br1" timeOffset="52793.88">23442 15593 0,'18'35'16,"17"0"-1,-35-17-15,53 17 16,-35 1-16,-1-1 16,1-18-16,-1 19 15,-17-19-15,0 1 16,-17 0-16,-1-1 16,-17-17-16,0 18 15,17-18-15,-17 0 16,17 0-16</inkml:trace>
  <inkml:trace contextRef="#ctx0" brushRef="#br1" timeOffset="53321.4">25135 15346 0,'0'-18'0,"0"71"31,0-35-31,0 35 0,18-18 0,0 53 16,-1-35-16,1-18 15,17 18 1,-17-35-16,0 0 16,-1-18-16</inkml:trace>
  <inkml:trace contextRef="#ctx0" brushRef="#br1" timeOffset="53599.81">25030 15522 0,'17'-35'16,"1"-36"-1,0 54-15,-18-19 0,17 1 16,1 18 0,-1 17-1,1 17 1,0 1-16,-1-18 15,1 17 1,17 1-16,1 0 16,-36-1-1,35 1-15,-18 0 16</inkml:trace>
  <inkml:trace contextRef="#ctx0" brushRef="#br1" timeOffset="54285.57">22137 16034 0,'-18'0'16,"36"0"-16,-1 17 16,1-17-16,35 0 15,-35 0-15,-1 0 0,1 0 16,0 0-1</inkml:trace>
  <inkml:trace contextRef="#ctx0" brushRef="#br1" timeOffset="54394.65">22190 15998 0,'35'71'15,"-17"-36"-15,-1 1 16,1-36-16</inkml:trace>
  <inkml:trace contextRef="#ctx0" brushRef="#br1" timeOffset="55178.97">24818 16281 0,'18'0'0,"-1"17"15,1-17-15,17 0 16,-17 0-16,17 0 0,-17 0 15,-1 0-15,1 0 0,0 0 16,-1 0 0</inkml:trace>
  <inkml:trace contextRef="#ctx0" brushRef="#br1" timeOffset="55335.45">24959 16175 0,'0'53'0,"35"0"16,-35-18-16,36 36 16,-19-54-1,1 1-15,0-1 0</inkml:trace>
  <inkml:trace contextRef="#ctx0" brushRef="#br1" timeOffset="55657.04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55870.46">25453 15822 0,'18'18'16,"17"-1"-1,0-17-15,18 0 16,-18 0 0</inkml:trace>
  <inkml:trace contextRef="#ctx0" brushRef="#br1" timeOffset="55979.82">25541 15875 0,'-18'18'0,"36"-36"0,-53 53 0,35 18 16,0-18-16,0 1 16,53 17-16,0 0 15,-36-53-15,19 17 16,-19-17-16,19 0 16</inkml:trace>
  <inkml:trace contextRef="#ctx0" brushRef="#br1" timeOffset="56137.3">25718 15946 0,'17'35'0,"1"18"16,-18-36-1,17-17-15,1 0 0,0 0 16</inkml:trace>
  <inkml:trace contextRef="#ctx0" brushRef="#br1" timeOffset="56408.21">25841 15840 0,'18'0'15,"35"-18"-15,-1 18 16,-34 0-16,17 35 15,-17-17 1,0 0-16,-1 52 16,-17-52-16,0 17 0,0-17 0,0 17 15,0-17 1,-17-18 0,-1 0-16,0 0 15,1 0-15,-19-18 16,19 0-16,17 1 15</inkml:trace>
  <inkml:trace contextRef="#ctx0" brushRef="#br1" timeOffset="57215.07">27799 15558 0,'0'17'15,"0"36"1,0-18-16,18 18 0,-18-17 15,17 52-15,1-53 16,-1 0-16,19 18 16,-36-35-16,17-18 0,-17 17 15,18-17-15,-18-17 16</inkml:trace>
  <inkml:trace contextRef="#ctx0" brushRef="#br1" timeOffset="57475.1">27640 15593 0,'0'-18'16,"35"1"-1,1-1-15,17-17 16,-18-1-16,-17 19 16,-1-1-16,1 0 15,-18 36 16,0 17-31,0-17 16,17 35-16,1-35 16,0-1-16,17 18 15,-35-17-15,18 17 16,-1-17-16,1 0 0</inkml:trace>
  <inkml:trace contextRef="#ctx0" brushRef="#br1" timeOffset="57689.37">27675 16492 0,'18'18'16,"0"-18"-16,17 0 15,-17-18-15,52 1 16,-52-1-16,17 0 16,-17 1-16</inkml:trace>
  <inkml:trace contextRef="#ctx0" brushRef="#br1" timeOffset="57836.43">27764 16316 0,'0'35'15,"17"18"-15,1 0 16,-18-18-16,35 18 16,-35 18-1,0-36-15</inkml:trace>
  <inkml:trace contextRef="#ctx0" brushRef="#br1" timeOffset="58483.3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58690.9">28434 15998 0,'35'0'16,"0"0"-16,1 0 15,-1 0-15,-17-17 0,-1 17 16,19 0 0</inkml:trace>
  <inkml:trace contextRef="#ctx0" brushRef="#br1" timeOffset="58837.34">28540 16016 0,'0'53'16,"0"18"-1,17-36-15,1 35 16,0-34 0,17-19-16,-17 1 15,-1-18-15</inkml:trace>
  <inkml:trace contextRef="#ctx0" brushRef="#br1" timeOffset="59004.5">28698 16104 0,'18'71'15,"-18"-36"1,18-17-16,17-18 16,-17 17-16,17-17 15</inkml:trace>
  <inkml:trace contextRef="#ctx0" brushRef="#br1" timeOffset="59291.13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81339.11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81532.22">811 16245 0,'-17'0'0,"34"0"16,36 0-16,-17 0 16,69-17-16,-52-1 15,-17 18-15,52-35 16,-53 17-16,0-17 15</inkml:trace>
  <inkml:trace contextRef="#ctx0" brushRef="#br0" timeOffset="81761.96">1252 15381 0,'18'-18'16,"0"1"-16,-1-1 0,36 1 15,-35-1-15,-1 18 16</inkml:trace>
  <inkml:trace contextRef="#ctx0" brushRef="#br0" timeOffset="81922.81">1323 15452 0,'0'53'16,"18"-18"-16,-18 0 16,35 18-16,-18-18 15,19 1 1,-36-19-16,17 1 15,1-18-15,-18 18 16,18-18-16</inkml:trace>
  <inkml:trace contextRef="#ctx0" brushRef="#br0" timeOffset="82084.63">1517 15505 0,'18'53'16,"-1"-18"0,1-35-16,17 17 15,-35-34-15</inkml:trace>
  <inkml:trace contextRef="#ctx0" brushRef="#br0" timeOffset="82363.87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82591.03">2134 15822 0,'53'0'16,"-35"0"-16,35 0 15,-36-18-15,1 18 16</inkml:trace>
  <inkml:trace contextRef="#ctx0" brushRef="#br0" timeOffset="82723.93">2187 16087 0,'71'17'0,"-1"-34"15,-17-19 1,-35 19-16</inkml:trace>
  <inkml:trace contextRef="#ctx0" brushRef="#br0" timeOffset="84409.76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84643.28">3104 15275 0,'36'0'15,"-19"0"-15,54 0 16,-18 0-16,0 0 16,-36 0-1,1-17-15,0-1 16</inkml:trace>
  <inkml:trace contextRef="#ctx0" brushRef="#br0" timeOffset="84787.62">3193 15416 0,'17'89'16,"19"-19"0,-19-35-16,36 18 15,-35-35-15,-1-18 0,1 18 16,0-18-16,17 0 15,-17-18-15</inkml:trace>
  <inkml:trace contextRef="#ctx0" brushRef="#br0" timeOffset="84983.17">3493 15416 0,'0'53'16,"0"0"-16,0-17 16,0-19-16,17 1 15,18-18 1,-17-18 0</inkml:trace>
  <inkml:trace contextRef="#ctx0" brushRef="#br0" timeOffset="85231.62">3598 15293 0,'36'0'15,"-1"-18"1,-17 18-16,34 0 16,-34 36-16,0-19 0,-1 54 15,-17-36 1,18 18-16,-18-18 15,0-17-15,0 0 16,0-1-16,-18-17 0,1 18 16,-1-18-16,0 0 15,1 0 1,-1 0-16,18-18 16</inkml:trace>
  <inkml:trace contextRef="#ctx0" brushRef="#br0" timeOffset="85510.37">3951 15505 0,'0'35'0,"18"-17"15,35 70-15,-18-35 16,0 0-16,18-1 0,-18 19 16,54 52-1,-36-87-15,-18 17 0,18 17 16,-36-34-16,19-1 16,-36-18-16,-18-17 15</inkml:trace>
  <inkml:trace contextRef="#ctx0" brushRef="#br0" timeOffset="85717">4322 15610 0,'-36'124'0,"1"-54"15,-53 72 1,53-54-16,17 0 0,-17-17 0,17 17 16,18-35-16,0-18 15,18 0-15,17-17 16</inkml:trace>
  <inkml:trace contextRef="#ctx0" brushRef="#br0" timeOffset="86282.73">4798 15893 0,'17'17'47,"19"-17"-31,-19 0-16,54 0 15,-53 0-15,34-17 16,-34 17-16,0-18 15</inkml:trace>
  <inkml:trace contextRef="#ctx0" brushRef="#br0" timeOffset="86451.07">4904 15822 0,'0'71'15,"17"34"1,1-69-16,17 70 16,-17-89-16,-1 19 0,1-36 15</inkml:trace>
  <inkml:trace contextRef="#ctx0" brushRef="#br0" timeOffset="86855.22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87095.44">5398 15346 0,'0'-18'15,"17"18"-15,18-17 16,-17-1-16,35 0 16,-35 18-1</inkml:trace>
  <inkml:trace contextRef="#ctx0" brushRef="#br0" timeOffset="87272.4">5468 15293 0,'-18'53'0,"18"17"16,18-34-16,-18 17 15,18-18-15,-1 0 16,-17-17-16,18-18 16,0 17-16,-1-17 15,1 0-15,0 0 16,-1-17-16,1-1 0</inkml:trace>
  <inkml:trace contextRef="#ctx0" brushRef="#br0" timeOffset="87444.59">5662 15363 0,'0'36'16,"0"-19"-1,18 36-15,-18-35 16,17 0-16,-17-1 0,18 1 16,0-18-16</inkml:trace>
  <inkml:trace contextRef="#ctx0" brushRef="#br0" timeOffset="87756.57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">11712 10830 0,'18'-17'31,"35"-1"-16,0-17-15,17 17 0,89-52 16,-71 34-16,18-17 16,0 18-16,88-53 15,-88 35-15,52-18 16,-87 54-16,-18-1 0,-18 0 16,-17 1-16,-36 34 15</inkml:trace>
  <inkml:trace contextRef="#ctx0" brushRef="#br0" timeOffset="13328.81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">17639 5468 0,'-18'0'16,"18"-18"-1,53 1 16,-18 17-31,18 0 0,0-18 16,0 18-16,53-17 16,-53 17-16,-18 0 0,53 0 15,-35-18 1,-35 18-16,-18-18 16</inkml:trace>
  <inkml:trace contextRef="#ctx0" brushRef="#br0" timeOffset="16785.74">18027 5098 0,'18'0'16,"-1"17"-16,1 1 0,17 35 16,0-36-1,1 19-15,17 17 16,-36-18-16,1-17 0,-18 17 15,0 35-15,0-52 16,-18 17-16,1 1 0,-1-1 16,0-17-16,-35 17 15,36-18-15,-1 1 16</inkml:trace>
  <inkml:trace contextRef="#ctx0" brushRef="#br0" timeOffset="17292.73">17586 6932 0,'18'0'31,"-1"0"-31,19 18 16,34-1-1,-35 1-15,18 0 16,0-1-16,18-17 0,-18 0 16,53 0-16,-54 0 15,-16-17-15,-1-1 16,0 18-16,-17-18 0</inkml:trace>
  <inkml:trace contextRef="#ctx0" brushRef="#br0" timeOffset="17542.2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">17551 8537 0,'17'-17'31,"1"17"-16,0 0-15,-1 0 16,19 17-16,-19-17 16,54 18-16,-1 0 15,-17-18-15,35-18 16,-52 18-16,-1 0 16,0-18-1,-17 18-15</inkml:trace>
  <inkml:trace contextRef="#ctx0" brushRef="#br0" timeOffset="18538.74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">17480 9984 0,'-17'0'16,"34"0"-16,18 17 16,54-17-16,-19 0 15,54-17 1,-54 17-16,71-18 16,-88 0-16,18 1 15,-36-1-15</inkml:trace>
  <inkml:trace contextRef="#ctx0" brushRef="#br0" timeOffset="19716.15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">564 17092 0,'-35'0'16,"70"0"-1,54 0 1,-19 0-16,89-35 16,-71 17-16,0-17 15,18 0-15,106-18 16,-106 35-16,17-17 0,-17 0 15,17 17-15,-17 0 0,71 1 16,-124 17-16,-18 17 16</inkml:trace>
  <inkml:trace contextRef="#ctx0" brushRef="#br0" timeOffset="36099.16">25841 12947 0,'-18'0'15,"1"0"-15,34 0 31,1 0-15,17 0-16,36 0 16,-18 0-16,17 0 15,107-18-15,-89 1 16,106-1-16,-106 18 16,0-18-16,0 18 0,54 0 15,-89 0-15,-1 0 16,1 0-16,-35 0 15</inkml:trace>
  <inkml:trace contextRef="#ctx0" brushRef="#br0" timeOffset="36562.31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">23001 11271 0,'35'0'16,"-17"-17"-16,0 17 16,35-18-1,-36 0-15</inkml:trace>
  <inkml:trace contextRef="#ctx0" brushRef="#br1" timeOffset="68726.96">23248 10742 0,'18'-18'16,"-1"18"0,1-17-16,0 17 0,-1 0 15,19-18-15,-1 1 16,-18 17-16,1 0 0</inkml:trace>
  <inkml:trace contextRef="#ctx0" brushRef="#br1" timeOffset="68928.28">23336 10795 0,'18'71'15,"-18"-36"-15,0-18 0,0 36 16,0 0 0,18-17-1,-1-36-15,-17 17 0,18-17 16,-1-17-16,1 17 0,0-18 16,-1 0-16</inkml:trace>
  <inkml:trace contextRef="#ctx0" brushRef="#br1" timeOffset="69234.79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">25647 10971 0,'18'0'0,"-1"18"16,19 17-1,-19-17-15,18 0 0,1 17 16,-1-17-16,0 17 0,1-18 0,-1 1 15,0 17-15,0-17 16,1 0-16,-1-1 0,-17-17 16,-1 18-16,1-18 15</inkml:trace>
  <inkml:trace contextRef="#ctx0" brushRef="#br1" timeOffset="75802.51">26070 10901 0,'18'-18'16,"0"18"-1,-18-17 17,-18 34 30,0 1-46,1-1-16,-1 19 15,-35 34 1,18-34-16,17 17 0,-17-18 16,0 35-16,17-52 15,0 0-15,18-1 0,0 1 16,0 0-16,18-18 16</inkml:trace>
  <inkml:trace contextRef="#ctx0" brushRef="#br1" timeOffset="76809.51">26423 10989 0,'18'0'32,"17"0"-17,0-18-15,-17 18 0,17 0 16,-17 0-16,17 0 0,-17 0 16,-1 0-16</inkml:trace>
  <inkml:trace contextRef="#ctx0" brushRef="#br1" timeOffset="76947.07">26458 11148 0,'18'0'16,"35"17"-16,-18-17 16,0 0-16,-17 0 0,35 0 15</inkml:trace>
  <inkml:trace contextRef="#ctx0" brushRef="#br1" timeOffset="77626.21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">27481 10566 0,'0'-18'15,"18"18"-15,0 0 16,-18-18-16,35 18 16,-17 0-16,-1-17 15,1 17 1,0 0-16,-1-18 16</inkml:trace>
  <inkml:trace contextRef="#ctx0" brushRef="#br1" timeOffset="78164.92">27534 10601 0,'0'53'15,"0"-35"-15,18 34 16,-18-34-16,18 0 0,17-1 16,-17-17-16,-1 18 15,1-18-15</inkml:trace>
  <inkml:trace contextRef="#ctx0" brushRef="#br1" timeOffset="78449.43">27746 10654 0,'-18'35'15,"18"-17"1,18 17-16,0-17 15,-1-18-15,36 0 16,-35 0-16,-1-18 16,1 18-16,0-18 0,-1-17 15,-17 18-15,-17-1 16,-1 18 0,0-18-16,1 18 0,-1 0 15,-17-17-15</inkml:trace>
  <inkml:trace contextRef="#ctx0" brushRef="#br1" timeOffset="78960.28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">29298 11042 0,'-53'35'0,"36"1"15,-36 16-15,35-34 16,-17 53-16,35-36 15,-18 0-15,18-17 0,18 17 16,-1-17 0,1-18-16,0 0 0</inkml:trace>
  <inkml:trace contextRef="#ctx0" brushRef="#br1" timeOffset="81291.29">29475 10689 0,'-18'0'16,"18"18"-16,-18-1 0,18 1 15,0 35 1,0-35-16,0 35 16,18-18-16,35 0 15,-35-17-15,-1-1 0,18-17 16,-17 0-16</inkml:trace>
  <inkml:trace contextRef="#ctx0" brushRef="#br1" timeOffset="81433.99">29633 10848 0,'0'18'0,"0"-1"15,0 18 1,18 1-16,0-36 16,-1 17-16</inkml:trace>
  <inkml:trace contextRef="#ctx0" brushRef="#br1" timeOffset="81567.37">29616 10707 0</inkml:trace>
  <inkml:trace contextRef="#ctx0" brushRef="#br1" timeOffset="81779.86">29704 10689 0,'18'18'15,"-1"-18"-15,36 17 16,-18-17-16,1 18 0,-19 0 15,19 17-15,-1 18 16,-35-18-16,17 0 16,-34 1-16,-1-1 15,1-35-15,-1 18 0</inkml:trace>
  <inkml:trace contextRef="#ctx0" brushRef="#br1" timeOffset="82231.55">30163 11060 0,'17'-18'16,"1"18"-16,-1 0 0,19 0 16,-1 0-1,0 0-15,18 0 16,-35 0-16,-1 0 0,1 0 15</inkml:trace>
  <inkml:trace contextRef="#ctx0" brushRef="#br1" timeOffset="82359.22">30180 11201 0,'35'17'15,"1"1"-15,-1-18 16,0 0-16,1 0 0,-19-18 15,18 18-15,-17 0 16</inkml:trace>
  <inkml:trace contextRef="#ctx0" brushRef="#br1" timeOffset="82998.54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">31221 10636 0,'17'0'15,"1"0"-15,35 0 16,-35 0 0,-1 0-16,19-17 0,-1 17 15,-17 0 1</inkml:trace>
  <inkml:trace contextRef="#ctx0" brushRef="#br1" timeOffset="83376.29">31291 10707 0,'0'53'15,"18"-36"-15,-18 19 0,0 17 16,35-18-1,-17-18-15,17 1 16,-17-18-16,0 0 0,-1 0 0</inkml:trace>
  <inkml:trace contextRef="#ctx0" brushRef="#br1" timeOffset="83636.78">31574 10795 0,'-18'35'16,"18"-17"-16,18 17 15,17-35-15,0 0 16,0 0-16,-17 0 16,17 0-16,-17-17 0,0-1 15,-1 0-15,-17 1 16,-17 17-16,-19-18 15,1 0-15,17 18 16,-17 0 0,18 0-16,17-17 0</inkml:trace>
  <inkml:trace contextRef="#ctx0" brushRef="#br1" timeOffset="83981.31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">32226 10601 0,'-17'18'15,"-1"17"-15,0 18 16,18-36 0,0 19-16,18-1 0,-18 0 15,53 18-15,-35-35 16,-1-1-16,1 1 0,-1 0 15,19-18-15</inkml:trace>
  <inkml:trace contextRef="#ctx0" brushRef="#br1" timeOffset="84381.53">32403 10813 0,'17'17'15,"-17"1"-15,18 17 16,0-35-16,-18 18 16,17-1-16</inkml:trace>
  <inkml:trace contextRef="#ctx0" brushRef="#br1" timeOffset="84504.69">32473 10689 0,'0'-17'16</inkml:trace>
  <inkml:trace contextRef="#ctx0" brushRef="#br1" timeOffset="84705.34">32650 10601 0,'53'53'15,"-18"-18"-15,-18 0 16,36 36 0,-17-36-16,-19 1 0,-17-1 15,0 0-15,-35 36 16</inkml:trace>
  <inkml:trace contextRef="#ctx0" brushRef="#br1" timeOffset="93669.68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">28575 12383 0,'0'0'0,"18"0"16,17 0 0,0 0-16,-17 0 15,17 0-15,18 0 16,-18 0-16,-17-18 15,0 18-15,-36 0 16,18-18 0</inkml:trace>
  <inkml:trace contextRef="#ctx0" brushRef="#br1" timeOffset="94431.24">28663 12400 0,'18'71'16,"-18"-36"-16,17 18 15,-17-18-15,18 0 0,0-17 16,-18 0-16,17-1 16,1 1-16,17 0 15,-17-1-15,17-17 16,-17 0-16,0-17 16,-18-1-16</inkml:trace>
  <inkml:trace contextRef="#ctx0" brushRef="#br1" timeOffset="94620.39">28963 12488 0,'0'53'0,"-18"-35"15,18 0-15,18 17 16,0-18-16,-1 1 15,1-18-15,0 0 16</inkml:trace>
  <inkml:trace contextRef="#ctx0" brushRef="#br1" timeOffset="94937.02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">29439 12682 0,'18'18'15,"0"0"-15,-1 17 0,36 35 16,-18-34-16,36 52 16,-36-35-16,18-18 15,18 36-15,-36-36 16,0 0-16,1 1 16,-19-19-16,-34-17 31</inkml:trace>
  <inkml:trace contextRef="#ctx0" brushRef="#br1" timeOffset="96055.87">29404 12682 0,'0'18'16,"0"17"-16,0-17 15,0 17-15,0 18 16,0-18-16,-18 18 0,1 36 15,-1-37 1,0 19-16,-17 35 16,18-71-16,17 0 0,0 1 15,17-19-15,18 1 16,-17-18-16,0-18 0,17-17 16</inkml:trace>
  <inkml:trace contextRef="#ctx0" brushRef="#br1" timeOffset="96240.69">29369 13106 0,'17'0'0,"1"0"15,17-18-15,1 18 16,-1 0-16,-17 0 15,17 0-15,18-18 16,-36 18-16</inkml:trace>
  <inkml:trace contextRef="#ctx0" brushRef="#br1" timeOffset="96560.99">29739 12453 0,'35'0'16,"-35"-18"-16,36 18 0,-1-17 15,0-1-15,-17 18 16,17-17-16,-35-1 16</inkml:trace>
  <inkml:trace contextRef="#ctx0" brushRef="#br1" timeOffset="96722.2">29792 12453 0,'0'53'16,"18"-18"-16,-18-17 0,17 35 16,19-18-1,-19-17 1,19-18-1</inkml:trace>
  <inkml:trace contextRef="#ctx0" brushRef="#br1" timeOffset="96994.83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">30603 12965 0,'53'-18'16,"-17"18"-16,70-18 15,-71 18-15,18-17 0,-36 17 0,19 0 16,-19-18-16,1 18 16,-18-18-16</inkml:trace>
  <inkml:trace contextRef="#ctx0" brushRef="#br1" timeOffset="97925.75">30798 12788 0,'0'88'16,"17"1"-16,-17-36 0,35 17 16,-17-35-1,17 18-15,-17-35 16,17 0-16,-17-18 16</inkml:trace>
  <inkml:trace contextRef="#ctx0" brushRef="#br1" timeOffset="98329.27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">31556 12418 0,'53'0'16,"0"0"-16,35 0 15,-53 0-15,1 0 0,16-18 16</inkml:trace>
  <inkml:trace contextRef="#ctx0" brushRef="#br1" timeOffset="98698.8">31644 12524 0,'0'35'16,"18"53"-16,-1-35 0,1-18 15,53 18 1,-54-35-16,19-1 0,-1 19 16,-18-36-1,1 0-15,0-18 0</inkml:trace>
  <inkml:trace contextRef="#ctx0" brushRef="#br1" timeOffset="98902.56">31926 12594 0,'0'18'15,"0"-1"-15,18-17 16,-18 18-16,18 17 15,-1-17-15,1 0 16,-18-1-16,18 1 16</inkml:trace>
  <inkml:trace contextRef="#ctx0" brushRef="#br1" timeOffset="99293.65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">8502 15663 0,'18'0'31,"17"0"-15,-17 18-16,34 0 15,-16-18 1,34 17-16,-34 1 16,69 0-16,-52-18 15,0 0-15,53 0 16,-18 0 0,-70 0-16,35 0 15,-36 0-15,-34-18 31,-1 18-31,-35 0 16,18-18-16</inkml:trace>
  <inkml:trace contextRef="#ctx0" brushRef="#br0" timeOffset="2964.33">8625 18627 0,'-17'0'0,"-1"0"16,36 0-1,-1 0 1,36-18 0,-17 18-16,17 0 0,52 0 15,-52-18-15,0 18 16,35 0-16,-52 0 15,17 0-15,0 0 16,-36 18-16,-17 0 16</inkml:trace>
  <inkml:trace contextRef="#ctx0" brushRef="#br0" timeOffset="8246.77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">30286 1746 0,'71'-17'15,"-54"-1"1,71 0-1,-70 36-15,-18 0 16</inkml:trace>
  <inkml:trace contextRef="#ctx0" brushRef="#br0" timeOffset="14436.9">30339 1940 0,'18'0'15,"17"0"-15,0 0 0,36-17 16,-18 17-1,-18-18-15</inkml:trace>
  <inkml:trace contextRef="#ctx0" brushRef="#br0" timeOffset="14686.48">31627 1147 0,'0'35'16,"0"-18"-16,-18 36 0,18 18 16,0-36-16,35 53 15,-35-17-15,18 35 16,-18-53-1,0 0-15</inkml:trace>
  <inkml:trace contextRef="#ctx0" brushRef="#br0" timeOffset="14898.44">31097 1817 0,'18'-18'16,"17"18"-16,18 0 0,124-17 15,-72 17-15,142 0 16,-123 0-16,123 0 16,-141 0-16,105 17 15,-123-17-15,36 0 16,-89 0-16</inkml:trace>
  <inkml:trace contextRef="#ctx0" brushRef="#br0" timeOffset="15192.77">31397 2099 0,'0'53'16,"0"-18"-16,0 36 15,0-18-15,36 17 16,-1-17-1,-18-35-15,1-18 0,0 0 0</inkml:trace>
  <inkml:trace contextRef="#ctx0" brushRef="#br0" timeOffset="15328.33">31609 2240 0,'53'-17'16,"0"17"-1,0 0 1,-36-18-16</inkml:trace>
  <inkml:trace contextRef="#ctx0" brushRef="#br0" timeOffset="15484.26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">32332 2223 0,'18'0'0,"17"0"15,18 0 1,-35 0-1</inkml:trace>
  <inkml:trace contextRef="#ctx0" brushRef="#br0" timeOffset="16271.73">32667 2028 0,'36'-17'16,"34"17"0,-35 0-16,-17 0 15,35 17-15,-35 1 16,-36 17 0,18-17-16,-35 17 15,17-35-15,18 18 16,0 0-1,0-1-15,18 1 16,-1-18-16,1 18 16,0-18-16,-1 0 15,1 0-15</inkml:trace>
  <inkml:trace contextRef="#ctx0" brushRef="#br0" timeOffset="16494.04">32791 2170 0,'70'0'16,"1"0"-16,-54 0 16,19 0-16,-1 0 15,-17 0-15,-36 0 16</inkml:trace>
  <inkml:trace contextRef="#ctx0" brushRef="#br0" timeOffset="17512.58">28381 4374 0,'18'18'47,"35"0"-47,-18 17 16,35 0-16,-34 1 15,52 16 1,-71-16-16,36 17 15,-35-18-15,-18 18 16,0-35-16,-18 17 0,-17-18 16,17 1-16,-34 0 15,34-1-15,-17 19 16,17-36-16,18 17 0,0 1 16</inkml:trace>
  <inkml:trace contextRef="#ctx0" brushRef="#br0" timeOffset="18352.11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">29245 4851 0,'124'-18'16,"-54"0"-1,1 1-15,-36 17 16</inkml:trace>
  <inkml:trace contextRef="#ctx0" brushRef="#br0" timeOffset="27522.26">8608 15593 0,'-18'0'0,"36"-18"32,35-17-32,35-36 15,-35 36-15,106-88 16,-71 70-16,18-36 15,141-87 1,-124 70-16,0 0 0,142-70 16,-141 88-1,-19 17-15,36-35 0,-88 71 16,-17 18 0,-54 34-1</inkml:trace>
  <inkml:trace contextRef="#ctx0" brushRef="#br0" timeOffset="27794.35">9737 15381 0,'35'-18'15,"-17"1"-15,52-36 16,-35 18-16,18-18 16,88-88-16,-70 70 15,17 1-15,89-72 16,-89 54-16,0 18 0,71-36 16,-89 53-1,-17 18-15,18-1 16,-54 36-16</inkml:trace>
  <inkml:trace contextRef="#ctx0" brushRef="#br0" timeOffset="28045.07">10407 15505 0,'35'-36'0,"1"19"0,-1-19 16,0 19-16,0-36 16,71-35-16,-35 35 15,52-71-15,-35 54 16,54-71 0,-72 70-16,54-17 15,-54 53-15,-17-1 16,-35 54-16</inkml:trace>
  <inkml:trace contextRef="#ctx0" brushRef="#br0" timeOffset="28239.18">10918 15628 0,'18'0'0,"35"-70"16,0 34-16,70-87 15,-52 70-15,0-18 16,-1 18-16,-17 0 16,18 1-16,34-19 0,-69 53 15,-1 1-15</inkml:trace>
  <inkml:trace contextRef="#ctx0" brushRef="#br0" timeOffset="29140.29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">13229 14323 0,'0'-18'16,"-17"18"-16,17 18 15,-18 17-15,0 0 16,1 71 0,-1-35-16,18 17 0,-18 106 15,18-88-15,0-18 0,18-17 16,17 52 0,1-70-16,16 17 15,-16-34-15,34-1 16,-34-35-16,16-18 15</inkml:trace>
  <inkml:trace contextRef="#ctx0" brushRef="#br0" timeOffset="29936.39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">13811 15099 0,'36'-18'0,"-1"18"0,0-17 15,36 17 1,-36-18-16,35 18 16,-52 0-16,0 0 0</inkml:trace>
  <inkml:trace contextRef="#ctx0" brushRef="#br0" timeOffset="30387.4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">14693 14429 0,'0'17'0,"-17"1"16,17 17-1,0-17-15,17-1 0,-17 1 16,0 0-16,18-1 0,-1-17 15,1 0 1</inkml:trace>
  <inkml:trace contextRef="#ctx0" brushRef="#br0" timeOffset="31182.27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">8714 18468 0,'-18'18'16,"36"-18"0,17-18-16,0-17 15,18 17-15,71-53 16,-54 36-16,107-71 16,-72 36-16,125-89 15,-107 71-15,124-89 16,-123 89-16,87-53 15,-123 106-15,18-18 16,-53 53-16,-35 0 16</inkml:trace>
  <inkml:trace contextRef="#ctx0" brushRef="#br0" timeOffset="32828.34">10054 18397 0,'88'-70'16,"53"-18"0,-70 17-16,105-52 15,-87 34-15,122-69 16,-105 69-16,-18 19 15,1-1-15,16 1 16,-69 52-16</inkml:trace>
  <inkml:trace contextRef="#ctx0" brushRef="#br0" timeOffset="33010.42">10601 18627 0,'18'17'15,"70"-34"1,-35-1-16,0-17 16,17-18-16,1 0 0,88-88 15,-71 70-15,53-52 16,-88 88-16,0-18 16</inkml:trace>
  <inkml:trace contextRef="#ctx0" brushRef="#br0" timeOffset="33144.36">11218 18415 0,'18'0'0,"53"-18"15,-19-17-15,37-35 16,-19 17-16,-17 17 16,18-52-16</inkml:trace>
  <inkml:trace contextRef="#ctx0" brushRef="#br0" timeOffset="33890.1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">13194 17392 0,'-53'0'16,"0"106"0,18 17-1,52 142 1,-17-177-16,18-17 0,0-1 16,52 18-16,-34-52 15,34 17-15,-52-36 16,35 1-1</inkml:trace>
  <inkml:trace contextRef="#ctx0" brushRef="#br0" timeOffset="34802.62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">13741 17939 0,'53'0'15,"-18"0"-15,53-18 16,-53 18-16,1-18 0,-1 18 15</inkml:trace>
  <inkml:trace contextRef="#ctx0" brushRef="#br0" timeOffset="35180.34">14164 17321 0,'35'0'16,"-17"0"-16,35-17 16,-35-1-16,34 0 15,-34 1 1,0 17-16,-1-18 15</inkml:trace>
  <inkml:trace contextRef="#ctx0" brushRef="#br0" timeOffset="35374.22">14235 17339 0,'-18'18'16,"36"17"-1,-18-17-15,17 35 16,1-18-16,-18 0 0,18 0 15,-18-17-15,35 35 16,-18-35-16,1-1 16,0-17-16,-1 0 0,19 0 15,-19-17 1,1-1-16</inkml:trace>
  <inkml:trace contextRef="#ctx0" brushRef="#br0" timeOffset="35641.24">14570 17321 0,'17'0'16,"1"0"0,17 36-1,-17-1-15,-36 0 16,18-17-16,-17 0 15,17-1-15,0 1 16,35-18 15,-17 17-31,17-17 0,18-17 16,-36 17 0,1-18-16</inkml:trace>
  <inkml:trace contextRef="#ctx0" brushRef="#br0" timeOffset="35968.89">14834 17233 0,'18'0'31,"0"18"-31,-1-18 16,36 35 0,-35-17-16,17-1 0,0 36 15,-17-35-15,-18 17 16,0 1-16,0-1 15,-18-18-15,-17 36 16,17-35-16,1 0 16</inkml:trace>
  <inkml:trace contextRef="#ctx0" brushRef="#br0" timeOffset="38433.76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">25435 1923 0,'18'0'0,"35"17"15,-18 1-15,36-18 16,70 18-16,-53-1 16,53-17-16,-88 0 15</inkml:trace>
  <inkml:trace contextRef="#ctx0" brushRef="#br0" timeOffset="44733.62">24853 1852 0,'-17'71'16,"17"-36"-16,0 53 16,0-35-1,-18 0-15</inkml:trace>
  <inkml:trace contextRef="#ctx0" brushRef="#br0" timeOffset="47074.7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">21290 6385 0,'0'-17'63,"0"-1"-48,0 0-15,0 1 0,0-1 16,-17-35-16,17 36 16,0-54-16,0 36 15,0-53 1,0 52-16,17-17 15,-17 36-15,0-19 16,0 19-16</inkml:trace>
  <inkml:trace contextRef="#ctx0" brushRef="#br0" timeOffset="50367.93">21184 9578 0,'0'18'63,"18"-1"-48,-18 1-15,0 17 16,0-17-16,0 52 16,0-34-16,0 34 15,0-35-15,0 36 16,0-36-16,0 1 15,0-1-15,18-18 16,-18 1-16,0 0 31,0-36-15</inkml:trace>
  <inkml:trace contextRef="#ctx0" brushRef="#br0" timeOffset="55435.26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">24571 7814 0,'0'-18'16,"18"36"31,-1 0-47,36 17 15,-35-17-15,52 17 16,-34-17-1,-1-1-15,-17 1 0,-1-1 0,1 19 16,-18-19 0,-18 1-16,1 0 0,-36 35 15,17-36-15,1 1 16,0-1-16,17 1 0,-17 0 16,17 17-1</inkml:trace>
  <inkml:trace contextRef="#ctx0" brushRef="#br0" timeOffset="56991.34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">24906 8819 0,'71'-17'15,"-18"17"-15,17-18 16,-35 18-16,-17 0 0,17-17 16</inkml:trace>
  <inkml:trace contextRef="#ctx0" brushRef="#br0" timeOffset="57909.33">21043 5997 0,'-17'0'16,"34"-17"0,18-19-1,-17 19-15,17-1 16,1 0-16,-19-17 0,19 17 0,-1 1 15,0-1 1,-17 18-16,-1 0 0,1 18 16,17 52-1,-35-34-15,53 52 16,-17-35 0,-19-18-16,1-17 15,-1-1-15,1 1 16</inkml:trace>
  <inkml:trace contextRef="#ctx0" brushRef="#br0" timeOffset="58415.3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">24236 5768 0,'17'0'0,"19"0"16,-1 0-16,0 0 15,1 0-15,-19 0 16</inkml:trace>
  <inkml:trace contextRef="#ctx0" brushRef="#br0" timeOffset="59571.22">24324 5874 0,'35'17'16,"-17"-17"-16,17 0 15,18-17-15,-35 17 16</inkml:trace>
  <inkml:trace contextRef="#ctx0" brushRef="#br0" timeOffset="59810.69">24730 5786 0,'53'0'0,"-18"0"16,18-18-16,-18 18 16,0 0-1,-17-18-15,0 18 0,-1-17 16,-17-1-1,-17 0-15</inkml:trace>
  <inkml:trace contextRef="#ctx0" brushRef="#br0" timeOffset="59983.23">24836 5503 0,'0'36'15,"0"17"1,17-18-16,-17 0 0,0 18 15,18 35-15,-1-53 0,-17 1 16,18 34 0,0-34-16,-1-19 15,-17 1-15</inkml:trace>
  <inkml:trace contextRef="#ctx0" brushRef="#br0" timeOffset="60361.75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">25418 5980 0,'0'35'15,"0"-17"1,0-1 0,0-34-1,17-1 1,-17 0-16,0 1 0,18-36 16,-18 17-1,18 19-15,-1-1 16,1 18-16,-1 18 15,-17-1 1,18 19-16,0-19 16,-1 19-1,-17-19-15,18 1 0,0 0 16,-1-1-16</inkml:trace>
  <inkml:trace contextRef="#ctx0" brushRef="#br0" timeOffset="61211.19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">26229 5539 0,'-18'17'31,"1"19"-15,17-1-16,-18 0 0,18 53 15,0-35-15,0 35 16,0-52 0,18 17-16,17 0 15,-17-18-15,17-18 0,0 1 16,-17 0-16,0-18 16</inkml:trace>
  <inkml:trace contextRef="#ctx0" brushRef="#br0" timeOffset="63080.71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">26547 5997 0,'35'18'15,"-18"-18"-15,1 0 16,0 0-16,17 0 16,-17 0-16,-1 0 0,19 0 15,-36-18 1</inkml:trace>
  <inkml:trace contextRef="#ctx0" brushRef="#br0" timeOffset="63525.95">26723 5468 0,'18'0'16,"-1"0"-16,36 18 15,-35 17-15,17 0 0,36 53 16,-54-35-16,1 18 16,0-18-16,-1 0 15,1 0-15,-18 35 16,0-53-16,-18 36 16,-17-54-16,-18 36 15</inkml:trace>
  <inkml:trace contextRef="#ctx0" brushRef="#br0" timeOffset="64236.98">21008 6297 0,'18'0'15,"34"0"1,1 0-1,0 0-15,0 0 0,18 0 0,52 0 16,-70 0-16,53 0 16,-71 0-1,-17 0-15,0 18 16</inkml:trace>
  <inkml:trace contextRef="#ctx0" brushRef="#br0" timeOffset="64626.05">20585 6050 0,'0'18'0,"0"-1"16,-18 1-16,36 53 16,-18-18-16,35 35 15,-17-35-15,-1 0 16,36 35-16</inkml:trace>
  <inkml:trace contextRef="#ctx0" brushRef="#br0" timeOffset="65422.16">20990 9578 0,'-17'0'15,"-1"0"1,36 0 0,52 18 15,-35-18-31,71 0 16,-53 0-16,-17-18 0,52 18 15,-53 0 1,-17 0-16,-1 0 0</inkml:trace>
  <inkml:trace contextRef="#ctx0" brushRef="#br0" timeOffset="84096.6">20108 9648 0,'-17'0'31,"34"0"16,1 0-31,0 0-16,17 18 15,-17-18 1,-1 0-16,1 0 0,17-18 16</inkml:trace>
  <inkml:trace contextRef="#ctx0" brushRef="#br0" timeOffset="84713.72">20602 9366 0,'-17'0'0,"17"18"47,0 52-31,0-34-16,0 52 15,0-35 1,0-18-16,0 36 15,17-36-15,-17-17 0,18 17 16,-18-17 0</inkml:trace>
  <inkml:trace contextRef="#ctx0" brushRef="#br0" timeOffset="143663.21">27693 5874 0,'18'0'0,"-1"0"16,19 0-16,-19 0 0,54-18 16,-36 18-16,36 0 15,-54-18 1</inkml:trace>
  <inkml:trace contextRef="#ctx0" brushRef="#br0" timeOffset="143789.8">27799 5997 0,'18'0'16,"17"0"-16,-18 0 15,36-17 1,-35-1-16</inkml:trace>
  <inkml:trace contextRef="#ctx0" brushRef="#br0" timeOffset="146282.18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">29157 5221 0,'0'0'0,"18"0"47,-1 0-47,1 0 16,0 0-16,-1 18 16,1-1-1,-18 19-15,-18-1 16,1-17-16,-1 17 15,18-17-15,0-1 16,18 1 0,17-18-1,-17 0 1</inkml:trace>
  <inkml:trace contextRef="#ctx0" brushRef="#br0" timeOffset="148273.09">29122 5345 0,'35'0'0,"18"-18"15,-18 18-15,36-18 16,-1 18 0,-52 0-16,0 0 15</inkml:trace>
  <inkml:trace contextRef="#ctx0" brushRef="#br0" timeOffset="148507.71">29492 5697 0,'53'0'15,"0"-17"1,-35 17-16,17 0 16</inkml:trace>
  <inkml:trace contextRef="#ctx0" brushRef="#br0" timeOffset="148890.7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">30339 5380 0,'18'0'15,"-1"0"1,1 0-16,-1-18 16,1 18-16,0 0 0,17 0 15</inkml:trace>
  <inkml:trace contextRef="#ctx0" brushRef="#br0" timeOffset="149429.62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">30656 5327 0,'36'0'0,"34"0"15,-34 0-15,34 0 16,-35 0-16,1-18 15,-19 18 1</inkml:trace>
  <inkml:trace contextRef="#ctx0" brushRef="#br0" timeOffset="150198.16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">29122 6332 0,'0'-17'0,"53"17"16,17-18-1,-34 18-15,34 18 16,-35-1 0,-17 1-1,-36 17-15,1-17 0,-36 35 16,18-18 0,17-35-16,18 18 0,0-1 15,18 1 1,17-18-1,-18 0-15,1 0 0,0-18 16,-1 18-16,-34-17 16</inkml:trace>
  <inkml:trace contextRef="#ctx0" brushRef="#br0" timeOffset="151477.17">29157 6421 0,'0'0'0,"35"0"15,18 0-15,-17 0 16,34-18 0,-35 18-16,1 0 0</inkml:trace>
  <inkml:trace contextRef="#ctx0" brushRef="#br0" timeOffset="151748.68">29669 6650 0,'35'0'15,"35"0"1,-34 0-16,17-18 16,-18 18-16,-17 0 15,-1-17-15,-17-1 16</inkml:trace>
  <inkml:trace contextRef="#ctx0" brushRef="#br0" timeOffset="151899.62">29774 6526 0,'18'71'15,"0"-36"-15,-1 36 16,1-36-16,0-17 0,-1 35 16,1-53-16,0 17 15</inkml:trace>
  <inkml:trace contextRef="#ctx0" brushRef="#br0" timeOffset="152488.72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">30674 6368 0,'18'0'16,"-1"0"-1,1 0 1,0 0-16,-1 0 16,1 0-16</inkml:trace>
  <inkml:trace contextRef="#ctx0" brushRef="#br0" timeOffset="153266.19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">30921 6385 0,'18'0'0,"17"0"16,-17 0-16,52-17 16,-17 17-16,0-18 15,-35 18-15,-1 0 16</inkml:trace>
  <inkml:trace contextRef="#ctx0" brushRef="#br0" timeOffset="164870.07">24324 2858 0,'-18'0'16,"18"17"15,36-17-15,-19 18-16,19-1 0,-1 1 15,0 0-15,53 35 16,-35-36-16,-17 1 0,16 17 15,1-17-15,18 17 16,-53-17-16,17-18 16,-18 0-16,1 0 15,-18-18 1</inkml:trace>
  <inkml:trace contextRef="#ctx0" brushRef="#br0" timeOffset="165122.89">24765 2928 0,'53'18'15,"-35"-1"1,34 19-16,-16-19 16,-1 1-16,-17 17 0,35 18 15,-36-35-15,-17 35 16,0-18-16,-17 0 15,-19-17-15,-52 17 16,53-17-16,-36-1 16,36-17-1,17 18-15,1 0 16</inkml:trace>
  <inkml:trace contextRef="#ctx0" brushRef="#br0" timeOffset="169733.73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">6279 3334 0,'18'17'32,"0"19"-17,35 17 1,-18-36-16,0 19 0,-17-19 16,35 36-1,-18-35-15,-17-18 0,17 17 16,-17-17-16,35 0 15,-36-17-15,54-19 16,-36 1-16,18 0 16,17-36-16,-52 54 0,17-36 15</inkml:trace>
  <inkml:trace contextRef="#ctx0" brushRef="#br0" timeOffset="192285.08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">9102 2840 0,'53'0'16,"-18"0"-16,35 0 15,-34 0 1,34 0-16,-34 0 15,-19 0-15</inkml:trace>
  <inkml:trace contextRef="#ctx0" brushRef="#br0" timeOffset="194530.92">9560 2399 0,'18'0'16,"-18"-18"-16,18 18 0,17 0 15,-18 0-15,19-17 16,-19 17-16,19 0 16,-19 0-16,1 0 0,0 0 15</inkml:trace>
  <inkml:trace contextRef="#ctx0" brushRef="#br0" timeOffset="194739.72">9648 2399 0,'0'35'15,"0"0"1,0 18-1,0-35-15,0 17 0,18 1 16,0-19-16,-1 1 16,19-1-1,-19-17-15</inkml:trace>
  <inkml:trace contextRef="#ctx0" brushRef="#br0" timeOffset="194919.74">9860 2505 0,'0'17'16,"0"19"0,0-1-16,0-17 15,35-18 1,-17 0-16</inkml:trace>
  <inkml:trace contextRef="#ctx0" brushRef="#br0" timeOffset="195220.09">9984 2364 0,'17'0'15,"1"0"-15,17 0 16,-17 0-16,-1 17 0,19 1 16,-19 0-1,1 34 1,-18-34-16,0 0 0,0-1 16,0 1-16,-18 0 0,1-1 15,-1 1 1,0-18-16,1 0 0,-1 0 15,18-18 1,18 1 0</inkml:trace>
  <inkml:trace contextRef="#ctx0" brushRef="#br0" timeOffset="195503.65">10319 2275 0,'17'18'32,"36"53"-17,-17-18-15,-1-1 0,35 72 16,-52-54-1,0-17-15,17 71 0,-17-71 16,-36 35 0,0-70-16,-17 35 15,17-36-15,-34-17 16,34 0-16</inkml:trace>
  <inkml:trace contextRef="#ctx0" brushRef="#br0" timeOffset="195822.94">11042 2681 0,'18'0'16,"17"0"-1,-17 0-15,17 0 16,-18 0-16,19 0 0,-19 0 15,-17 18-15,18-18 16</inkml:trace>
  <inkml:trace contextRef="#ctx0" brushRef="#br0" timeOffset="195939.28">11095 2893 0,'53'0'15,"17"0"1,-17 0-1,-35 0-15,0 0 16</inkml:trace>
  <inkml:trace contextRef="#ctx0" brushRef="#br0" timeOffset="196477.01">11783 2769 0,'17'-17'15,"1"17"1,17 0-16,36-18 15,-36 18-15,18 0 0,-18 0 16,1 0-16,-1 0 0,-17 0 16,34 0-16</inkml:trace>
  <inkml:trace contextRef="#ctx0" brushRef="#br0" timeOffset="196671.19">11906 2469 0,'0'53'16,"0"36"-1,0-19-15,18 36 16,0-35-16,-1-19 16,1 1-16,-1 0 0,1 0 15,0-18-15,-1 18 16,1-35-16</inkml:trace>
  <inkml:trace contextRef="#ctx0" brushRef="#br0" timeOffset="197261.57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">13705 2399 0,'-17'0'0,"-1"18"16,18-1-16,-17 54 15,-1-18-15,18 17 16,0-17-16,0 53 15,35 0-15,-17-53 16,-1-18-16,54 18 16,-36-18-16,1-35 15,-19 0-15</inkml:trace>
  <inkml:trace contextRef="#ctx0" brushRef="#br0" timeOffset="198912.48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">14005 2875 0,'36'-17'16,"-1"17"-16,-18 0 0,36 0 15,-17 0-15,34-18 16,-52 18-16,17-18 15</inkml:trace>
  <inkml:trace contextRef="#ctx0" brushRef="#br0" timeOffset="199287.34">14305 2364 0,'18'0'15,"-1"0"-15,19 0 0,17-18 16,-36 18-16,36-18 16,-35 18-1</inkml:trace>
  <inkml:trace contextRef="#ctx0" brushRef="#br0" timeOffset="199462.58">14358 2399 0,'0'35'16,"18"36"-16,-1-36 15,19 18 1,-1-18-1,0-35-15,0 35 16,1-35 0,-19 0-16</inkml:trace>
  <inkml:trace contextRef="#ctx0" brushRef="#br0" timeOffset="199647.06">14658 2434 0,'0'35'16,"0"-17"0,0 17-16,0-17 15,18 17 1,-1-17-16,1 0 0,-1-18 16,1-18-1</inkml:trace>
  <inkml:trace contextRef="#ctx0" brushRef="#br0" timeOffset="199963.85">14834 2346 0,'18'0'0,"-18"-18"15,18 18-15,-1 0 16,1 0-16,-18 18 15,18-18-15,-18 18 0,17 35 16,1-36-16,-18 18 16,0-17-16,0 17 0,0 1 15,0-19 1,0 1-16,0 0 0,-18-18 31,1 0 0,17-18-15,0 0 0</inkml:trace>
  <inkml:trace contextRef="#ctx0" brushRef="#br0" timeOffset="200575.45">15169 2328 0,'0'-17'15,"18"34"16,0 19-15,-1-19-16,36 36 16,-35-18-16,17 71 15,-17-53-15,-1 53 16,1-35-16,-18 52 16,0-70-16,0 0 15,-35 53 1,17-71-16,1 0 0,-19 36 15,19-54 1,-1 19-16</inkml:trace>
  <inkml:trace contextRef="#ctx0" brushRef="#br0" timeOffset="211043.46">6526 10001 0,'0'18'16,"0"52"0,0-17-16,0 0 0,18 71 15,-18-71-15,18 0 16,-18 0-16,17 35 16,1-53-1,17-35-15,-17 0 16,-18-18-16</inkml:trace>
  <inkml:trace contextRef="#ctx0" brushRef="#br0" timeOffset="211341.87">6350 10248 0,'-18'0'0,"36"0"32,0-35-17,17 17-15,18-35 16,-36 18-16,19-18 16,-19 18-16,1 17 0,-18 1 15,18-1-15,-18 0 0,17 36 31,1 35-15,0-18-16,-1-17 0,1 17 16,0-17-16</inkml:trace>
  <inkml:trace contextRef="#ctx0" brushRef="#br0" timeOffset="-196832.49">21184 7973 0,'-17'0'0,"17"17"15,0 1-15,-18 0 16,36-1 15,-1-17-15</inkml:trace>
  <inkml:trace contextRef="#ctx0" brushRef="#br0" timeOffset="-195367.69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-165004.67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-164503.36">9843 5398 0,'0'17'0,"0"18"16,17-17-16,-17 53 16,18-18-1,-18-18-15,35 71 16,-17-71-16,-1 0 0,36 18 15,-17-35-15,-1-1 16,18-17-16,0 0 0,0 0 16,70-17-1,-70-1-15,18 18 16,-36 0-16</inkml:trace>
  <inkml:trace contextRef="#ctx0" brushRef="#br0" timeOffset="-163141.98">12700 8026 0,'18'0'47,"17"0"-31,0 17-16,18-17 15,53 0 1,-53-17-16,0 17 0,17 0 16,-34 0-16,-1 17 0,-17-17 15</inkml:trace>
  <inkml:trace contextRef="#ctx0" brushRef="#br0" timeOffset="-159877.25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-159577.61">12700 8908 0,'-35'-53'15,"17"35"-15,-17 18 16,17 0-16,-17 53 15,17-18-15,1 36 16,17-18 0,0-18-16,35 36 15,0-36-15,-17-17 0,70 17 16,0-18 0,-53-17-16,1 0 15,-19 0-15,19 0 16,-36-17-16</inkml:trace>
  <inkml:trace contextRef="#ctx0" brushRef="#br0" timeOffset="-159451.06">12629 9155 0,'53'0'16,"36"0"-1,-54-18-15,53 0 16,-53 1-16</inkml:trace>
  <inkml:trace contextRef="#ctx0" brushRef="#br0" timeOffset="-158988.02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-158666.53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-158471.3">14111 9225 0,'-18'53'16,"-34"18"-1,34-36 1,18-17 0</inkml:trace>
  <inkml:trace contextRef="#ctx0" brushRef="#br0" timeOffset="-158237.6">14376 8996 0,'0'0'0,"0"17"0,17 36 16,-17-17-16,18 17 16,0-18-16,17 0 15,-17-17 1,17-1-16,-18-17 16</inkml:trace>
  <inkml:trace contextRef="#ctx0" brushRef="#br0" timeOffset="-157787.41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-156865.4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-156575.4">11942 10407 0,'0'-18'31,"17"1"-31,1-1 15,17-35-15,0 18 16,-35 17-16,18 1 0,0-1 16,-1 36 15,-17 34-31,18 1 16,0-17-16,-18-19 15,17 19-15,1-19 16,-1 1-16</inkml:trace>
  <inkml:trace contextRef="#ctx0" brushRef="#br0" timeOffset="-153071.43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-152914.89">11324 11024 0,'18'0'0,"-1"18"15,1-18-15,17 18 16,-17-18-16,0 17 16</inkml:trace>
  <inkml:trace contextRef="#ctx0" brushRef="#br0" timeOffset="-152307.86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-151931.09">12771 10866 0,'17'0'16,"18"17"0,18 18-1,-17-35-15,-1 18 16,-17-18-16,35 18 15,-36-1-15</inkml:trace>
  <inkml:trace contextRef="#ctx0" brushRef="#br0" timeOffset="-151286.12">13511 10495 0,'0'-17'15,"18"34"1,-18 1-16,0 17 16,18 36-16,-18-18 15,17-1-15,1 72 16,0-36-16,-1-70 15,1 17-15,17 0 16,-17-17-16</inkml:trace>
  <inkml:trace contextRef="#ctx0" brushRef="#br0" timeOffset="-150489.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-148594.95">10372 12100 0,'-18'0'15,"36"0"1,35-17 0,-36 17-16,19 0 15,-1 0-15,-18 0 16,19 0-16,17 17 0,-36-17 16,1 0-16,0-17 15</inkml:trace>
  <inkml:trace contextRef="#ctx0" brushRef="#br0" timeOffset="-148369.37">10883 11748 0,'0'70'15,"0"18"1,0 18-16,0-53 16,18 18-16,17-1 15,0-35 1</inkml:trace>
  <inkml:trace contextRef="#ctx0" brushRef="#br0" timeOffset="-147554.68">13353 11730 0,'0'18'47,"0"34"-32,17-16 1,-17-19-16,0 72 16,0-54-16,18 35 15,-18-34-15,0 17 16,18-36-16,-1 1 15,-17-1-15</inkml:trace>
  <inkml:trace contextRef="#ctx0" brushRef="#br0" timeOffset="-141135.46">10636 9278 0,'-35'-18'16,"17"18"-16,1 0 15,34 0 32,36 0-47,-17 0 16,52 0 0,-35 0-16,0 0 0,52 0 15,-52 0-15,-17 0 0,17 0 16,-18 0-16,-18 0 15,19 0-15,-1 0 16,-17 0-16,-1 0 0,-17-17 16,-17 17-1</inkml:trace>
  <inkml:trace contextRef="#ctx0" brushRef="#br0" timeOffset="-140818.28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-137427.16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-137276.91">12383 4868 0,'17'53'16,"-17"0"-1,0-18 1,0-17-16,18 17 16,-18-17-16</inkml:trace>
  <inkml:trace contextRef="#ctx0" brushRef="#br0" timeOffset="-137143.85">12330 4745 0,'17'0'32,"1"0"-17</inkml:trace>
  <inkml:trace contextRef="#ctx0" brushRef="#br0" timeOffset="-136728.34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-136238.97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-136003.62">13423 4851 0,'-35'17'0,"35"1"16,-18 0-16,36 17 15,0-17 1,17-1-16,0-17 0,-17 0 16,35 0-1,-18-17-15,-17-1 0,-18 0 16,0 1-1,0-1-15,-36-17 0,1 17 16,0 18 0,17 0-16,-17 0 15</inkml:trace>
  <inkml:trace contextRef="#ctx0" brushRef="#br0" timeOffset="-135859.11">13723 4886 0,'18'35'16,"-18"1"-1,17-19-15,-17 1 0,18-1 16</inkml:trace>
  <inkml:trace contextRef="#ctx0" brushRef="#br0" timeOffset="-135742.89">13705 4745 0,'18'0'31,"17"18"-31</inkml:trace>
  <inkml:trace contextRef="#ctx0" brushRef="#br0" timeOffset="-135381.42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-134318.85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-133350.49">12947 5574 0,'-18'0'15,"1"18"1,17 52-1,0-17-15,0-18 16,0 71 0,0-71-16,17 18 0,1-17 15,17-1-15,-17 0 0,35 0 16,-18-35 0,0 18-16,18-36 0</inkml:trace>
  <inkml:trace contextRef="#ctx0" brushRef="#br0" timeOffset="-133051.34">13300 5680 0,'35'0'16,"18"0"-1,-18 0-15,18 0 16,-18 35-16,-35-17 16,0-1-16,0 19 0,0 34 15,-17-52-15,17 17 16,-18 36-16,18-36 16,18 0-1,-1-17-15,36-1 16,-35 1-16,17-18 15,-17-18-15,0 1 16</inkml:trace>
  <inkml:trace contextRef="#ctx0" brushRef="#br0" timeOffset="-132917.89">13370 5944 0,'18'0'0,"35"0"16,-18 0-16,53-17 15,-35-1-15,18 0 16</inkml:trace>
  <inkml:trace contextRef="#ctx0" brushRef="#br0" timeOffset="-132489.91">13635 5433 0,'18'0'31,"34"0"-15,-16-18-16,17 18 15,-18 0-15,-17 0 16,-1-17-16</inkml:trace>
  <inkml:trace contextRef="#ctx0" brushRef="#br0" timeOffset="-132255.87">13705 5433 0,'-17'53'15,"-1"0"-15,18 0 16,0-18-16,35 0 15,-17-17-15,0-1 16,-1 1-16,19 0 16,-19-18-16,1-18 0,17 18 15,-17-35 1</inkml:trace>
  <inkml:trace contextRef="#ctx0" brushRef="#br0" timeOffset="-131971.38">13882 5486 0,'35'0'16,"-17"0"-16,17 17 16,-17-17-1,17 18-15,-17-18 16,-18 18-16,0-1 15,-18 19 1,0-19-16,18 1 0,-17-18 16,17 35-1,17-35-15,1 18 16,0-18-16,-1 0 0,18 0 16,-17 0-16,0-18 15</inkml:trace>
  <inkml:trace contextRef="#ctx0" brushRef="#br0" timeOffset="-131660.5">14129 5415 0,'35'0'15,"-17"0"-15,17-17 16,-17 17-16,-1 0 15,1 0 1,-18 17-16,0 18 16,0-17-16,0 35 15,0-18-15,0 18 16,18-35-16,-18 17 16,0-17-16,0-1 15,-18-34 16,0 17-15,18-18-16,-17 18 0,17-18 16</inkml:trace>
  <inkml:trace contextRef="#ctx0" brushRef="#br0" timeOffset="-131365.37">14446 5239 0,'36'17'0,"34"89"16,1 53-1,-36-53 1,-17-53-1,-18 53-15,0-54 16,0-16-16,-18 17 0,-35 0 16,18-18-16,17-17 15,-35 17-15,18-18 16,17-17-16,1 0 16</inkml:trace>
  <inkml:trace contextRef="#ctx0" brushRef="#br0" timeOffset="-130682.16">14993 5644 0,'-18'-17'16,"1"-1"-16,-1 18 16,36 18 15,17-18-15,0 0-16,1 0 0,17 0 15,-36 0 1,1 0-16,-1 0 0,-17 17 15</inkml:trace>
  <inkml:trace contextRef="#ctx0" brushRef="#br0" timeOffset="-130537.3">15028 5838 0,'53'18'16,"0"-18"-1,0 0 1,-35 0-16,-1 0 0,1 18 16</inkml:trace>
  <inkml:trace contextRef="#ctx0" brushRef="#br0" timeOffset="-129776.25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-129508.43">16387 5256 0,'-18'0'0,"0"36"15,1-1-15,17 0 0,-18 18 16,18 18-16,0-18 0,0 17 15,18-17-15,17 71 16,-17-72-16,17-16 16,-18 17-16,54-18 15,-36-17-15,-17-18 16</inkml:trace>
  <inkml:trace contextRef="#ctx0" brushRef="#br0" timeOffset="-129186.13">16722 5539 0,'53'17'0,"-18"1"15,-17-18-15,34 18 16,-16-1-16,-36 1 15,0 17-15,0 18 16,-18-18-16,-17 53 16,17-52-16,18-1 15,0-17-15,35 17 16,-17-35 0,17 0-1,-17 0-15,0-18 0,-18 1 16,-18-1-1</inkml:trace>
  <inkml:trace contextRef="#ctx0" brushRef="#br0" timeOffset="-129063.68">16775 5803 0,'17'0'16,"1"0"-16,35-17 15,-18 17-15,18-18 16,-18 0-16,-17 1 0,0 17 15</inkml:trace>
  <inkml:trace contextRef="#ctx0" brushRef="#br0" timeOffset="-128847.01">17057 5203 0,'35'0'15,"0"-17"-15,-17 17 0,17-18 16,1 18 0,-19 0-16,-17-17 15</inkml:trace>
  <inkml:trace contextRef="#ctx0" brushRef="#br0" timeOffset="-128668.39">17110 5203 0,'17'36'16,"-17"-19"-16,0 36 16,18-35-16,-18 17 0,0-17 15,18 17-15,-18-17 16,17-1-16,1 1 15,0-18-15,-1-18 16</inkml:trace>
  <inkml:trace contextRef="#ctx0" brushRef="#br0" timeOffset="-128427.7">17321 5292 0,'18'0'16,"-18"17"-16,18-17 0,-18 18 16,17 0-16,-17-1 15,0 1-15,0 17 16,0-17 0,18-1-1,0-17 1,-1 0-16,1 0 15,0-17-15</inkml:trace>
  <inkml:trace contextRef="#ctx0" brushRef="#br0" timeOffset="-128101.35">17480 5256 0,'18'0'0,"-1"0"16,19-17 0,-19 17-16,-17 17 15,18 1 1,-18 0 0,0-1-16,0 36 15,0-35-15,0 0 0,0 17 16,0 0-1,0-17-15,0-1 0,0 1 16,0-36 15,-18 1-15</inkml:trace>
  <inkml:trace contextRef="#ctx0" brushRef="#br0" timeOffset="-127734.09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-122901.13">5927 4921 0,'-18'0'16,"18"-17"-1,-18 17-15,18-18 16,18 18 15,35-18-15,-35 1-16,35-1 15,-36 0-15,18 18 0,-17-17 16,0-1 0</inkml:trace>
  <inkml:trace contextRef="#ctx0" brushRef="#br0" timeOffset="-122718.15">5927 4621 0,'17'53'16,"1"0"0,17 18-16,-17-18 15,0 17-15,-1-17 16,18 0 0,-17-18-16,17 1 15,-17-36-15</inkml:trace>
  <inkml:trace contextRef="#ctx0" brushRef="#br0" timeOffset="-122273.32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-121900.13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-120949.48">5891 6862 0,'18'0'15,"0"0"-15,35-18 16,-18 0-16,-17 1 16,52-1-16,-52 0 15,-1 1-15,1-19 16,0 19-16,-18-1 0</inkml:trace>
  <inkml:trace contextRef="#ctx0" brushRef="#br0" timeOffset="-120795.55">5997 6685 0,'36'106'15,"-19"0"-15,18-36 16,1-34-16,-19-19 15,36 19-15,-17-36 16</inkml:trace>
  <inkml:trace contextRef="#ctx0" brushRef="#br0" timeOffset="-120393.72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-120082">6456 6456 0,'17'35'0,"36"89"15,-17-71 1,17 35-16,-18-53 16,-17 0-16,34 1 15,-52-19-15,18-17 0,0 18 16,-18-36-1,17-17 1,-17 17-16,18 1 16,0 34-1,-1 19 1,-17-19-16,36 1 16,-19-18-16,1 17 15,-1-34 1</inkml:trace>
  <inkml:trace contextRef="#ctx0" brushRef="#br0" timeOffset="-119597.67">5891 8908 0,'18'0'16,"0"0"0,-1-18-16,36-17 15,-35 17-15,17 0 16,-17 1-16,-1 17 0,1-18 0,0-17 16</inkml:trace>
  <inkml:trace contextRef="#ctx0" brushRef="#br0" timeOffset="-119442.95">5980 8661 0,'17'70'0,"-17"-34"16,18 16-16,17 37 16,0-36-1,1-18-15,-1-18 0,18 1 16,-35-18-16,-1 0 15</inkml:trace>
  <inkml:trace contextRef="#ctx0" brushRef="#br0" timeOffset="-119140.71">6244 8890 0,'0'18'0,"0"-1"15,-17 1-15,17 0 16,0-1-16,17 1 15,1-1-15,-1-17 0,1 0 16,0-17-16,-1 17 16,-17-18-1,0 1-15,0-1 16,0 0-16,0 1 16,18 34 15,-18 1-16,0 0-15,18-1 16,-1-17-16,1 0 16,0 0-1</inkml:trace>
  <inkml:trace contextRef="#ctx0" brushRef="#br0" timeOffset="-118839.85">6385 8537 0,'36'71'15,"-1"-18"1,-18 0-16,72 70 16,-54-70-1,-17-18-15,-18-17 0,17 0 16,-17-36 15,0 0-31,0-17 16,0 17-16,0 36 31,18 0-15,0-18-16,-1 17 15</inkml:trace>
  <inkml:trace contextRef="#ctx0" brushRef="#br0" timeOffset="-118274.43">6438 8943 0,'0'0'0,"0"18"31,0-36 0,0 0-15,0 1-16,18-1 16,-18 0-16,17 18 15,1-17-15,0 17 16,-1 0-16,1 0 0,17 35 15,-17-17 1,0-1-16,-1 1 16,1-18-16,0 0 0</inkml:trace>
  <inkml:trace contextRef="#ctx0" brushRef="#br0" timeOffset="-117540.8">8925 6720 0,'-35'-17'16,"17"17"-16,1 17 0,-1 1 15,0 0-15,18 17 16,0-17-16,18-1 16,35 1-1,0 0-15,-35-18 16,17 0-16,-18 0 0,1 17 16,0-17-1,-36 18 1,0-18-1,1 0-15,-1 0 0,1 0 16,-1-18-16</inkml:trace>
  <inkml:trace contextRef="#ctx0" brushRef="#br0" timeOffset="-117345.67">9190 6844 0,'18'0'16,"-18"-18"-1,0-17-15,-18 17 16,0-17-16,18 17 16,-17-34-1,17 34-15</inkml:trace>
  <inkml:trace contextRef="#ctx0" brushRef="#br0" timeOffset="-115994.29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-114532.47">9366 6562 0,'0'-18'15,"18"18"1,0 0 0,17 0-1,-18 0-15,19 18 16,-1-18-16,0 0 15,-17 17-15,0 1 16,-1 0-16,-34-1 16</inkml:trace>
  <inkml:trace contextRef="#ctx0" brushRef="#br0" timeOffset="-108185.79">12524 14270 0,'17'0'62,"19"0"-46,-19 0-16,1 0 0,17-18 16,0 18-16,-17 0 15,-18-17-15,18 17 16,-36 0-1,0 0-15</inkml:trace>
  <inkml:trace contextRef="#ctx0" brushRef="#br0" timeOffset="-107936.47">12506 14288 0,'0'17'16,"0"1"-1,-18 17-15,18 36 16,-17-36-16,17 0 16,0 18-16,0-18 15,17-17-15,-17 0 0,18 17 16,0-17-16,17-1 16,-17-17-16,17 18 15,-18-18 1,1 0-16,0 0 15,-1-18-15</inkml:trace>
  <inkml:trace contextRef="#ctx0" brushRef="#br0" timeOffset="-107647.74">12735 14429 0,'0'17'16,"0"19"-1,0-19 1,0 1-16,0 35 15,0-36-15,0 1 0,0 0 16,0-1 0</inkml:trace>
  <inkml:trace contextRef="#ctx0" brushRef="#br0" timeOffset="-107234.7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-106496.46">12453 17286 0,'18'0'31,"-1"0"-15,1 0-16,0 0 0,17-18 16,-17 18-1,-1 0-15,1 0 16</inkml:trace>
  <inkml:trace contextRef="#ctx0" brushRef="#br0" timeOffset="-106224.2">12506 17304 0,'0'35'16,"-18"18"-1,18-18-15,0 18 16,0-35-16,18 35 15,-18-36-15,18 1 16,-1-18-16,-17 18 0,18-18 16,0 0-16,-1 0 15,1 17 1,-1-17 0</inkml:trace>
  <inkml:trace contextRef="#ctx0" brushRef="#br0" timeOffset="-105705.99">12682 17339 0,'18'0'31,"0"0"-15,-1 18-16,1-1 15,0 1 1,-36 0-1,18 17-15,-18-35 16,1 18-16,17-1 16,0 1-1,17-18 1,1 0 0,0 17-16,-1-17 15</inkml:trace>
  <inkml:trace contextRef="#ctx0" brushRef="#br0" timeOffset="-105249.49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-104054.81">8326 2311 0,'-18'-18'15,"36"0"1,-1 1 0,1 17-1,17-18-15,-17 18 16,-1-17-16,1 17 15</inkml:trace>
  <inkml:trace contextRef="#ctx0" brushRef="#br0" timeOffset="-103849.71">8290 2311 0,'0'35'15,"-17"-17"-15,17-1 0,0 36 16,0-35-16,0 35 16,0-36-16,17 1 15,1 0 1,0-1-16,-1-17 0,1 18 16,-1-18-16,1 0 0,0 0 15</inkml:trace>
  <inkml:trace contextRef="#ctx0" brushRef="#br0" timeOffset="-103649.51">8467 2364 0,'0'17'16,"0"1"-16,0 35 15,17-36-15,-17 1 0,18 0 16,-18-1-16,18 1 16</inkml:trace>
  <inkml:trace contextRef="#ctx0" brushRef="#br0" timeOffset="-103315.06">8590 2275 0,'18'0'0,"-1"-17"16,1 17 0,0 0-16,-1 0 15,1 17-15,-18 1 0,0 17 16,18 18-1,-18-35-15,0 0 16,0 17-16,0 0 16,0-17-16,0-1 15,0 1 1,-18-18-16,0 0 31,1 0-31,-1 18 16,0-18-1</inkml:trace>
  <inkml:trace contextRef="#ctx0" brushRef="#br0" timeOffset="-102158.02">12294 5415 0,'-17'18'15,"34"-18"17,1 0-17,0 0-15,35 0 16,-36 0-1,18 0-15,-35 17 16</inkml:trace>
  <inkml:trace contextRef="#ctx0" brushRef="#br0" timeOffset="-101929.85">12312 5486 0,'0'17'31,"0"1"-15,-18 0-16,18 35 16,0-18-16,-17 18 15,17-18-15,0-17 16,0-1-16,17 1 0,1 17 16,0-17-16,17-18 15,0 0-15,0 0 16,-17 0-16,0 0 15,-18-18 1</inkml:trace>
  <inkml:trace contextRef="#ctx0" brushRef="#br0" timeOffset="-100729.43">12488 5556 0,'18'0'47,"0"0"-47,-1 0 0,19 0 15,-19 0 1,1 0-16,-18 18 16,-18 17-16,1 0 15,-1-17-15,-17 17 16,35-17-1,-18 0-15,36-18 16,-1 0 0,19 0-16,-19 0 15,18 0 1,-17 17-16,0-17 16,-1 0-16</inkml:trace>
  <inkml:trace contextRef="#ctx0" brushRef="#br0" timeOffset="-100251.36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-95812.64">5980 10954 0,'-18'0'15,"36"-18"1,17 0 0,-17 18-16,17 0 15,-18-17-15,19 17 0,-19 0 16,19 0-16,-19 0 0,1 17 15</inkml:trace>
  <inkml:trace contextRef="#ctx0" brushRef="#br0" timeOffset="-95618.13">5944 11130 0,'0'53'16,"0"-18"-16,0 18 15,18-35-15,0 17 16,-18-17 0,17-1-16,19 1 15,-19-18-15,36 0 16,-35-18-16,-1 18 16</inkml:trace>
  <inkml:trace contextRef="#ctx0" brushRef="#br0" timeOffset="-95368.58">6332 11060 0,'0'-18'0,"0"36"16,0-1-16,0 19 15,18-1-15,-18 0 16,0 18 0,0-35-16,18-1 15,-18 1-15,17 0 16</inkml:trace>
  <inkml:trace contextRef="#ctx0" brushRef="#br0" timeOffset="-95050.66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-94667.43">5927 10971 0,'17'0'15,"-17"18"-15,-17 35 16,17-35-1,0 17-15,0 35 0,0-34 16,0 17-16</inkml:trace>
  <inkml:trace contextRef="#ctx0" brushRef="#br0" timeOffset="-92626.46">9031 8079 0,'18'0'0,"17"-18"16,-17 18-16,35-18 15,-36 18 1,1 0-16,0 0 0,-18-17 16,17 17-16</inkml:trace>
  <inkml:trace contextRef="#ctx0" brushRef="#br0" timeOffset="-92453.28">9049 8079 0,'0'88'16,"0"-18"-1,17-34-15,1 17 16,0 17-16,-18-52 16,35 17-16,-17-17 15,-1-18-15,1 0 16</inkml:trace>
  <inkml:trace contextRef="#ctx0" brushRef="#br0" timeOffset="-92175.44">9366 8114 0,'18'0'15,"0"0"1,-1 0-16,-17 18 0,0 17 16,0-18-16,0 19 15,0-1-15,-17-17 0,-1 17 16,18-17-16,0-1 16,18 1-1,-1-18 1,1 0-16,-1 0 0,19-18 15,-19 18-15,1 0 16</inkml:trace>
  <inkml:trace contextRef="#ctx0" brushRef="#br0" timeOffset="-91820.22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-91296.53">9278 8149 0,'18'0'32,"-1"0"-17,1-17-15,0 17 16,-1-18-16,1 18 16,-18 18 15,-18-18-16,18 17 1</inkml:trace>
  <inkml:trace contextRef="#ctx0" brushRef="#br0" timeOffset="-80802.59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-80424.27">28116 1358 0,'0'18'16,"18"35"-1,-18 0 1,18-36-16,-18 19 0,35 17 15,-17-36-15,-18 1 16,17-1-16,19-17 16,-19 0-16,18 0 15,1-17-15,17-18 16,-18-1-16,18-17 16,-36 36-16,1-1 15,-18 0-15,18 18 16,-36 18 15</inkml:trace>
  <inkml:trace contextRef="#ctx0" brushRef="#br0" timeOffset="-78961.98">22684 3334 0,'0'-18'47,"0"36"-16,0-1-15,17-17-16,-17 53 15,18-17-15,-18 34 16,18-35-16,-18 1 15,0-1-15,0 36 16,0-36-16,0 0 0,0-17 16,17 17-1,-17-17-15,-17-36 47</inkml:trace>
  <inkml:trace contextRef="#ctx0" brushRef="#br0" timeOffset="-78656.76">22490 3669 0,'0'18'0,"17"-1"15,1 1-15,0 17 16,-1-17-16,36 35 16,-35-36-16,-1 1 15,1 0 1,0-18-16,-1 0 0,1 0 16,0 0-1,-1-36-15,1 19 16,-1-19-16,1 1 15,17 17-15,-35 1 16,36-1 0</inkml:trace>
  <inkml:trace contextRef="#ctx0" brushRef="#br0" timeOffset="-77532.78">22348 4251 0,'18'0'16,"0"0"-1,-1 0-15,1 0 16,35 0-16,-35 0 16,17 0-16,0 18 15,0-18-15,1 0 0,52 17 16,-53-17-16,18 18 15,35-18-15,-17 0 16,-36 0-16,-17 0 16</inkml:trace>
  <inkml:trace contextRef="#ctx0" brushRef="#br0" timeOffset="-77066.3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-76632.52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-76176.57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-73806.45">24342 6791 0,'0'-18'0,"-18"18"16,18 18 30,0 35-30,0-35 0,0 17-16,0 53 15,0-35-15,-18 35 16,18-35-16,0-35 0,0 17 16,0 18-16,18-53 15,-18 18-15,0-1 16,18-34-1</inkml:trace>
  <inkml:trace contextRef="#ctx0" brushRef="#br0" timeOffset="-73324.35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-71471.68">18327 8290 0,'-18'0'0,"18"-17"15,0 34 79,18 19-78,-18-1-1,17 18-15,-17-18 16,18 36-1,-18-36-15,0 35 0,0-17 16,0-35-16,18 17 16,-18-17-1,17-18 1,-17-18 0,0 1-1</inkml:trace>
  <inkml:trace contextRef="#ctx0" brushRef="#br0" timeOffset="-71193.81">18168 8590 0,'18'18'0,"-1"-1"16,1 1-16,17 53 15,1-1 1,-19-35-16,18 18 0,-17-35 16,0-18-16,-1 18 15,1-36-15,35-17 16,-18-18 0,0 18-16,18-36 15,-35 36-15,0-1 0,-1 19 16,-17-1-16</inkml:trace>
  <inkml:trace contextRef="#ctx0" brushRef="#br0" timeOffset="-68635.87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-68140.88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-67650.87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-50428.3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-49192.91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-39261.32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-37964.89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-36864.16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-35802.41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-32349.43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-32169">25682 12012 0,'18'0'0,"17"-18"15,0 18-15,1 0 0,17-17 16,-36 17-16,1 17 15,-18 1 1</inkml:trace>
  <inkml:trace contextRef="#ctx0" brushRef="#br1" timeOffset="-32059.3">25700 12136 0,'18'17'16,"-1"-17"-1,1 18-15,35-18 16,17-18-1,-34 18-15,-19 0 0</inkml:trace>
  <inkml:trace contextRef="#ctx0" brushRef="#br1" timeOffset="-31587.39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-31141.62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-30986.97">27182 12153 0,'-36'18'16,"1"17"-16,17-17 0,-17 35 16,35-36-16,-18 19 15,18-19-15,0 19 16,0-19-16</inkml:trace>
  <inkml:trace contextRef="#ctx0" brushRef="#br1" timeOffset="-30551.08">27517 11765 0,'-36'35'16,"-17"54"-16,36 87 16,17-105-1,17-19-15,36 54 16,-35-70-16,53 34 15,-36-52-15,0-18 0</inkml:trace>
  <inkml:trace contextRef="#ctx0" brushRef="#br1" timeOffset="-30262.18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-30101.88">28222 12435 0,'0'53'16,"-17"-17"-1,17-1-15,-18-17 16,18-1 0</inkml:trace>
  <inkml:trace contextRef="#ctx0" brushRef="#br1" timeOffset="-29790.45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-29649.68">28504 12294 0,'36'0'0,"-1"0"16,18 0-16,-18 18 15,18-18-15,-35 0 16,35 0 0</inkml:trace>
  <inkml:trace contextRef="#ctx0" brushRef="#br1" timeOffset="-29398.67">28734 11783 0,'0'0'0,"17"35"15,36 18-15,-17 0 16,34 17 0,-17-17-16,-18 0 0,36 53 15,-36-53-15,-17 0 16,-1 53-16,-17-53 15,0 0-15,-35 17 16,18-35-16,-1 1 16,0-19-16</inkml:trace>
  <inkml:trace contextRef="#ctx0" brushRef="#br0" timeOffset="-22699.43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-22394.24">24624 14623 0,'35'0'0,"36"17"16,-54 1 0,19 0-16,-1-1 15,-35 54 1,0-54-16,-18 36 16,1-35-16,-1 35 15,18-35-15,0-1 16,0 1-16,35 17 15,-17-35 1,17 18-16,-17-36 16,-18 0-1</inkml:trace>
  <inkml:trace contextRef="#ctx0" brushRef="#br0" timeOffset="-22264.92">24606 14887 0,'71'0'0,"70"0"16,-53 0 0,-17 0-1</inkml:trace>
  <inkml:trace contextRef="#ctx0" brushRef="#br0" timeOffset="-21593.01">21731 11642 0,'0'-18'0,"18"0"16,-1-17-16,19-35 15,-1 34-15,18-52 16,-18 53-16,-17 0 15,-1-1-15,-17 1 0,18 17 16,-18 1-16,18 34 16,-18 36-1,17-35-15,19 52 16,-19-52-16,19 35 16,-19-35-1,18 17-15</inkml:trace>
  <inkml:trace contextRef="#ctx0" brushRef="#br0" timeOffset="-20235.46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-19372.69">23389 11448 0,'0'-18'15,"-17"36"1,17 17 0,0 0-16,-18 71 15,18-53-15,0 70 16,0-70-16,0 36 15,0-54-15,0 0 16,18 0 0,-18-17-16,17-18 15</inkml:trace>
  <inkml:trace contextRef="#ctx0" brushRef="#br0" timeOffset="-19123.93">23248 11836 0,'18'53'16,"-1"52"0,19-52-1,-1 18 1,-17-53-16,-1-1 0,1 1 15,35-18 1,-36-18-16,1 1 0,35-36 16,-35 35-16,17-35 15,-35 35 1,17-17-16</inkml:trace>
  <inkml:trace contextRef="#ctx0" brushRef="#br0" timeOffset="-14807.34">20108 13229 0,'18'-17'16,"0"-1"-16,-18 0 31,0 36 0,17 17-31,-17 0 16,0 71-16,18-53 16,-18 71-1,0-54-15,0 18 16,0-52-16,0 34 16,0-52-16,0 17 15,0-17-15,-18-18 31,1 0-15</inkml:trace>
  <inkml:trace contextRef="#ctx0" brushRef="#br0" timeOffset="-14564.09">19932 13705 0,'53'71'15,"-35"-36"-15,17 36 16,0-36-16,18 18 16,-35-53-16,17 18 15,-17-18-15,34 17 16,-16-34 0,-19-1-16,19 0 0,-1-17 15,-35 17 1,18 1-16,-1-1 0,-17 1 15,18-1-15</inkml:trace>
  <inkml:trace contextRef="#ctx0" brushRef="#br0" timeOffset="57.08">22137 14764 0,'0'17'31,"35"-17"-15,-17 0-16,17 18 15,18 0-15,0 17 16,-18-17-16,18 17 16,18 0-16,-18 0 15,-1 1-15,1-1 0,36 18 16,-54-18-16,0-17 0,18 17 16,-35-17-16,-1-18 15,-34 0 1,-1 0-1</inkml:trace>
  <inkml:trace contextRef="#ctx0" brushRef="#br0" timeOffset="491.53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8071.03">23407 15169 0,'17'0'16,"1"18"-16,0 0 0,-1-1 15,1 1 1,0 17-16,-18-17 16,0 17-1,0-17-15,-18-1 0,0 36 16,1-35-16,17 0 0,0 17 16,0-17-1,17-18-15,19 17 16,-19-17-16,19 0 15,-19 0-15,1-17 16</inkml:trace>
  <inkml:trace contextRef="#ctx0" brushRef="#br0" timeOffset="8209.34">23424 15293 0,'18'0'16,"17"0"-16,-17 0 0,70 0 15,-35 0 1,18 0-16</inkml:trace>
  <inkml:trace contextRef="#ctx0" brushRef="#br0" timeOffset="8408.83">23865 15240 0,'18'0'0,"35"0"16,-35 18-1,-1-18-15</inkml:trace>
  <inkml:trace contextRef="#ctx0" brushRef="#br0" timeOffset="8516.34">23936 15363 0,'18'0'16</inkml:trace>
  <inkml:trace contextRef="#ctx0" brushRef="#br0" timeOffset="8826.74">24165 15311 0,'-17'52'16,"17"-16"-1,35-1-15,-17-17 16,34-1 0,-34 1-16,35-18 15,-35 0-15,-1-18 0,1 18 16,-18-17-16,0-1 16,0 0-16,-35-17 15,35 17-15,-18 1 0,-17-1 16,17 18-1,0 0-15</inkml:trace>
  <inkml:trace contextRef="#ctx0" brushRef="#br0" timeOffset="8990.85">24536 15434 0,'0'18'0,"17"-18"32,1 0-17</inkml:trace>
  <inkml:trace contextRef="#ctx0" brushRef="#br0" timeOffset="9272.13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9555.35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9833.98">25435 15452 0,'0'17'16,"18"1"-1,0 0-15,17-18 16,-18 0-16,1 0 16,17 0-1,-17-18-15,-18 0 16,0 1-16,0-19 16,-35 19-1,35-1-15,-18 0 0,0 1 16,1 17-1,-1 0 1</inkml:trace>
  <inkml:trace contextRef="#ctx0" brushRef="#br0" timeOffset="10133.5">25912 15416 0,'-18'0'16,"18"18"-1,-18 0-15,18-1 16,0 1-16,18 0 16,0-1-16,17-17 15,-18 0-15,1-17 16,0 17-16,-1-36 15,-17 19-15,0-1 16,-17 0-16,-1-17 16,0 17-16,1 18 0,-1-17 15,-17 17-15</inkml:trace>
  <inkml:trace contextRef="#ctx0" brushRef="#br0" timeOffset="10423.86">26264 15346 0,'0'17'16,"0"1"-1,0 0-15,18-1 16,0 1-16,-1 0 15,1-18-15,0 0 16,-1 0-16,1 0 16,-18-36-16,0 19 15,-18-1-15,1 0 16,-1-17 0,-17 18-16,35-1 15,-18 18-15</inkml:trace>
  <inkml:trace contextRef="#ctx0" brushRef="#br0" timeOffset="10712.05">26617 15363 0,'-18'18'16,"18"0"15,18-1-31,0 1 16,-1 0-16,1-18 0,0 0 15,-1 0-15,19 0 16,-19-18-16,-17 0 16,0-17-1,-17 17-15,17 1 0,-18-1 16,-17 1-16,17-1 15,0 18-15,1 0 16</inkml:trace>
  <inkml:trace contextRef="#ctx0" brushRef="#br0" timeOffset="11019.54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11330.14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11625.77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11957.01">28169 15399 0,'-17'0'16,"-1"0"-16,0 0 16,-17 0-16,35 17 15,0 19-15,0-19 16,18 19-1,-1-19-15,19 1 16,-19-18 0,1 0-1,-18-18-15,0 1 16,0-19 0,-18 19-16,1-1 15,-1-17-15,0 35 16,18-18-16,-17 18 15</inkml:trace>
  <inkml:trace contextRef="#ctx0" brushRef="#br0" timeOffset="12224.65">28275 15469 0,'0'18'16,"0"0"-1,0-1-15,0 1 0,18 0 16,-1-1 0,36 1-16,-35-18 15,0 0-15,17 0 16,0-35-16,-35-1 15,0 19-15,0-19 16,-35 1 0,0 17-16,-1 1 0</inkml:trace>
  <inkml:trace contextRef="#ctx0" brushRef="#br0" timeOffset="18832.57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27768.86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29225.3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53000.79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57708.72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72447.02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72753.45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73069.56">26458 12806 0,'0'17'16,"0"1"-16,0 17 0,0 18 16,18 36-16,-18-37 15,0-16-15,18 52 16,-18-53-16,17 0 0,19 36 16,-19-53-1,18-1-15,18 1 16,-35 0-16,17-18 0,1 0 15,-19-18-15</inkml:trace>
  <inkml:trace contextRef="#ctx0" brushRef="#br0" timeOffset="73499.85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74409.77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75015.8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75349.18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76211.13">26582 14111 0,'0'-18'16,"-18"18"-1,1 36 1,-1-19-16,0 36 16,18-35-1,18 35-15,-18-35 16,53 17-16,-36-18 15,54-17-15,-36 0 16,18-17-16</inkml:trace>
  <inkml:trace contextRef="#ctx0" brushRef="#br0" timeOffset="76377.5">26723 14093 0,'18'18'31,"-1"-18"-31,1 0 0,-1 0 16,19 18-16,-19-36 15,1 0 1</inkml:trace>
  <inkml:trace contextRef="#ctx0" brushRef="#br0" timeOffset="76729.8">26758 13917 0,'0'0'0,"0"18"31,18 70 0,-18-53-31,0 71 16,0-71-16,0 18 0,0-17 15,17-1-15,-17 0 16,0 0-16,18 1 0,0-19 16,-1-17-1</inkml:trace>
  <inkml:trace contextRef="#ctx0" brushRef="#br0" timeOffset="76917.65">26970 14129 0,'0'35'16,"18"18"-1,-18-35-15,17-1 0,1 19 16,-1-19 0,1 1-16,0-18 15,-1-18 1</inkml:trace>
  <inkml:trace contextRef="#ctx0" brushRef="#br0" timeOffset="77543.55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78086.13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79237.1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79610.62">28840 13864 0,'17'18'16,"-17"-1"0,0 19-16,0-1 0,0 18 15,0 35-15,0-35 16,0-18-16,0 1 0,53 34 15,-18-17 1,36-18 0,-18-35-16,-18 0 15,-17 0-15</inkml:trace>
  <inkml:trace contextRef="#ctx0" brushRef="#br0" timeOffset="79765.73">29228 14235 0,'0'35'0,"17"-17"16,-17-1-16,18 1 15,0-1-15,-1-17 16,1 0-16</inkml:trace>
  <inkml:trace contextRef="#ctx0" brushRef="#br0" timeOffset="79877.09">29245 13988 0,'0'-18'0,"18"18"31,0 0-31</inkml:trace>
  <inkml:trace contextRef="#ctx0" brushRef="#br0" timeOffset="80443.86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81017.27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81339.94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81467.87">31873 14446 0,'0'0'0,"18"18"0,-18 0 16,18-1-1,-18 1-15,17-18 16</inkml:trace>
  <inkml:trace contextRef="#ctx0" brushRef="#br0" timeOffset="81750.01">32068 14376 0,'35'0'15,"53"-18"1,-53 18-16,36-18 16,-36 18-16,-17-17 15,-1 17-15,-34-18 16</inkml:trace>
  <inkml:trace contextRef="#ctx0" brushRef="#br0" timeOffset="81914.01">32191 14182 0,'0'53'0,"0"35"16,18-53-1,-1 0-15,36 36 16,18-36-16,-54-17 16,19-1-16,17 1 15,-36-18-15</inkml:trace>
  <inkml:trace contextRef="#ctx0" brushRef="#br2" timeOffset="90108.1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115414.85">25488 7020 0,'35'0'15,"-17"-17"-15,0 17 0,-1 0 0,19 17 16,-19 1-16,19 52 15,-19-34 1,36 87 0,-35-70-16,17 18 0,18 17 0,-18-18 15,18 1-15,0-18 16,0 17-16,53 19 16,-71-54-16,-17 0 0,17 1 15,-17-19 1</inkml:trace>
  <inkml:trace contextRef="#ctx0" brushRef="#br2" timeOffset="115785.3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142335.74">20549 14781 0,'0'18'62,"18"35"-46,-18-18-16,0 18 15,0 0-15,0 53 16,0-36-16,0 54 16,0-54-16,0 19 15,18-54-15,-18 0 0,17 1 16,1-19-1,0-17-15,-1 0 16,-17-17-16</inkml:trace>
  <inkml:trace contextRef="#ctx0" brushRef="#br1" timeOffset="142802.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155182.47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155971.16">19720 17992 0,'18'17'31,"0"-17"-15</inkml:trace>
  <inkml:trace contextRef="#ctx0" brushRef="#br1" timeOffset="156160.05">20020 17974 0,'18'0'0,"-1"0"16,19-18-1</inkml:trace>
  <inkml:trace contextRef="#ctx0" brushRef="#br1" timeOffset="156343.56">20338 18027 0,'17'18'15,"1"-18"1,0 17 0,-1-17-16</inkml:trace>
  <inkml:trace contextRef="#ctx0" brushRef="#br1" timeOffset="156520.78">20549 18045 0,'18'0'15,"0"-18"-15,-1 18 16,1 0 0,0 0-16</inkml:trace>
  <inkml:trace contextRef="#ctx0" brushRef="#br1" timeOffset="156648.4">20761 18062 0,'18'0'16,"-1"0"-16,1 0 16,0 0-16,-1 0 15</inkml:trace>
  <inkml:trace contextRef="#ctx0" brushRef="#br1" timeOffset="156799.5">21026 18027 0,'17'0'15,"18"0"1</inkml:trace>
  <inkml:trace contextRef="#ctx0" brushRef="#br1" timeOffset="156970.66">21343 17956 0,'18'0'16,"17"0"-1,-17 0 1,-1 0 0,1 0-16</inkml:trace>
  <inkml:trace contextRef="#ctx0" brushRef="#br1" timeOffset="157088.61">21643 17956 0,'18'0'16</inkml:trace>
  <inkml:trace contextRef="#ctx0" brushRef="#br1" timeOffset="157238.48">21802 17956 0,'17'0'16,"1"0"-1</inkml:trace>
  <inkml:trace contextRef="#ctx0" brushRef="#br1" timeOffset="159731.01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160931.75">24589 17004 0,'0'-18'0</inkml:trace>
  <inkml:trace contextRef="#ctx0" brushRef="#br1" timeOffset="161145.04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161448.48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161765.38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161959.85">25559 16722 0,'17'106'16,"-17"-54"-16,36 72 15,-19-1 1,1-70-16,0 18 0,-1-36 15,1 53 1,0-70-16,-1-18 0,1 0 0</inkml:trace>
  <inkml:trace contextRef="#ctx0" brushRef="#br1" timeOffset="162167.07">25718 17145 0,'-36'35'16,"1"18"-16,17-53 15,18 18-15,36 17 16,-19-35-16,1 18 16,0-18-16,34 17 15,-16-17-15,-19 0 0,1 0 16</inkml:trace>
  <inkml:trace contextRef="#ctx0" brushRef="#br1" timeOffset="162572.13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163195.68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163506.44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163817.12">28293 16581 0,'0'35'16,"0"0"-16,17 36 15,-17-36-15,0 71 16,0-71-16,0 53 16,18-52-16,-18-1 0,18 18 15,-1-18 1,1-35-16,0 0 16,17 0-16,0 0 15,-17 0-15,35 0 16,-36 0-16,1 0 0,0 0 15</inkml:trace>
  <inkml:trace contextRef="#ctx0" brushRef="#br1" timeOffset="164278.08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200677.55">23795 13141 0,'0'18'15,"0"-1"-15,0 19 0,0-19 0,18 71 16,-18-52 0,17-1-16,-17 18 0,18-18 15,-1 18-15,-17-18 0,18 1 16,-18-1-16,18 0 0,-18-17 16,0 17-16,0-17 15,0-1-15,-18-17 16,18 18-1</inkml:trace>
  <inkml:trace contextRef="#ctx0" brushRef="#br2" timeOffset="201123.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201784.87">23001 17057 0,'18'53'16,"-1"0"-16,1 35 16,0-18-16,17-17 15,0 71-15,-17-71 16,0 0-16,-1-18 0,18 18 16,-35-36-16,18-17 15</inkml:trace>
  <inkml:trace contextRef="#ctx0" brushRef="#br2" timeOffset="202120.23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-188683.4">20832 13370 0,'0'18'93,"0"35"-93,0-18 16,0 53 0,0-35-16,0 35 15,0-52-15,0 52 16,0-53-16,0 36 16,0-36-16,0 0 15,0-17-15,0 0 16</inkml:trace>
  <inkml:trace contextRef="#ctx0" brushRef="#br2" timeOffset="-188378.47">20567 13899 0,'35'36'15,"-17"-1"-15,0 18 16,-1-35-16,-17 17 0,18 0 16,-1 0-16,1-17 15,0-18-15,-1 0 16,1 0-16,17 0 15,-17-18-15,52-35 16,-34 18-16,34-35 16,-52 34-16,17 1 0,-17 17 15,-1 1-15</inkml:trace>
  <inkml:trace contextRef="#ctx0" brushRef="#br2" timeOffset="-168931.36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-168785.39">25312 11183 0,'53'0'16,"-36"0"-16,19 0 15,34 0-15,-35 0 16,1 0-16,-19 0 16</inkml:trace>
  <inkml:trace contextRef="#ctx0" brushRef="#br2" timeOffset="-168462.2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-168157.51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">21943 9172 0,'0'18'0,"0"88"16,17 17-1,-17-52-15,36 52 16,-19-52-16,19 35 15,-19-71-15,54 35 16,-36-52-16,18-18 16</inkml:trace>
  <inkml:trace contextRef="#ctx0" brushRef="#br0" timeOffset="668.55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">23601 9402 0,'17'17'15,"1"1"-15,-18-1 16,18 1-16</inkml:trace>
  <inkml:trace contextRef="#ctx0" brushRef="#br0" timeOffset="1665.81">23689 9754 0,'18'0'15</inkml:trace>
  <inkml:trace contextRef="#ctx0" brushRef="#br0" timeOffset="2614.9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">25312 9437 0,'17'0'16,"1"0"-16,35 17 16,-35 1-1,-1-18 1</inkml:trace>
  <inkml:trace contextRef="#ctx0" brushRef="#br0" timeOffset="2886.9">25347 9631 0,'18'17'0,"35"1"16,-36-18 0,19 0-16,16 0 15</inkml:trace>
  <inkml:trace contextRef="#ctx0" brushRef="#br0" timeOffset="3476.74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">27252 8520 0,'18'0'16,"17"0"-16,0 0 15,-17 0-15,17 17 16,0 1-16,-17 17 16,-18-17-16,0 17 15,0-17-15,-18 35 16,18-36-16,-17 19 16,17-19-16,-18 1 15,36-1-15,-1-17 16,1 0-1,0-17 1,-18-18 0</inkml:trace>
  <inkml:trace contextRef="#ctx0" brushRef="#br0" timeOffset="3933.58">27287 8678 0,'18'0'15,"35"0"1,-18-17-16,36-1 15,-36 18-15,0 0 16</inkml:trace>
  <inkml:trace contextRef="#ctx0" brushRef="#br0" timeOffset="4183.12">27817 8961 0,'35'17'16,"-18"-17"-16,1 0 0,17 0 15,18 0-15,-35 0 16</inkml:trace>
  <inkml:trace contextRef="#ctx0" brushRef="#br0" timeOffset="4577.76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">28875 8573 0,'18'-18'16,"-1"18"0,1 0-16,-1-18 0,1 18 15,17 0-15</inkml:trace>
  <inkml:trace contextRef="#ctx0" brushRef="#br0" timeOffset="5156.26">29175 8431 0,'35'18'15,"-17"-18"1,-18 35-1,0-17-15,-18 17 16,0 18-16,1-35 16,17 17-16,17 18 15,1-35-15,0-1 0,-1 1 16,1 0-16,0-18 16,-1 17-16,18-17 15,-35-17-15,0-1 16,-17 0-16</inkml:trace>
  <inkml:trace contextRef="#ctx0" brushRef="#br0" timeOffset="5286.03">29157 8608 0,'53'17'16,"-18"-17"-16,18 0 0,18 18 16,-18-18-16,0 0 15,-53 18 1,-18-1-1</inkml:trace>
  <inkml:trace contextRef="#ctx0" brushRef="#br0" timeOffset="5712.13">26511 9419 0,'106'0'16,"159"-17"0,229 17-1,-318-18-15,36 18 0,229-18 16,-230 1-16,213-1 15,-230 0-15,-18-17 16,-53 35-16,54-35 16,-159 35-16</inkml:trace>
  <inkml:trace contextRef="#ctx0" brushRef="#br0" timeOffset="6134.77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">27287 9666 0,'53'-18'16,"35"1"-16,-35 34 15,-17 19 1,-36 17-1,-18 17-15,0-34 16,18-19-16,-17 36 16,17-35-16,0-1 15,17-17-15,-17-17 32,0-36-17,0 35-15</inkml:trace>
  <inkml:trace contextRef="#ctx0" brushRef="#br0" timeOffset="6507.16">27393 9754 0,'18'0'31,"35"18"-31,-18-18 16,18 0-16,-18 0 16,18-18-1</inkml:trace>
  <inkml:trace contextRef="#ctx0" brushRef="#br0" timeOffset="6696.61">27764 9913 0,'53'0'16,"-1"18"-16,19-36 15,-36 18-15,1-18 0,-1 18 0,-18-17 16,1-1-16,-18 1 16</inkml:trace>
  <inkml:trace contextRef="#ctx0" brushRef="#br0" timeOffset="6820.05">27940 9931 0,'18'70'15,"17"-17"1,-17-35-16,-1-1 0,1-17 16</inkml:trace>
  <inkml:trace contextRef="#ctx0" brushRef="#br0" timeOffset="7302.73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">28998 9596 0,'71'-18'16,"-53"18"-16,17 0 15,-35 18-15,0-1 16,0 18 0,0-17-16,-18 17 15,1-17-15,17 17 16,0-17-16,0 0 15,17-1-15,1-17 16,-1 18-16,19-18 16,-19 0-16,1-18 15,-36 18 1,-17 0 0</inkml:trace>
  <inkml:trace contextRef="#ctx0" brushRef="#br0" timeOffset="7741.79">29104 9772 0,'106'-18'15,"-53"1"-15,17-1 16,-17-17 0</inkml:trace>
  <inkml:trace contextRef="#ctx0" brushRef="#br0" timeOffset="12191.74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">2593 17463 0,'0'52'16,"0"19"-1,18 35 1,-1-53-16,1 70 15,35-17-15,-36-71 0,19 1 16,34 17 0,-34-53-16,-1 0 0,0 0 15,36-18-15,-54 0 16</inkml:trace>
  <inkml:trace contextRef="#ctx0" brushRef="#br0" timeOffset="13114.07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">5750 17586 0,'0'0'0,"18"0"0,0 0 0,34 18 16,-34-18-16,35 0 16,-35 0-1</inkml:trace>
  <inkml:trace contextRef="#ctx0" brushRef="#br0" timeOffset="14205.37">5821 17745 0,'17'17'15,"19"1"-15,17-36 16,-36 1-16,19 17 16,-1-18-16</inkml:trace>
  <inkml:trace contextRef="#ctx0" brushRef="#br0" timeOffset="14844.75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">7602 17498 0,'-17'0'16,"34"17"-16,-17 19 15,36-1-15,17 53 16,-1-53-16,19 36 16,-36-53-16,18 17 15,-17-35-15,16-18 16,-52 1-16</inkml:trace>
  <inkml:trace contextRef="#ctx0" brushRef="#br0" timeOffset="15963.12">7902 17604 0,'-53'70'15,"0"18"1,36-52-16,-36 34 15,53-35-15,-18 1 16,36-19-16,-1-17 0,54-35 16</inkml:trace>
  <inkml:trace contextRef="#ctx0" brushRef="#br0" timeOffset="16174.13">8326 17092 0,'-53'106'15,"0"70"1,53-123 0,0 106-16,17-88 15,1-19-15,53 54 16,-1-53-1,-35-53-15,1 18 0</inkml:trace>
  <inkml:trace contextRef="#ctx0" brushRef="#br0" timeOffset="16467.63">8661 17445 0,'0'88'15,"0"53"1,53-53 0,17-52-1,18-19 1,-52-34-16,34-1 0,-17-53 16,-35 54-1,-1-36-15,-17 18 0,-17-54 16,-1 54-16,-35-18 15,-17 18 1,52 17-16,0 18 0,1 0 16,-1 36-1,36-1-15</inkml:trace>
  <inkml:trace contextRef="#ctx0" brushRef="#br0" timeOffset="16619.92">9260 17745 0,'-17'53'0,"-1"0"15,-17 17 1</inkml:trace>
  <inkml:trace contextRef="#ctx0" brushRef="#br0" timeOffset="16964.85">9666 17463 0,'53'-18'0,"-35"18"16,35 0-16,-36 18 16,1-18-16,17 35 15,-35-18-15,0 19 16,0-1-16,-17 71 16,17-18-16,-18 35 15,18-105 1,18 0-16,-1-1 15,1-17-15,17-17 16,-17-1 0,-36-17-16</inkml:trace>
  <inkml:trace contextRef="#ctx0" brushRef="#br0" timeOffset="17096.19">9631 17762 0,'17'0'0,"36"0"15,0 0 1,36-17-16,-54-1 16,53 0-1,-53 1-15,-17 17 0</inkml:trace>
  <inkml:trace contextRef="#ctx0" brushRef="#br0" timeOffset="17329.89">9984 17145 0,'88'88'15,"-53"-35"-15,36 53 16,-1-18-16,-52-17 15,-1-18-15,1 17 0,-18 1 16,0 17-16,-18 53 16,-17-88-16</inkml:trace>
  <inkml:trace contextRef="#ctx0" brushRef="#br0" timeOffset="22294.98">20567 17515 0,'0'0'0,"0"-35"0,0 0 16,0 70 15,18 71-15,-1 53-16,1-71 15,0 53-15,-1-70 16,18 34-16,-17-69 16,0-1-16,17-17 15,0-1-15,1 1 0,16 0 16,-16-36-16,-1 18 15,0-18-15</inkml:trace>
  <inkml:trace contextRef="#ctx0" brushRef="#br0" timeOffset="22585.07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">21731 17551 0,'35'106'16,"-17"-36"-16,17 54 15,-17-54-15,17-17 0,1 88 16,-19-88-1,18 0-15,1 0 16,-19-35-16,19-1 16,-19-34-16</inkml:trace>
  <inkml:trace contextRef="#ctx0" brushRef="#br0" timeOffset="23253.95">22031 18027 0,'-18'35'15,"-17"-17"1,17 0-16,18-1 16,0 1-16,36-1 15,-19 1-15,19 0 0,-1-1 16,35 1-16,-34-18 16,-19 0-1</inkml:trace>
  <inkml:trace contextRef="#ctx0" brushRef="#br0" timeOffset="23619.22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">23989 17974 0,'18'0'16,"-1"-18"-16,1-17 15,-18 17 1,0 1 0,-18 17-1,1 0-15,-1 17 16,0 19-16,1 17 15,17-18-15,17 18 16,1-35-16,17-1 0,36 1 16,-36-18-1,0 0-15,53-35 16,-70-1-16,17 19 0</inkml:trace>
  <inkml:trace contextRef="#ctx0" brushRef="#br0" timeOffset="24852.6">24271 17445 0,'0'53'16,"35"88"0,-35-35-1,18-36-15,-18-17 16,18 0-16,17 35 15,18-35 1,-35-35-16,52 17 16,-52-35-16,52 18 15,-52-18-15,17 0 0,-17 0 16</inkml:trace>
  <inkml:trace contextRef="#ctx0" brushRef="#br0" timeOffset="25349.55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">26793 17745 0,'0'0'0,"18"0"15,35-18-15,-35 18 16,35-18-1,-36 18-15,1 18 0</inkml:trace>
  <inkml:trace contextRef="#ctx0" brushRef="#br0" timeOffset="27158.02">26882 17956 0,'17'0'16,"1"0"-16,35 0 15,-18-35-15,0 17 16,1 1-16</inkml:trace>
  <inkml:trace contextRef="#ctx0" brushRef="#br0" timeOffset="27828.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">28452 17903 0,'-36'36'16,"19"-19"-16,-1 1 0,-35 35 15,18 35 1,52-70 0,1-18-1</inkml:trace>
  <inkml:trace contextRef="#ctx0" brushRef="#br0" timeOffset="29052.65">28840 17410 0,'-18'17'15,"0"54"1,1-1-16,17 71 0,0-52 16,35 34-1,-17-70-15,-1 0 0,36 18 16,-18-54-16,18 1 15,-35-18-15</inkml:trace>
  <inkml:trace contextRef="#ctx0" brushRef="#br0" timeOffset="30470.45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">29528 18009 0,'0'18'16,"0"0"-16,0-1 31,17-17-31</inkml:trace>
  <inkml:trace contextRef="#ctx0" brushRef="#br0" timeOffset="30933.32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">29986 17780 0,'-18'35'16,"18"1"-16,18 16 15,-18-16-15,18-1 0,-1 36 16,1-36-16,0 18 16,-1-36-16,-17 1 15</inkml:trace>
  <inkml:trace contextRef="#ctx0" brushRef="#br0" timeOffset="31463.32">30215 17921 0,'36'0'15,"52"0"1,-70 0-16,17 0 16,18 18-16,-36-1 15,-17 1-15,-17 0 16,-1 17 0,0-17-16,1 17 0,17 0 15,0-17 1,17-1-16,19 1 15,-19-18-15,36 0 16,-35 0-16,0 0 0,-18-18 16,0 1-1</inkml:trace>
  <inkml:trace contextRef="#ctx0" brushRef="#br0" timeOffset="31592.23">30268 18062 0,'-17'0'16,"52"0"-16,18 0 15,0-17-15,-18 17 0,71-18 16,-71 18 0,36-18-16,-54 18 15</inkml:trace>
  <inkml:trace contextRef="#ctx0" brushRef="#br0" timeOffset="31778.38">30727 18027 0,'18'35'0,"-18"18"16,0-18-16,-18 1 16,0-1-16,18-17 0,-17-1 15,-1 1-15</inkml:trace>
  <inkml:trace contextRef="#ctx0" brushRef="#br0" timeOffset="32207.21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">30939 17992 0,'35'0'16,"35"0"-1,-17-18-15,0 0 16,71 1-16,-71-1 16,0-17-16</inkml:trace>
  <inkml:trace contextRef="#ctx0" brushRef="#br0" timeOffset="32566.06">31344 17198 0,'89'53'0,"16"0"16,-34 0-16,88 53 16,-106-54-16,-1 19 15,-16 0-15,-19 52 16,-17-70-16,-70 70 15,35-70-15,-18 0 16,-53 35-16</inkml:trace>
  <inkml:trace contextRef="#ctx0" brushRef="#br0" timeOffset="43623.33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">29580 17233 0,'0'-17'16,"36"-54"-1,-19 18 1,1 0-16,17-17 0,-17-1 0,35-123 16,-18 88-1,-17-17-15,-1-1 16,19 1-16,-36-1 0,17-105 15,-17 123-15,18-17 16,-18 87-16,-18 19 16,1 34-1,-1 54-15</inkml:trace>
  <inkml:trace contextRef="#ctx0" brushRef="#br0" timeOffset="50629.89">29492 17216 0,'0'0'0,"18"17"31,0 18-15,-1-17-16,1 35 15,-1-35 1,-17-1-16,36 1 0,-36 0 16,17-18-16,1-18 0,35-35 15,-35 18 1,52-36-16,-35 36 16,-17 0-16,17-1 0</inkml:trace>
  <inkml:trace contextRef="#ctx0" brushRef="#br0" timeOffset="51275.85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">29722 14728 0,'-18'0'15,"18"18"1,-18-18-16,36 0 15</inkml:trace>
  <inkml:trace contextRef="#ctx0" brushRef="#br0" timeOffset="51725.73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">30321 14464 0,'0'-18'0,"0"36"31,0 52-15,0-17-16,0 0 0,0-17 0,18 69 16,0-52-1,-1 0-15,1-17 16,-1-36-16</inkml:trace>
  <inkml:trace contextRef="#ctx0" brushRef="#br0" timeOffset="52927.77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">30727 14728 0,'18'0'0,"70"-17"15,-53 17-15,36 0 16,-54 17 0,1-17-16</inkml:trace>
  <inkml:trace contextRef="#ctx0" brushRef="#br0" timeOffset="53661.48">31238 14852 0,'0'0'0,"0"18"0,0-1 16,0 19 0,-17-1-16,17-18 0,-18 36 15,18-35-15,-17 0 16,17-1-16</inkml:trace>
  <inkml:trace contextRef="#ctx0" brushRef="#br0" timeOffset="66902.94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">31556 14817 0,'35'17'16,"18"-17"-16,18 18 15,-36-18-15,0-18 0,36 18 16,-54 0-1</inkml:trace>
  <inkml:trace contextRef="#ctx0" brushRef="#br0" timeOffset="67252.12">32068 14323 0,'70'88'16,"-35"-35"-16,1 17 0,-19-17 0,1 18 15,-18 52 1,-35-17-16,-36 0 16,18-53-16</inkml:trace>
  <inkml:trace contextRef="#ctx0" brushRef="#br0" timeOffset="68170.72">29069 14129 0,'-35'0'16,"17"17"-16,-17 1 15,-1 53-15,19-18 16,-1-1-16,1 19 0,17 0 16,0 52-16,17-70 15,1 0-15,-1-18 0,1 18 16,17 0-1,-17-35-15</inkml:trace>
  <inkml:trace contextRef="#ctx0" brushRef="#br0" timeOffset="68826.81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">28469 14570 0,'0'0'0,"0"17"0,-35 36 16,0-17-1,17-1-15,0 18 16,18-18-16,18-17 0</inkml:trace>
  <inkml:trace contextRef="#ctx0" brushRef="#br0" timeOffset="69939.54">29880 13317 0,'0'18'0,"-17"35"16,-1 53 0,0-36-16,18 1 0,0-18 15,-17 53-15,17-36 16,0-52-16,0-1 15,0 1-15,-18-18 16</inkml:trace>
  <inkml:trace contextRef="#ctx0" brushRef="#br0" timeOffset="70161.11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">1799 13088 0,'35'0'16,"18"-18"-16,0 36 15,-17 0 1,16 17 0,-34 0-16,-18-17 0,0 17 15,0 0-15,-18 1 0,1-1 16,-36 36-16,18-54 16,17 18-16,-17-17 15,17 17-15,-35-17 16</inkml:trace>
  <inkml:trace contextRef="#ctx0" brushRef="#br0" timeOffset="589.67">1358 14711 0,'35'17'15,"1"-17"-15,-1 18 0,36 0 16,-18-1-16,-18-17 16,71 0-16,-53 0 15,35-17-15,-53-1 16</inkml:trace>
  <inkml:trace contextRef="#ctx0" brushRef="#br0" timeOffset="796.33">1746 14446 0,'36'18'16,"-19"0"-16,18-1 15,18 18 1,-35 1-16,0-1 0,-1 0 15,1 1-15,-18 52 16,0-35-16,-18-18 0,1 18 16,-1-18-16,-35 18 15,35-35-15,-34 17 16</inkml:trace>
  <inkml:trace contextRef="#ctx0" brushRef="#br0" timeOffset="1162.27">1535 16175 0,'53'35'15,"35"-17"-15,18-18 16,17 0 0,-52 0-16,34-18 15,-34 1 1</inkml:trace>
  <inkml:trace contextRef="#ctx0" brushRef="#br0" timeOffset="1367.11">1923 16016 0,'35'18'16,"0"-1"-16,36 1 15,-18 0 1,35 35-16,-53-36 16,18 19-16,-35-1 15,-18 18-15,0-36 16,-18 36-1,-17-35-15,-18 17 16</inkml:trace>
  <inkml:trace contextRef="#ctx0" brushRef="#br0" timeOffset="1757.85">1658 17674 0,'35'35'15,"36"-17"-15,-1 0 16,-17-1-16,53-17 15,-18 0 1,-52-17-16,-1 17 16</inkml:trace>
  <inkml:trace contextRef="#ctx0" brushRef="#br0" timeOffset="1981.08">2064 17498 0,'0'17'15,"35"1"-15,-17-18 16,70 35-16,-53-17 16,0 0-16,-17-1 0,17 19 15,-17 16-15,-18-16 16,0-1-16,-18 0 16,1 1-16,-36 16 15,18-16-15,-1-1 0,-17-17 16,18 17-16,-71 0 15</inkml:trace>
  <inkml:trace contextRef="#ctx0" brushRef="#br0" timeOffset="4604.1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">10354 14799 0,'18'0'0,"35"0"16,-18-18-1,0 18-15,36-17 16,-18-1-16,-18 18 16,0-18-16,0 18 0</inkml:trace>
  <inkml:trace contextRef="#ctx0" brushRef="#br0" timeOffset="7235.17">10954 14041 0,'35'0'16,"18"0"0,-18 0-16,1 0 15,34-18-15,-35 0 16,-17 18-1</inkml:trace>
  <inkml:trace contextRef="#ctx0" brushRef="#br0" timeOffset="7501.6">10901 14076 0,'0'53'15,"-18"0"1,18 17-16,18-34 16,-1-1-16,36 0 15,-35-17-15,17-1 16,18 1-1,-35-18-15,17 0 16,-17 0-16</inkml:trace>
  <inkml:trace contextRef="#ctx0" brushRef="#br0" timeOffset="7701.61">11342 14129 0,'-18'17'0,"18"36"15,0-35-15,18 35 16,-18-35-16,17 17 16,1-35-1</inkml:trace>
  <inkml:trace contextRef="#ctx0" brushRef="#br0" timeOffset="8097.08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5">14940 14111 0,'0'-18'16,"0"1"-16,0 34 15,-17 72 1,17-36 0,0 17-16,0 54 15,0-54-15,0 54 16,17-71-16,1 35 15,-1-53-15,1 18 16,17-35-16,-17-18 0,17 0 16,-17 0-1</inkml:trace>
  <inkml:trace contextRef="#ctx0" brushRef="#br0" timeOffset="13108.1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">15169 14676 0,'18'0'16,"0"0"-16,-1 0 0,36-36 15,-17 36-15,34-17 16,-35-1 0,-17 18-16</inkml:trace>
  <inkml:trace contextRef="#ctx0" brushRef="#br0" timeOffset="13529.45">15487 14041 0,'53'17'16,"-18"1"-16,0 17 0,18 36 16,-17-18-16,-19 0 15,19 70-15,-19-70 16,-17 17-16,0 36 15,-17-70-15,-1 34 16,18-35-16,-18 1 16</inkml:trace>
  <inkml:trace contextRef="#ctx0" brushRef="#br0" timeOffset="13730.12">15928 14464 0,'18'18'0,"34"-18"16,-16 0-16,-1-18 15,18 18-15,-35 0 16,17 0-16</inkml:trace>
  <inkml:trace contextRef="#ctx0" brushRef="#br0" timeOffset="13863.68">15998 14623 0,'36'35'15,"-1"-35"-15,0 0 16,36 0-16,-36-18 15,0 18-15,1-17 0</inkml:trace>
  <inkml:trace contextRef="#ctx0" brushRef="#br0" timeOffset="14370.6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">16581 14640 0,'35'0'0,"-18"0"16,19 0-16,-19 0 0,72-17 16,-36 17-16,52 0 15,-69 0-15,-1-18 16</inkml:trace>
  <inkml:trace contextRef="#ctx0" brushRef="#br0" timeOffset="15560.7">13864 15505 0,'35'35'16,"-17"0"-16,0-17 15,-1 17-15,19 18 16,-19-53-16,1 18 16,0-18-16</inkml:trace>
  <inkml:trace contextRef="#ctx0" brushRef="#br0" timeOffset="15694.93">14041 15558 0,'0'35'16,"35"0"0,-35-17-16,35 17 0</inkml:trace>
  <inkml:trace contextRef="#ctx0" brushRef="#br0" timeOffset="15960.65">14235 15505 0,'0'17'0,"17"71"16,1-35-16,0 53 16,-1-35-1,1 70-15,-18-88 16,17 17-16,-17-34 16,18-19-16,-18 19 15,18-36-15</inkml:trace>
  <inkml:trace contextRef="#ctx0" brushRef="#br0" timeOffset="16155.07">14534 15946 0,'0'17'0,"18"54"16,-18-54-16,18 1 0,-1 17 15,1-17 1,0-18-16,-1 0 0,1-18 16,-18 1-1,0-19-15</inkml:trace>
  <inkml:trace contextRef="#ctx0" brushRef="#br0" timeOffset="16266">14552 15540 0,'18'0'16,"-1"0"-16</inkml:trace>
  <inkml:trace contextRef="#ctx0" brushRef="#br0" timeOffset="16544.8">14799 16051 0,'0'-17'15,"0"-1"-15,0-17 16,0 17-16,0-17 0,0 17 16,18-17-16,-18 17 15,17 1-15,1 17 16,0 17-1,-1 1-15,-17 0 0,18-1 16,-18 19-16,18 16 16,-1-34-16,1 17 15,-18-17-15,17-18 16,1 0-16</inkml:trace>
  <inkml:trace contextRef="#ctx0" brushRef="#br0" timeOffset="16844.55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">17233 15628 0,'35'106'16,"1"-18"0,-1 18-16,0-71 15,1 18-15,17-35 16,-36-18 0</inkml:trace>
  <inkml:trace contextRef="#ctx0" brushRef="#br0" timeOffset="18695.68">17498 15893 0,'17'17'16,"-17"1"-16,36 0 16,-19-1-16,19 1 15</inkml:trace>
  <inkml:trace contextRef="#ctx0" brushRef="#br0" timeOffset="18868.55">17498 15610 0,'0'0'0,"0"-17"0,17 17 16,-17-18-1,18 18-15,0 0 16</inkml:trace>
  <inkml:trace contextRef="#ctx0" brushRef="#br0" timeOffset="19765.24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">18344 15593 0,'0'-18'15,"0"36"1</inkml:trace>
  <inkml:trace contextRef="#ctx0" brushRef="#br0" timeOffset="20326.06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2">15363 16686 0,'18'53'0,"0"18"16,-1-1-1,1-17 1,-18-17-16,35-19 16</inkml:trace>
  <inkml:trace contextRef="#ctx0" brushRef="#br0" timeOffset="21937.86">15540 16916 0,'35'17'16,"-17"-17"-16,17 0 16</inkml:trace>
  <inkml:trace contextRef="#ctx0" brushRef="#br0" timeOffset="22038.1">15593 16792 0,'-18'-35'16,"18"17"-1,0 1-15</inkml:trace>
  <inkml:trace contextRef="#ctx0" brushRef="#br0" timeOffset="22294.73">15752 16951 0,'17'0'15,"1"-18"1,17-17-1,-35 0 1,0 0-16,-18-1 0,1 19 16,-1 17-1,1 0-15</inkml:trace>
  <inkml:trace contextRef="#ctx0" brushRef="#br0" timeOffset="22557.35">15946 16933 0,'0'-17'32,"17"-19"-17,1 19 1,35-1-16,-36 1 15,19 17-15,-19 0 16,1 0 0,0 17-16,-18 1 0,0-1 15,17 1-15,-17 0 16,18-1-16</inkml:trace>
  <inkml:trace contextRef="#ctx0" brushRef="#br0" timeOffset="22738.87">16387 16334 0,'0'17'16,"17"-17"-1</inkml:trace>
  <inkml:trace contextRef="#ctx0" brushRef="#br0" timeOffset="22863.07">16563 16351 0,'18'53'15,"-18"-35"1,0-1-16,-18 1 15,18 0-15</inkml:trace>
  <inkml:trace contextRef="#ctx0" brushRef="#br0" timeOffset="39189.2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5">10830 17815 0,'18'0'16,"17"0"-1,36-17 1,-36-1-16,0 18 16,18-18-16,18 1 15,-54 17-15,19 0 0,-19 0 16</inkml:trace>
  <inkml:trace contextRef="#ctx0" brushRef="#br0" timeOffset="50906.7">11501 17233 0,'17'-17'16,"1"17"-16,35-18 15,-18 0-15,0 18 16,1-17-16,-19 17 0,1 0 16,0 0-16</inkml:trace>
  <inkml:trace contextRef="#ctx0" brushRef="#br0" timeOffset="51148.56">11553 17216 0,'0'52'16,"-17"1"0,17-17-16,0-1 15,17 0 1,1-17-16,17-18 15,-17 18-15,0-18 0,17 0 0,18 0 16,-35-18-16,-1 18 16,1-18-16</inkml:trace>
  <inkml:trace contextRef="#ctx0" brushRef="#br0" timeOffset="51602.4">11906 17198 0,'18'0'16,"17"0"-16,18 0 15,-35 0-15,-1 18 16,-17-1-1,0 1-15,0-1 16,-35 19-16,17-19 16,18 1-16,-17 0 15,34-18 1,1 0-16,17 0 16,1-18-1,-19 18-15,19 0 16,-19 0-1</inkml:trace>
  <inkml:trace contextRef="#ctx0" brushRef="#br0" timeOffset="52013.77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">14252 7814 0,'0'-18'62,"18"18"-46,0 0-16,-1 0 0,1 0 15,-1 0-15,19 0 0,52 0 16,18 0 0,-53-17-16,0 17 15,-1 0-15,19 0 16,-53 0-16,17 17 16</inkml:trace>
  <inkml:trace contextRef="#ctx0" brushRef="#br0" timeOffset="61461.92">2381 9578 0,'-17'-18'15,"-1"18"-15,0 0 31,54 0-15,34 18 0,-17 0-1,18-18-15,17 0 0,0 0 0,106 0 16,-88 0 0,0-18-16,52 18 15,-87 0-15,-18 35 16</inkml:trace>
  <inkml:trace contextRef="#ctx0" brushRef="#br0" timeOffset="69098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">21308 3863 0,'0'-18'16,"0"1"0,35-1-1,0 18-15,36-18 16,-53 18-16,34 0 15,-34 0-15</inkml:trace>
  <inkml:trace contextRef="#ctx0" brushRef="#br0" timeOffset="85533.86">21396 3933 0,'0'53'16,"18"0"-1,-1-35-15,-17 0 0,18-1 16,17 19-16,-17-36 16,17 0-16,0 17 15,-17-17-15</inkml:trace>
  <inkml:trace contextRef="#ctx0" brushRef="#br0" timeOffset="85697.79">21678 3951 0,'18'35'15,"-18"-17"-15,0 17 16,0-17-16,17 0 16,1-18-16,0 0 15</inkml:trace>
  <inkml:trace contextRef="#ctx0" brushRef="#br0" timeOffset="86003.53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">22348 4339 0,'36'0'16,"-19"0"-16,1 0 16,0 0-16,17 0 15</inkml:trace>
  <inkml:trace contextRef="#ctx0" brushRef="#br0" timeOffset="86310.24">22419 4516 0,'35'17'15,"-17"-17"1,0 18-16,17-18 16</inkml:trace>
  <inkml:trace contextRef="#ctx0" brushRef="#br0" timeOffset="86893.12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">23248 4533 0,'18'0'15,"35"0"-15,0 0 16,35-17-16,-35-1 16</inkml:trace>
  <inkml:trace contextRef="#ctx0" brushRef="#br0" timeOffset="87255.03">23760 3828 0,'35'-18'16,"35"0"-1,1 1 1,-36-1-16,1 0 15,-19 18 1,-34 0-16</inkml:trace>
  <inkml:trace contextRef="#ctx0" brushRef="#br0" timeOffset="87416.49">23813 3828 0,'17'35'16,"1"18"-16,-1-18 0,19 18 15,-19-35-15,-17-1 16,36 1 0,-19 0-16,1-18 0,0 0 15,-1 0-15,1 0 16</inkml:trace>
  <inkml:trace contextRef="#ctx0" brushRef="#br0" timeOffset="87666.07">24253 3881 0,'0'35'16,"0"-18"-16,0 1 15,0 0-15,0-1 16,0 1-16,18 0 0,-18-1 16,18-17-1,-1 0-15</inkml:trace>
  <inkml:trace contextRef="#ctx0" brushRef="#br0" timeOffset="88001.59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">25100 4322 0,'35'0'15,"-17"0"-15,0 0 0,35 0 16,-36-18 0,1 36-1</inkml:trace>
  <inkml:trace contextRef="#ctx0" brushRef="#br0" timeOffset="89396.87">25118 4551 0,'35'0'16,"18"0"0,0 0-16,-35-18 0</inkml:trace>
  <inkml:trace contextRef="#ctx0" brushRef="#br0" timeOffset="90564.25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">26811 3634 0,'0'0'0,"18"0"31,17-18-15,0 18-16,1 0 15,17-18-15,-18 18 0,35-17 16,-52 17-16,0 0 16,-18-18-16</inkml:trace>
  <inkml:trace contextRef="#ctx0" brushRef="#br0" timeOffset="91137.61">26935 3687 0,'0'52'16,"0"-16"-16,0-19 0,17 36 16,1-17-1,-18-19-15,35 1 16,-17-1-16,-1-17 0,19 18 15,-19-18-15,1 0 16,0-18-16,-1 18 16</inkml:trace>
  <inkml:trace contextRef="#ctx0" brushRef="#br0" timeOffset="91331.53">27323 3704 0,'0'18'0,"0"-1"15,0 1-15,0 17 16,0-17-16,35 17 16,-35-17-16,18-18 15</inkml:trace>
  <inkml:trace contextRef="#ctx0" brushRef="#br0" timeOffset="91648.61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">27711 4269 0,'17'17'32,"19"36"-17,-19-18 1,1 1-16,52 17 16,-34-18-16,34 18 15,-52-36-15,17 1 0,-17 0 16,-18-1-16</inkml:trace>
  <inkml:trace contextRef="#ctx0" brushRef="#br0" timeOffset="93055.73">27940 4269 0,'-18'17'0,"-35"54"16,36-36-16,-18-17 16,-18 52-1,35 1-15,0-54 16,36 36-16,0-35 16</inkml:trace>
  <inkml:trace contextRef="#ctx0" brushRef="#br0" timeOffset="93294.72">28557 4357 0,'36'0'0,"-1"0"15,35 0-15,-34 0 16,70-18-16,-71 18 16,0-17-16,-17-1 15,-18 0 1,-35 18-16</inkml:trace>
  <inkml:trace contextRef="#ctx0" brushRef="#br0" timeOffset="93484.34">28698 4163 0,'18'53'15,"17"35"1,-17-18 0,0-34-16,-1 52 15,1-53-15,0 18 16,-1-35-16,1 17 15</inkml:trace>
  <inkml:trace contextRef="#ctx0" brushRef="#br0" timeOffset="93895.19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">29845 3651 0,'0'-17'15,"18"17"1,17 0-1,-17-18-15,-1 18 0,36-18 16,-35 18-16,17-17 16</inkml:trace>
  <inkml:trace contextRef="#ctx0" brushRef="#br0" timeOffset="94513.08">29863 3581 0,'0'17'0,"0"1"15,0 35-15,0-18 16,0 36 0,0-36-16,17 18 15,-17-18-15,36 0 16,-19-17-16,36 0 15,-35-18-15,-1 17 0,19-17 16,-19-17 0,1 17-16</inkml:trace>
  <inkml:trace contextRef="#ctx0" brushRef="#br0" timeOffset="94701.46">30233 3687 0,'0'35'16,"18"0"-16,-18-17 0,17 17 15,-17-17 1,18-1-16,0 1 16,-1-18-16,19 0 15</inkml:trace>
  <inkml:trace contextRef="#ctx0" brushRef="#br0" timeOffset="95040.71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">21502 5944 0,'35'-17'16,"-17"-1"-1,52-17 1,-52 17-16,17 18 16,-17-18-16</inkml:trace>
  <inkml:trace contextRef="#ctx0" brushRef="#br0" timeOffset="96815.56">21572 5909 0,'36'71'0,"-19"17"15,19-53-15,-1 18 16,0-35-16,-17-1 16,17-17-1</inkml:trace>
  <inkml:trace contextRef="#ctx0" brushRef="#br0" timeOffset="97081.3">21872 5909 0,'18'0'0,"0"18"15,-1-18-15,18 35 16,-35 0-1,0 1 1,-17-19-16,17 1 16,-18-1-16,18 1 15,18 0 1,-1-18 0,1 0-16,35-18 15,-18 0-15</inkml:trace>
  <inkml:trace contextRef="#ctx0" brushRef="#br0" timeOffset="97411.1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">22719 6209 0,'35'0'15,"0"0"1,-17 0-16,35 18 0,-35-18 15,-18 17-15,0 1 16</inkml:trace>
  <inkml:trace contextRef="#ctx0" brushRef="#br0" timeOffset="97727.07">22701 6368 0,'0'17'16,"36"1"-16,16-18 15,-16-18 1,-19 18-16,19 0 0,-19-17 15</inkml:trace>
  <inkml:trace contextRef="#ctx0" brushRef="#br0" timeOffset="98316.81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">23618 6597 0,'18'0'16,"17"-18"-1,1 18-15,52-35 16,-35 35-16,0-18 16,-18 18-16,0-17 0</inkml:trace>
  <inkml:trace contextRef="#ctx0" brushRef="#br0" timeOffset="98638.72">24112 5909 0,'36'-35'16,"-1"17"-16,0 18 0,18-35 15,-18 17 1,-17 18-16,0 0 16,-18-17-16</inkml:trace>
  <inkml:trace contextRef="#ctx0" brushRef="#br0" timeOffset="98766.12">24183 5909 0,'18'53'16,"-18"-35"-16,35 35 15,0-36-15,0 1 16,-17-18-16,0 17 0,-1-17 16</inkml:trace>
  <inkml:trace contextRef="#ctx0" brushRef="#br0" timeOffset="99017.64">24483 5927 0,'17'0'16,"1"0"-1,0 17 1,-18 1-16,0 0 0,0 17 16,-18-17-1,18-1-15,0 1 0,18-18 16,-18 17-1,17-17-15,1 0 0,17 0 16,1-17 0,-19-1-16</inkml:trace>
  <inkml:trace contextRef="#ctx0" brushRef="#br0" timeOffset="99356.79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">25259 6191 0,'18'0'15,"-18"18"1,52-18 0,-16 0-16,-1 0 0,-17 0 0,17 0 15,0 0 1,-17-18-16</inkml:trace>
  <inkml:trace contextRef="#ctx0" brushRef="#br0" timeOffset="99881.78">25329 6368 0,'71'0'16,"-36"0"-16,53-18 15,-52 18 1,-36-18-16,17 18 0</inkml:trace>
  <inkml:trace contextRef="#ctx0" brushRef="#br0" timeOffset="101041.35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">27199 5750 0,'35'0'16,"-17"-17"-16,17 17 0,1-18 15,34 0 1,-35 18-16,1-17 0,-19 17 15</inkml:trace>
  <inkml:trace contextRef="#ctx0" brushRef="#br0" timeOffset="101386.43">27305 5874 0,'18'70'15,"17"-17"-15,-17-35 16,17 0-16,-18-1 15,1-17-15,17 0 0,-17 0 16,0 0-16,-1 0 16</inkml:trace>
  <inkml:trace contextRef="#ctx0" brushRef="#br0" timeOffset="101619.69">27658 5803 0,'0'18'16,"0"-1"-16,0 1 15,-18 17-15,18 1 16,-17-19-16,17 1 16,17 0-1,1-18-15,35 0 16,-36 0-16,1 0 15,17-18-15,-17 0 16</inkml:trace>
  <inkml:trace contextRef="#ctx0" brushRef="#br0" timeOffset="101964.68">27852 5715 0,'17'-18'16,"1"18"-1,0 0-15,-1 0 16,19 18 0,-19-18-16,1 18 0,0-1 15,-18 1-15,17 0 16,-17 34-1,0-34-15,18 17 16,-18-17-16,0 17 16,-18-35 15,1 0-15,-1 0-16,0-17 15,1 17 1</inkml:trace>
  <inkml:trace contextRef="#ctx0" brushRef="#br0" timeOffset="102614.84">27623 5821 0,'0'-18'0,"0"1"16,-18-1 0,0 0-1,-17 18-15,17 0 16,1 36-1,17-19-15,17 1 0</inkml:trace>
  <inkml:trace contextRef="#ctx0" brushRef="#br0" timeOffset="104149.61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">28540 5786 0,'17'0'16,"1"-18"-16,0 18 16,35-35-16,-18 35 15,-18-18-15,36 0 16,-35 18-16,0 0 0</inkml:trace>
  <inkml:trace contextRef="#ctx0" brushRef="#br0" timeOffset="104536.09">28610 5821 0,'0'35'15,"18"0"-15,0 1 0,-1 17 16,18-36-16,1 36 15,-19-53 1,1 18-16,0-1 0,-1-17 16,1 0-16,0 0 15</inkml:trace>
  <inkml:trace contextRef="#ctx0" brushRef="#br0" timeOffset="104778.88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">29633 6368 0,'18'0'16,"0"-18"-16,17 18 16,0 0-16,0-18 15,-17 18-15,17 0 16,-17 0-16,0-17 0,-1 17 15,1 0-15,0-18 16</inkml:trace>
  <inkml:trace contextRef="#ctx0" brushRef="#br0" timeOffset="105679.85">29827 6191 0,'0'53'0,"18"-18"16,-18 18-16,18 18 16,-1-36-16,-17 18 15,18-18-15,0 1 0,17-19 0,-18 1 16,1 0-16,17-18 16</inkml:trace>
  <inkml:trace contextRef="#ctx0" brushRef="#br0" timeOffset="106073.2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">30956 5786 0,'18'0'16,"0"0"-1,17 0 1,0-18-16,-17 18 0,17 0 15,-17 0 1,-18-18 0</inkml:trace>
  <inkml:trace contextRef="#ctx0" brushRef="#br0" timeOffset="106569.64">31009 5874 0,'0'70'15,"0"-52"-15,18 35 16,-1-35-16,-17-1 16,53 18-16,-35-35 15,0 18-15,35 0 16,-36-18-16,1 0 16,-1-18-16,1 18 15</inkml:trace>
  <inkml:trace contextRef="#ctx0" brushRef="#br0" timeOffset="107253.83">31415 5821 0,'18'0'16,"17"0"-16,-18 0 15,1 0-15,0 0 0,-1 17 16,1 1-16,-18 0 16,0-1-1,-18 19-15,1-19 16,-1 1-16,0 0 0,1-1 16,17 1-1,17-18 1,1 0-16,0 18 0,17-18 0,18 0 15,-35 0 1,-1 0-16,1-18 0</inkml:trace>
  <inkml:trace contextRef="#ctx0" brushRef="#br0" timeOffset="107676.18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">30357 3687 0,'-18'0'16,"18"-18"-1,18 18 1,-18-18 15,0 36 16,0 0-47,0-1 16,0 36-16,0-35 15,17 17-15,1-17 16,-1-1 0</inkml:trace>
  <inkml:trace contextRef="#ctx0" brushRef="#br0" timeOffset="109895.99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">28187 5239 0,'0'17'16,"18"1"-1,-1 0-15,1-1 0,0 19 16,17-19-16,0 19 16,-17-36-1,-1 17-15,1-34 16,17 17 0,-17-18-16,17-17 15,0 17-15,-17 0 16,35 1-16,-53-1 15,18 0-15,-18 1 16</inkml:trace>
  <inkml:trace contextRef="#ctx0" brushRef="#br0" timeOffset="113815.67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">19544 8220 0,'70'-18'16,"19"-17"0,-36 17-16,-18 18 15,0 0-15,-17 0 0</inkml:trace>
  <inkml:trace contextRef="#ctx0" brushRef="#br0" timeOffset="114188.18">19685 8290 0,'0'71'16,"0"-36"-16,18 18 15,-1-18-15,1-17 0,35 17 16,-18-17 0,-17-18-16</inkml:trace>
  <inkml:trace contextRef="#ctx0" brushRef="#br0" timeOffset="114427.22">20055 8273 0,'18'0'16,"0"17"-16,-18 19 15,0-19-15,0 18 16,-18 1-1,18-19-15,0 1 0,0 0 0,0 17 16,18-17 0,17-18-1,-17 0-15,35-18 16,-36 0-16,-17 1 16</inkml:trace>
  <inkml:trace contextRef="#ctx0" brushRef="#br0" timeOffset="114737.98">20232 8167 0,'17'0'16,"1"0"-16,17 0 16,-17 17-1,17 1-15,-35 0 16,36 35-1,-36-18-15,17-17 0,18 52 16,-35-35-16,18 1 16,0 17-16,-18-36 15,0 1-15,0 0 16,-18-18 0,0 0-16,18-18 15,-17 18 1,-1 0-1</inkml:trace>
  <inkml:trace contextRef="#ctx0" brushRef="#br0" timeOffset="114967.4">20779 8714 0,'35'0'16,"35"0"-16,-34 17 15</inkml:trace>
  <inkml:trace contextRef="#ctx0" brushRef="#br0" timeOffset="115106.49">20743 8961 0,'71'0'16,"-36"0"-16,-17 0 15,52 0-15,-17-18 16,-35 18-1</inkml:trace>
  <inkml:trace contextRef="#ctx0" brushRef="#br0" timeOffset="115824.08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">22490 8043 0,'-18'0'15,"36"0"1,-1-17-1,19 17-15,16 0 16,-34-18-16,17 18 16,-17 0-1,0 0-15,-36 0 16</inkml:trace>
  <inkml:trace contextRef="#ctx0" brushRef="#br0" timeOffset="116740.27">22525 8114 0,'0'53'15,"0"17"-15,0-34 16,0 17-16,18-18 0,-1-18 16,-17 1-16,18 0 15,17-1-15,0 1 16,-17-18-16,0 0 0,-1 0 15,1-18-15,0 1 0</inkml:trace>
  <inkml:trace contextRef="#ctx0" brushRef="#br0" timeOffset="116996.65">22807 8167 0,'18'17'16,"-1"-17"-1,1 18-15,0-18 16,-1 18 0,-17-1-16,0 19 15,-17-19-15,-1 1 16,18 0-16,0-1 31,18-17-31,-1 0 16,1 0-1,0 0-15,-1 0 0,1 0 16</inkml:trace>
  <inkml:trace contextRef="#ctx0" brushRef="#br0" timeOffset="117363.58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">24059 7920 0,'-17'-18'16,"-1"18"-16,-17 71 16,17-18-1,1 17-15,-19 107 16,19-54-16,-1-17 0,0 35 16,18-35-16,18 106 15,0-142-15,17 18 0,0-35 16,36 35-1,-18-52-15,-18-1 0,18-35 16,-18 0-16</inkml:trace>
  <inkml:trace contextRef="#ctx0" brushRef="#br0" timeOffset="118904.8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">25153 8184 0,'18'-17'0,"-1"17"16,19 0-16,17-18 15,-36 1-15,18 17 16,-17-18-16,-36 18 31</inkml:trace>
  <inkml:trace contextRef="#ctx0" brushRef="#br0" timeOffset="119281.65">25259 8184 0,'0'53'15,"18"-35"-15,-18 53 16,17-54-1,-17 1-15,18 17 0,-1-35 16,-17 18-16,18-1 0,0-17 16,-1 18-16,1-18 15,0 0-15</inkml:trace>
  <inkml:trace contextRef="#ctx0" brushRef="#br0" timeOffset="119481.31">25559 8273 0,'0'70'16,"17"-52"-1,-17-1-15,18 1 16,17-18-1,-17 0-15</inkml:trace>
  <inkml:trace contextRef="#ctx0" brushRef="#br0" timeOffset="119821.93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">25947 8802 0,'0'35'16,"0"-17"-16,0 17 15,35 36-15,0-54 16,1 18-16,-19 1 16,19-19-16,16 36 15,-34-35-15,17-18 0,-35 18 16,18-18-16,0 0 16</inkml:trace>
  <inkml:trace contextRef="#ctx0" brushRef="#br0" timeOffset="120361.92">26176 8943 0,'-35'35'16,"-36"36"-16,54-36 15,-36 18-15,53-35 16,-18 35-16,18-36 15</inkml:trace>
  <inkml:trace contextRef="#ctx0" brushRef="#br0" timeOffset="120751.77">26793 8837 0,'18'0'31,"35"0"-15,18-18-16,-36 18 15,18-17 1,-18 17-16,0-18 0</inkml:trace>
  <inkml:trace contextRef="#ctx0" brushRef="#br0" timeOffset="120928.85">26952 8643 0,'0'106'16,"0"-36"-16,18 36 16,0-70-16,17 16 0,-18-16 15,36 34-15,-17-34 16,-19-36-16</inkml:trace>
  <inkml:trace contextRef="#ctx0" brushRef="#br0" timeOffset="121333.39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">28011 8184 0,'52'-17'16,"-34"17"-16,35-18 16,-18 1-16,1 17 15,-19 0-15,1-18 16</inkml:trace>
  <inkml:trace contextRef="#ctx0" brushRef="#br0" timeOffset="121829.53">28099 8220 0,'17'88'16,"-17"-53"-16,36 53 16,-19-52-16,19 17 15,-19-36 1,1 1-16,0 0 16,-1-18-16,1 0 15,-1 0-15</inkml:trace>
  <inkml:trace contextRef="#ctx0" brushRef="#br0" timeOffset="122073.81">28487 8220 0,'17'35'16,"1"18"0,-18 17-1,18-52-15,-1 35 16,1-35 0,-18-1-16,18-17 0</inkml:trace>
  <inkml:trace contextRef="#ctx0" brushRef="#br0" timeOffset="122400.92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">29069 7867 0,'0'18'16,"18"35"0,-1-1-16,54 54 15,-36-35-15,-17 17 16,35 88-16,-53-87 15,17-1-15,-17 88 16,-17-105-16,17-1 0,-18-17 16,0 0-16,-17 18 15,17-54-15,1 1 16,-1 17-16,0-35 16</inkml:trace>
  <inkml:trace contextRef="#ctx0" brushRef="#br0" timeOffset="126383.7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">26723 10178 0,'35'-18'16,"-17"18"-16,17-35 15,0 35-15,1-18 16,-19 18-16,1-18 15</inkml:trace>
  <inkml:trace contextRef="#ctx0" brushRef="#br0" timeOffset="127285.83">26793 10160 0,'0'18'0,"18"17"15,-18-17-15,18 34 16,-1-16-16,1-1 15,0-17-15,-1 17 16,1-17-16,17-18 16,-17 0-16,17 0 15,-17-18-15</inkml:trace>
  <inkml:trace contextRef="#ctx0" brushRef="#br0" timeOffset="127446.71">27111 10248 0,'0'18'0,"0"35"15,18-36 1,-1-17 0,-17 18-16,18-18 15</inkml:trace>
  <inkml:trace contextRef="#ctx0" brushRef="#br0" timeOffset="127779.9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">29933 9084 0,'-17'0'15,"34"0"-15,36-18 16,0 18 0,0-17-16,18 17 0,-19-18 15,37 0-15,-36 1 16,-36-1-16</inkml:trace>
  <inkml:trace contextRef="#ctx0" brushRef="#br0" timeOffset="128379.43">30198 8908 0,'17'123'31,"36"1"-16,-35-54 1,0-35-16,35 1 0</inkml:trace>
  <inkml:trace contextRef="#ctx0" brushRef="#br0" timeOffset="128790.98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">31380 8273 0,'0'0'0,"17"0"0,36 0 15,-35-18 1,17 18-16,0 0 0,36-18 16,-36 18-16,-17-17 15,-36-1 1</inkml:trace>
  <inkml:trace contextRef="#ctx0" brushRef="#br0" timeOffset="129197.62">31503 8273 0,'35'53'16,"-17"-18"-16,17 35 16,-17-34-16,17 17 0,-17-36 15,17 1 1,-17 0-16,-18-1 16,17-17-16</inkml:trace>
  <inkml:trace contextRef="#ctx0" brushRef="#br0" timeOffset="129458.13">31873 8343 0,'53'18'16,"-17"-1"-1,-19-17-15,1 18 16,0 0-16,-18-1 15,0 1-15,-18 17 16,18-17 0,-18-18-16,18 18 0,0-1 15,18-17-15,-18 18 16,18-18-16,-1 0 16,1 0-16,0-18 15,-1 18-15,-17-17 0</inkml:trace>
  <inkml:trace contextRef="#ctx0" brushRef="#br0" timeOffset="129805.15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">20620 11959 0,'53'0'15,"0"0"1,0 0-16,17-17 16,-35 17-16,1 0 15</inkml:trace>
  <inkml:trace contextRef="#ctx0" brushRef="#br0" timeOffset="130576.57">20708 12118 0,'18'18'15,"17"-18"1,0 0-16,36-18 16,-18 18-16,-36 0 15</inkml:trace>
  <inkml:trace contextRef="#ctx0" brushRef="#br0" timeOffset="131633.29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">22878 11271 0,'17'-17'15,"1"17"-15,17-18 16,18 0-16,-18 18 15,1 0-15,-1 0 16,-17 0 0</inkml:trace>
  <inkml:trace contextRef="#ctx0" brushRef="#br0" timeOffset="132079.23">22948 11289 0,'18'35'16,"-1"18"-16,36 35 15,-35-35 1,17-18 0,-17-17-1,0 0 1,-1-36 0,1 18-1,-18-18-15</inkml:trace>
  <inkml:trace contextRef="#ctx0" brushRef="#br0" timeOffset="132389.29">23283 11307 0,'53'0'15,"0"0"1,0 0-16,-35 0 0,-1 35 31,-34 0-31,-1-17 16,-35 35 0,53-36-16,0 1 0,0 0 15,35-1 1,-17-17-16,0 0 0,52 0 15,-52 0 1,0-17-16,17 17 16</inkml:trace>
  <inkml:trace contextRef="#ctx0" brushRef="#br0" timeOffset="132763.18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1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7">25188 11307 0,'0'-18'16,"36"0"-1,17 1 1,-18 17-16,-18 0 0,1 0 16,17-18-16</inkml:trace>
  <inkml:trace contextRef="#ctx0" brushRef="#br0" timeOffset="134330.6">25224 11324 0,'17'35'16,"1"36"-16,0-53 16,-1 35-16,1-36 15,-1 1-15,1 17 16,17-17 0,-17-18-16,0 0 15,-1 0-15</inkml:trace>
  <inkml:trace contextRef="#ctx0" brushRef="#br0" timeOffset="134525.73">25541 11377 0,'0'35'15,"18"36"1,-1-36-1,1-35-15,0 18 16,-1-18-16,19 0 16</inkml:trace>
  <inkml:trace contextRef="#ctx0" brushRef="#br0" timeOffset="134865.79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">26547 11942 0,'17'0'16,"1"0"-16,-1 0 16,36 17-16,0 1 15,35-1-15,-52 1 16,70 17 0,-71-35-16,35 36 15,-34-19-15,-1 19 16,-17-19-16,-36 1 15,0-18 1,1 0 0</inkml:trace>
  <inkml:trace contextRef="#ctx0" brushRef="#br0" timeOffset="135553.46">26899 11906 0,'-70'53'16,"52"-18"-16,-35 36 16,36-36-1,17 1-15,-18 52 0,18-71 16,-18 19-16</inkml:trace>
  <inkml:trace contextRef="#ctx0" brushRef="#br0" timeOffset="136166.06">21608 11518 0,'0'-17'15,"-18"17"1,-17 35 0,-18 71-1,53-53-15,-35 105 16,17-69-16,0 122 15,18 1 1,18-124-16,17-17 16,18-1-16,71 36 15,-36-53-15,-18-35 0,19 17 16</inkml:trace>
  <inkml:trace contextRef="#ctx0" brushRef="#br0" timeOffset="136827.93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29">27993 11924 0,'18'0'31,"17"0"-15,0 0-1,18 0-15,-18-18 0,54 18 16,-37 0-16,-16 0 15,17 0-15,-36 0 16,-34 0 15,-19-17-15</inkml:trace>
  <inkml:trace contextRef="#ctx0" brushRef="#br0" timeOffset="138006.44">28169 11553 0,'0'53'16,"18"53"0,0-35-16,17 52 15,-17-52-15,-1-18 0,1 17 16,-1-17-16,1-18 0,0 1 15,-1-1-15,1 0 16,0-17-16</inkml:trace>
  <inkml:trace contextRef="#ctx0" brushRef="#br0" timeOffset="138730.03">29386 11289 0,'-35'35'15,"17"-17"-15,-17 70 16,18-35-16,17 17 0,-18 1 16,18 0-16,0 87 15,0-87-15,18-1 0,-1-17 16,18 18-16,18 17 16,-17-53-16,-19 1 15,36-1-15,-35-35 16,0 0-16,17-18 15</inkml:trace>
  <inkml:trace contextRef="#ctx0" brushRef="#br0" timeOffset="139603.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">30374 11289 0,'18'-18'15,"-1"18"-15,1-17 0,17-1 16,1 18 0,-19 0-16,-17-18 15</inkml:trace>
  <inkml:trace contextRef="#ctx0" brushRef="#br0" timeOffset="139986.67">30445 11289 0,'0'0'15,"0"35"-15,0-17 0,0 17 16,17 0-16,-17 1 0,36 34 16,-19-52-16,1-1 15,0 1-15,-1 0 0,1-18 16,17 0-1,-17-18-15</inkml:trace>
  <inkml:trace contextRef="#ctx0" brushRef="#br0" timeOffset="140246.77">30709 11324 0,'18'0'16,"17"0"-1,-17 0-15,-18 18 0,18-1 16,-18 19 0,0-1-1,-18 0-15,0-35 16,18 36-16,18-1 16,0-18-1,-1-17-15,36 0 16,-35 0-16,-1 0 15,1-35 1</inkml:trace>
  <inkml:trace contextRef="#ctx0" brushRef="#br0" timeOffset="140637.67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1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">31803 11236 0,'53'0'16,"-36"0"-16,36-18 15,-17 18-15,-19-17 0,19 17 16,-36-18-16</inkml:trace>
  <inkml:trace contextRef="#ctx0" brushRef="#br0" timeOffset="141532.78">31909 11254 0,'17'70'16,"1"-52"-1,0 52-15,-1-52 0,1 17 16,0 1-1,-1-36-15,1 17 16,0 1-16,-1-18 16,1 0-16,-1-18 15</inkml:trace>
  <inkml:trace contextRef="#ctx0" brushRef="#br0" timeOffset="141715.81">32191 11342 0,'0'35'15,"0"0"-15,18 1 16,-1-19 0,1 1-1,0-18 1</inkml:trace>
  <inkml:trace contextRef="#ctx0" brushRef="#br0" timeOffset="142070.75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">32438 11924 0,'18'0'16,"17"0"-1,0 0 1,0 0-16,18 0 15,-35 0-15,0 0 0,-18-18 16</inkml:trace>
  <inkml:trace contextRef="#ctx0" brushRef="#br0" timeOffset="142649.76">32579 11853 0,'0'71'16,"18"-36"-16,-18 36 15,17-36-15,1 0 0,0 18 16,-18-35-16,0-1 16,17-17-16</inkml:trace>
  <inkml:trace contextRef="#ctx0" brushRef="#br0" timeOffset="143008.72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">33108 11377 0,'35'0'15,"1"0"-15,17 0 16,-18-18-1,-17 18-15,-18-17 0,0-1 16</inkml:trace>
  <inkml:trace contextRef="#ctx0" brushRef="#br0" timeOffset="143402.63">33196 11430 0,'18'71'15,"0"-19"1,-18-16-16,17-19 15,1 19-15,-18-19 16,0 1-16</inkml:trace>
  <inkml:trace contextRef="#ctx0" brushRef="#br0" timeOffset="143635.22">33373 11448 0,'35'17'16,"-17"-17"-16,-1 18 15,-17 0-15,0-1 16,0 1-16,-35 17 16,35-17-16,0-1 15,0 1-15,18 0 16,-18-1-16,35-17 15,-17 0 1,17 0-16,-35-17 16</inkml:trace>
  <inkml:trace contextRef="#ctx0" brushRef="#br0" timeOffset="143968.66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">20937 13776 0,'18'18'15,"0"-18"-15,52 0 16,-17 0-16,-18-18 0,71 18 16,-70 0-1,-19 0-15,1-18 0</inkml:trace>
  <inkml:trace contextRef="#ctx0" brushRef="#br0" timeOffset="146571.32">20937 13935 0,'36'0'0,"34"17"16,-17-17-16,53 0 16,-53 0-16</inkml:trace>
  <inkml:trace contextRef="#ctx0" brushRef="#br0" timeOffset="151043.01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">24289 13176 0,'0'18'15,"17"35"1,1 0 0,0-18-16,-1 0 0,1-35 15</inkml:trace>
  <inkml:trace contextRef="#ctx0" brushRef="#br0" timeOffset="152711.04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7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79">31803 13123 0,'35'36'16,"-35"-19"0,18 19-16,-18-19 0,17 36 15,-17-35-15,18 35 16,-18-36-16</inkml:trace>
  <inkml:trace contextRef="#ctx0" brushRef="#br0" timeOffset="155585.78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">22454 13794 0,'0'17'16,"0"19"-16,0-1 15,18 18-15,-18-18 16,0 0-16,0-17 0,0 35 16</inkml:trace>
  <inkml:trace contextRef="#ctx0" brushRef="#br0" timeOffset="156169.4">22666 14376 0,'35'35'15,"18"18"1,18-18-16,-36 0 0,18 1 16,-18-19-16,18 19 15,-35-36 1</inkml:trace>
  <inkml:trace contextRef="#ctx0" brushRef="#br0" timeOffset="156321.94">22895 14376 0,'-53'53'15,"36"-18"-15,-36 35 16,35-34-16,18-1 16,0-17-16,0 17 0</inkml:trace>
  <inkml:trace contextRef="#ctx0" brushRef="#br0" timeOffset="156681.03">23971 14482 0,'36'0'15,"16"17"1,-16-17-16,34 0 16,-34 0-16,-1 0 15,-18-17-15,19 17 0,-1 0 16,-17 0-16,-18-18 16</inkml:trace>
  <inkml:trace contextRef="#ctx0" brushRef="#br0" timeOffset="156837.1">24183 14323 0,'0'88'16,"18"-35"-16,-18 0 16,17 53-16,1-71 15,-1 0-15,1 0 0,0 1 16</inkml:trace>
  <inkml:trace contextRef="#ctx0" brushRef="#br0" timeOffset="157365.74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">25559 13864 0,'0'18'15,"0"17"1,17 0-16,-17 54 15,0-54-15,-17 0 0</inkml:trace>
  <inkml:trace contextRef="#ctx0" brushRef="#br0" timeOffset="173722.79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">6509 4374 0,'0'-17'16,"0"-1"-1,17 18 1,-17-17 0,0 34-16,0 1 15,0 17-15,18 53 16,0-17-16,-1 70 16,1-70-1,0 52-15,-18-70 16,17-18-16,-17 0 0,18 1 15,-18-19-15,18 1 16,-18-36 0</inkml:trace>
  <inkml:trace contextRef="#ctx0" brushRef="#br0" timeOffset="212582.57">6809 4851 0,'0'17'0,"17"36"15,-17-35-15,18 17 16,0-35 0,17 18-16,-18-18 15,-17-18 1</inkml:trace>
  <inkml:trace contextRef="#ctx0" brushRef="#br0" timeOffset="212979.34">7091 4992 0,'17'-18'16,"1"-35"-1,-18 36 1,18-1-16,17-17 16,-17 35-16,-1 0 15,1 0-15,-18 35 0,35 18 16,-17 0 0,0-18-16,-1 0 15,1-17-15,-18 0 16,0-1-16</inkml:trace>
  <inkml:trace contextRef="#ctx0" brushRef="#br0" timeOffset="213194.53">6826 4374 0</inkml:trace>
  <inkml:trace contextRef="#ctx0" brushRef="#br0" timeOffset="213927.48">6544 6456 0,'0'35'0,"18"71"15,-18-53 1,0 17-16,0 1 0,0 0 16,0-1-16,0-17 0,17-18 15,1 36-15,0-71 16,-1 17-16,1-34 0</inkml:trace>
  <inkml:trace contextRef="#ctx0" brushRef="#br0" timeOffset="214106.93">6791 6844 0,'18'70'16,"-1"-34"-16,1 17 15,0-18 1,-1-35-16,1 0 0</inkml:trace>
  <inkml:trace contextRef="#ctx0" brushRef="#br0" timeOffset="214234.83">6756 6509 0,'0'0'0,"17"0"0</inkml:trace>
  <inkml:trace contextRef="#ctx0" brushRef="#br0" timeOffset="214484.24">7056 7020 0,'0'-17'31,"0"-1"-15,0-17-16,35-1 16,-18 1-16,1 18 0,17-1 15,1 0 1,-19 36-16,1 0 16,0-1-16,17 36 15,-17-18-15,-1-17 0,1 17 16,-18 1-16,0-19 15,0 1-15</inkml:trace>
  <inkml:trace contextRef="#ctx0" brushRef="#br0" timeOffset="-214468.37">6632 8414 0,'-17'0'16,"17"17"-1,0 19-15,0-1 0,0 71 16,17 35-1,-17-88-15,0 0 0,18 35 16,0-53-16,-1 0 16,1-17-16</inkml:trace>
  <inkml:trace contextRef="#ctx0" brushRef="#br0" timeOffset="-214294.25">6844 8855 0,'0'70'15,"0"-34"-15,18 16 16,-1-34-16,18-18 16,-17-18-1,0 1-15</inkml:trace>
  <inkml:trace contextRef="#ctx0" brushRef="#br0" timeOffset="-214189.47">6826 8520 0</inkml:trace>
  <inkml:trace contextRef="#ctx0" brushRef="#br0" timeOffset="-213911.7">7091 8961 0,'0'17'16,"0"-34"15,17-1-31,1 0 0,0-52 16,-18 34-16,35-16 15,-35 34-15,35 0 16,-17 18 0,17 36-1,-17-1-15,0-18 0,17 54 16,-18-36 0,-17-17-16,18 17 15,-18-17-15,18-1 0</inkml:trace>
  <inkml:trace contextRef="#ctx0" brushRef="#br0" timeOffset="-212882.55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-195642.96">7020 10089 0,'0'18'47,"0"0"-31,0-1-16,0 1 15,-17 35 1,17 17-16,0-34 15,0-1-15,17 0 0,19 18 16,-19-35 0,18 0-16,18 17 0,-35-18 15,17-17-15,-17 0 0,35 0 16,-35 0 0,17 0-16,-53 0 46</inkml:trace>
  <inkml:trace contextRef="#ctx0" brushRef="#br0" timeOffset="-195169.37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-167063.18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-162632.55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-162402.22">21467 15734 0,'-18'0'16,"18"18"-16,-18 17 16,1 35-1,17-17-15,-18 35 0,18-35 16,18-17-16,17 34 16,0-34-1,0-19-15,-17 1 0,17-18 16,-17 0-16</inkml:trace>
  <inkml:trace contextRef="#ctx0" brushRef="#br0" timeOffset="-162141.74">21766 15893 0,'18'17'16,"0"1"-16,-1 17 15,-17-17-15,0 17 0,18 0 16,-18-17 0,0 0-16,0-1 0,0 1 15,0 0-15,0-1 16,18 1 0,-18 0-16,35-18 15,-17 0-15,-18-18 31</inkml:trace>
  <inkml:trace contextRef="#ctx0" brushRef="#br0" timeOffset="-162030.68">21784 16087 0,'18'-18'16,"17"0"-1,18 1-15,-35-1 16,17 18-16</inkml:trace>
  <inkml:trace contextRef="#ctx0" brushRef="#br0" timeOffset="-161679.65">21978 15681 0,'18'0'16,"-1"18"0,1-18-16,0 0 62,-18-18-46,17 18 15,-34 0-15,17 18-1,-18-18 1</inkml:trace>
  <inkml:trace contextRef="#ctx0" brushRef="#br0" timeOffset="-161329.86">21890 15646 0,'-18'0'16,"36"0"-1,17 17 1,0 1-16,54 17 16,-54-17-16,35 52 15,-34-34-15,34 52 16,-52-53-16,-18 53 15,0-52-15,-35 34 16,17-52-16,-35 17 16,35-17-16,-17-18 15</inkml:trace>
  <inkml:trace contextRef="#ctx0" brushRef="#br0" timeOffset="-161162.24">22543 15910 0,'17'0'0,"18"18"16,-17-18-16,0 0 15,-1 0-15</inkml:trace>
  <inkml:trace contextRef="#ctx0" brushRef="#br0" timeOffset="-161039.34">22578 16051 0,'17'0'16,"19"0"-16,-1 0 0,36 0 15,-36 0-15</inkml:trace>
  <inkml:trace contextRef="#ctx0" brushRef="#br0" timeOffset="-160734.33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-160595.52">23107 16104 0,'88'-17'15,"-35"17"-15,88-18 16,-53 18-16,53-18 16,-105 18-16,-1 0 15</inkml:trace>
  <inkml:trace contextRef="#ctx0" brushRef="#br0" timeOffset="-153786.6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-153143.46">13441 8625 0,'-35'0'16,"-54"36"-1,36 17 1,18-36-16,18 54 16,17-36-16,17-17 0,18 35 15,-17-18-15,53 0 16,-36-35-16,53 18 16,-70-18-16,35 0 15,-36-18 1,1 1-16,-36 17 15</inkml:trace>
  <inkml:trace contextRef="#ctx0" brushRef="#br0" timeOffset="-153005.47">13264 8872 0,'36'0'15,"-19"0"-15,19 0 0,34-17 16,-35 17-1,1-18-15,17 18 16</inkml:trace>
  <inkml:trace contextRef="#ctx0" brushRef="#br0" timeOffset="-152716.59">13794 8431 0,'17'53'0,"-17"18"16,18-1-1,0-17-15,-1 36 16,1-1-1,-1-53-15,-17 0 0,18 18 16,0-35-16,-18-1 16,17-17-16,-17-17 15</inkml:trace>
  <inkml:trace contextRef="#ctx0" brushRef="#br0" timeOffset="-152509.84">14023 8573 0,'0'35'0,"0"71"16,18-53-16,-18-1 0,35 37 16,-18-36-1,1-18-15,0 0 0,-1 0 16,-17-17-1</inkml:trace>
  <inkml:trace contextRef="#ctx0" brushRef="#br0" timeOffset="-152136.9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-150646.95">13952 8396 0,'0'-18'78,"0"1"-47,0 34 32,0 19-47,0 17-16,0-18 15,0-17-15,18 17 0,-18 35 16,0-52-1</inkml:trace>
  <inkml:trace contextRef="#ctx0" brushRef="#br0" timeOffset="-147031.89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-141574.3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-141370.31">12647 10213 0,'18'18'16,"-1"-1"-16,-17 18 0,36 54 16,-1-1-1,-35-35-15,18 53 16,-18-36-16,0 18 15,0-52-15,17 17 16,-17-36-16</inkml:trace>
  <inkml:trace contextRef="#ctx0" brushRef="#br0" timeOffset="-140964.72">13176 10495 0,'-35'18'0,"0"35"15,35-36-15,0 54 16,0-36-16,53 18 16,-36-18-1,54-17-15,-18-18 16,-18 0-16,36-18 16,-36 18-16,0-53 15,-35 1 1,-18 16-16,-34-34 15,16 52-15,1-17 0,-53 0 16,17 35 0,54 0-16</inkml:trace>
  <inkml:trace contextRef="#ctx0" brushRef="#br0" timeOffset="-140424.58">14111 10672 0,'0'-18'15,"18"18"1,-1 18-16,36-18 16</inkml:trace>
  <inkml:trace contextRef="#ctx0" brushRef="#br0" timeOffset="-140291.35">14517 10654 0,'17'0'15</inkml:trace>
  <inkml:trace contextRef="#ctx0" brushRef="#br0" timeOffset="-140152.51">14852 10672 0,'18'0'16,"-18"-18"-16</inkml:trace>
  <inkml:trace contextRef="#ctx0" brushRef="#br0" timeOffset="-140036.99">15152 10707 0,'17'0'15</inkml:trace>
  <inkml:trace contextRef="#ctx0" brushRef="#br0" timeOffset="-139902.72">15363 10636 0,'18'0'16,"0"0"-1,-1 0 1</inkml:trace>
  <inkml:trace contextRef="#ctx0" brushRef="#br0" timeOffset="-139279.58">16492 10248 0,'-17'-17'16</inkml:trace>
  <inkml:trace contextRef="#ctx0" brushRef="#br0" timeOffset="-138483.74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-138179.18">16387 9895 0,'0'18'15,"17"35"-15,-17 0 16,35 53 0,-17 35-16,0-71 15,-18 1-15,17 0 0,-17-19 16,18-16-16,0-1 0,-1 18 16,-17-35-16</inkml:trace>
  <inkml:trace contextRef="#ctx0" brushRef="#br0" timeOffset="-136699.98">16863 10125 0,'17'0'16,"1"17"15,0 36-16,-18 18 1,17-54-16,1 54 16,-18-53-16,18 35 15,-1-36-15,1-17 16</inkml:trace>
  <inkml:trace contextRef="#ctx0" brushRef="#br0" timeOffset="-130808.7">17216 10407 0,'0'18'16,"-18"-1"-1,18 1-15,-18 0 0,1-1 16,-1 1-16,18-1 16</inkml:trace>
  <inkml:trace contextRef="#ctx0" brushRef="#br0" timeOffset="-130493.8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-130192.71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-129279.26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-129119.39">18397 10425 0,'-17'17'0,"17"1"0,-18 0 16,18-1-16,-18 1 15,18 17-15,0-17 16</inkml:trace>
  <inkml:trace contextRef="#ctx0" brushRef="#br0" timeOffset="-128795.85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-128497.04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-128190.8">19085 10248 0,'-17'0'16,"17"18"-16,0-1 0,0 19 15,0-19-15,0 36 16,17-35-16,1 0 16,0-18-1,-1 0-15,1 0 16,-1-36-16,1 19 15,-18-19-15,0 19 16,0-36-16,-18 35 16,1-17-1,-1 17-15,1 18 0,-1 0 16</inkml:trace>
  <inkml:trace contextRef="#ctx0" brushRef="#br0" timeOffset="-127895.11">19509 10213 0,'-18'0'16,"-17"0"-1,17 18 1,0-1-16,18 36 15,18-18 1,0 1-16,17-1 16,-17-17-16,-1-1 0,1 1 0,-18 0 15,18-18 1,-36 0-16,0 17 16,1-17-16,-1 0 15,-35 0-15,35 0 16,1 0-16,-1 0 15</inkml:trace>
  <inkml:trace contextRef="#ctx0" brushRef="#br0" timeOffset="-124375.79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-122219.97">19509 10283 0</inkml:trace>
  <inkml:trace contextRef="#ctx0" brushRef="#br0" timeOffset="-121483.52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-118230.64">18256 10178 0,'0'-18'31,"-17"18"125,-1 0-140,0 0-16,1 0 15,-19 18 1,19-18-16,-1 0 0,1 17 16,-1 1-16</inkml:trace>
  <inkml:trace contextRef="#ctx0" brushRef="#br0" timeOffset="-114498.97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-113860.39">9895 6950 0,'0'0'0,"0"17"16,18 19-1,-18-19-15,18 19 0,-1 34 16,-17-35 0,18 18-16,-18 53 15,0-71-15,0 18 0,18 0 16,-18-35-16,0 0 15,17-1-15,-17 1 16,18-18 0,-18-18-16</inkml:trace>
  <inkml:trace contextRef="#ctx0" brushRef="#br0" timeOffset="-113664.41">10195 7320 0,'0'53'16,"0"-18"-16,0 18 15,0-35-15,18 17 16,0-17 0,-1-18-16,-17-18 0,0 1 15,0-19 1</inkml:trace>
  <inkml:trace contextRef="#ctx0" brushRef="#br0" timeOffset="-113252.44">10372 7391 0,'0'17'15,"17"-34"1,1 17-16,-18-18 15,18 18-15,-18-35 16,17 17-16,1-35 16,-18 36-16,18 17 15,-1-18-15,1 18 16,17 35 0,-17 1-16,-1-19 0,-17 18 15,18 1-15,17-1 16,-35-17-16,0-1 15,0 1-15</inkml:trace>
  <inkml:trace contextRef="#ctx0" brushRef="#br0" timeOffset="-113069.25">10160 7108 0,'18'-17'32</inkml:trace>
  <inkml:trace contextRef="#ctx0" brushRef="#br0" timeOffset="-106592.39">15399 6703 0,'-36'0'16,"1"0"-16,-18-18 16,18 18-1,-18 35-15,35-17 16,-17 17-16,18-17 0,17 17 16,-18 1-16,18-1 0,18 35 15,-1-52-15,54 35 16,-36-53-16,36 0 15,-36 0-15,35 0 16,-52-18 0,0 1-16,-18-1 15</inkml:trace>
  <inkml:trace contextRef="#ctx0" brushRef="#br0" timeOffset="-106456.63">15205 6932 0,'35'-18'16,"0"18"-16,36-17 16,-36-1-1,-17 18-15,17-17 0,-17 17 16</inkml:trace>
  <inkml:trace contextRef="#ctx0" brushRef="#br0" timeOffset="-106179.1">15787 6297 0,'0'53'0,"0"0"16,0 53-1,0-53-15,0 17 0,0 54 16,0-71-16,17 52 16,1-69-16,0-1 15,-1 0-15,1-17 0,0 0 16,-1-1-16,-17-34 16</inkml:trace>
  <inkml:trace contextRef="#ctx0" brushRef="#br0" timeOffset="-105974.07">15998 6456 0,'18'123'16,"-18"-70"-1,0 88-15,18-88 16,-18 18-16,17-18 0,-17 0 15,18-18-15,0 0 0,-1 0 16,1-17 0,-18-36-1</inkml:trace>
  <inkml:trace contextRef="#ctx0" brushRef="#br0" timeOffset="-105651.32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-99900.13">6544 5080 0,'-18'35'16,"1"-35"-1,17 18-15,-18-18 16,36-18-1,17 1 1,0-19-16,18 1 0,71-35 16,-54 17-16,1 0 15,17-18-15,0 18 0,89-88 16,-89 71 0,-18-1-16,54-35 0,-71 89 15,-36-19-15,1 36 0</inkml:trace>
  <inkml:trace contextRef="#ctx0" brushRef="#br0" timeOffset="-99448.53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-98888.92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-98228.25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-97425.88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-97024.83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-96231.96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-95945.52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-95724.94">9278 2805 0,'0'17'16,"0"1"-16,-18 70 16,18-35-16,0-18 0,18 18 15,-18 0-15,18-18 0,-1 18 16,19 0-1,-1-35-15,35 17 0,-34-35 16,17 18-16,-36-18 16,36-18-1</inkml:trace>
  <inkml:trace contextRef="#ctx0" brushRef="#br0" timeOffset="-95384.45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-95223.01">10266 3387 0,'-35'53'16,"17"-36"-16,-17 36 16,17-35-16,0-1 0,18 1 0</inkml:trace>
  <inkml:trace contextRef="#ctx0" brushRef="#br0" timeOffset="-94443.77">10795 3140 0,'18'0'31,"35"0"-31,-18 0 16,35 0 0,-34-18-16,-1 18 0,18-18 15,-35 18 1,-18-17-16</inkml:trace>
  <inkml:trace contextRef="#ctx0" brushRef="#br0" timeOffset="-94278.18">10936 2893 0,'0'88'16,"18"18"-16,-18 17 16,17-52-16,-17-36 15,36 53-15,-19-70 16,1 17-16</inkml:trace>
  <inkml:trace contextRef="#ctx0" brushRef="#br0" timeOffset="-93761.38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-93256.23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-87793.77">10389 8114 0,'0'18'0,"0"34"0,0 1 16,0 53-16,0-35 16,0 52-16,0-70 15,18 0-15,0 35 16,-1-70-16,1 0 16,-18-1-16,18 1 0</inkml:trace>
  <inkml:trace contextRef="#ctx0" brushRef="#br0" timeOffset="-87453.32">10072 8467 0,'0'-18'16,"53"-17"0,-36-1-16,54-52 15,-36 35-15,0 0 16,1 18-16,-1 0 16,-17 0-16,17-18 15,-17 35-15,-1 18 31,1 18-15,0-1-16,17 19 16,0-19-16,-17 19 0,17-19 15,-17 1-15,52 17 16</inkml:trace>
  <inkml:trace contextRef="#ctx0" brushRef="#br0" timeOffset="-41135.5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-40818.04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-40140.08">10530 9172 0,'0'-17'31,"0"34"-31,18-17 16,-18 36-16,0-19 0,0 71 15,0 18 1,0-53-16,0-18 0,18 36 16,17-18-1,0-36-15,-17-17 16,0 0-16,34 0 16,-34 0-16,17 0 15,-35-17-15,18 17 0,0 0 16</inkml:trace>
  <inkml:trace contextRef="#ctx0" brushRef="#br0" timeOffset="-39634.52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-35862.76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-35541.65">8767 10654 0,'-18'-18'16,"18"-17"-1,18 17-15,-1-35 16,1 18-16,-1 18 15,1-1-15,0-17 16,-1 17-16,1 18 16,0 71-1,-1-36-15,1 18 16,0-18-16,17 18 16,-18-18-16,54 18 15,-53-18-15,-1-17 0</inkml:trace>
  <inkml:trace contextRef="#ctx0" brushRef="#br0" timeOffset="-34984.97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-34790.12">9948 11007 0,'-53'17'15,"-17"36"1,-1-17-16,1 16 16,34-16-16,1-1 15</inkml:trace>
  <inkml:trace contextRef="#ctx0" brushRef="#br0" timeOffset="-34461.71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-34316.6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">13106 6650 0,'0'-18'16,"17"1"0,1-1-16,0 0 0,17-17 15,-17 0-15,-1 17 16,18-17-16,-17 17 0,0-17 15,17 17-15,-17-17 16,-1 17-16,1 1 0,0-1 16,-18 0-16,0 36 47,-18 0-32,18-1-15</inkml:trace>
  <inkml:trace contextRef="#ctx0" brushRef="#br1" timeOffset="13642.49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">13653 6403 0,'0'18'31,"0"34"-31,17-16 15,-17 34-15,0-17 16,0 0-16,18-18 0,-18 18 16,0 18-16,17-36 15,-17-17-15,0-1 0,18 1 16</inkml:trace>
  <inkml:trace contextRef="#ctx0" brushRef="#br1" timeOffset="14608.56">13635 6914 0,'35'36'0,"-17"-19"16,-1-17-1,19 0 1,-36-17-16,17 17 0,-17-18 15,0 0-15,0-17 16,0 0 0,0 17-16,0 1 0,0-19 15</inkml:trace>
  <inkml:trace contextRef="#ctx0" brushRef="#br1" timeOffset="14838.02">13582 6456 0,'0'-35'16,"0"17"-1,0 0 1,35 1 0,-17 17-1,17 0 1,-17-18-16,-1 18 15</inkml:trace>
  <inkml:trace contextRef="#ctx0" brushRef="#br1" timeOffset="15282.29">12912 7320 0,'17'0'16,"1"0"-16,17 0 16,1 0-16,-1 0 15,18 0-15,-18-17 16,18 17-16,-35-18 16,17 18-16</inkml:trace>
  <inkml:trace contextRef="#ctx0" brushRef="#br1" timeOffset="15470.72">13194 7214 0,'18'18'31,"-1"0"-31,18-1 16,-17 1-16,0 0 15,-1-18-15,-17 17 16,0 1-16,-17-1 15,-1-17-15,-17 18 16,17-18 0,1-18-16</inkml:trace>
  <inkml:trace contextRef="#ctx0" brushRef="#br1" timeOffset="16634.28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1">19332 8467 0,'18'0'0,"17"0"15,18 0-15,71 0 16,-36 0 0,18 0-16,123 17 0,-88-17 15,0 0-15,0 0 16,0 0-16,106 0 16,-141 0-16,18 0 15,-89-17-15,18 17 16</inkml:trace>
  <inkml:trace contextRef="#ctx0" brushRef="#br0" timeOffset="38716.4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5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">4445 12788 0,'53'0'15,"-18"-17"-15,36-1 16,-36 18-16,36 0 15,-36-18 1,-17 18-16</inkml:trace>
  <inkml:trace contextRef="#ctx0" brushRef="#br0" timeOffset="41182.82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">6103 11553 0,'-35'0'0,"0"36"15,-1 52 1,19 18 0,17-36-16,-18 71 15,36 1 1,-1-90-16,1-16 0,52 34 15,-17-52 1,-17-18-16,17 0 0,-1-53 16,-16 35-1</inkml:trace>
  <inkml:trace contextRef="#ctx0" brushRef="#br0" timeOffset="41776.36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">6315 12188 0,'17'-17'0,"54"-1"16,-36 1-16,18-1 15,-18 18-15,18 0 16,-35 0-16</inkml:trace>
  <inkml:trace contextRef="#ctx0" brushRef="#br0" timeOffset="42170.49">6562 11448 0,'35'70'16,"53"18"0,-53-35-16,54 53 15,-19 18 1,-35-54-16,-17-17 0,0 88 16,-18-17-1,-18-54-15,0-17 0,-17 0 16</inkml:trace>
  <inkml:trace contextRef="#ctx0" brushRef="#br0" timeOffset="43828.68">7920 11836 0,'-18'17'16,"1"-17"0,17 18-16,53-18 15,-18 0-15,53 0 16,-53 0-1,18-18-15,35 18 0,-52 0 16</inkml:trace>
  <inkml:trace contextRef="#ctx0" brushRef="#br0" timeOffset="43955.03">8043 12083 0,'53'17'0,"18"-17"15,-36 0-15,53 0 16</inkml:trace>
  <inkml:trace contextRef="#ctx0" brushRef="#br0" timeOffset="44501.07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">9331 11359 0,'-18'0'16,"1"89"-1,-1-36-15,18 88 16,0 17-1,18-69-15,-18-19 0,35 54 16,18-36 0,-35-71-16,17 1 0</inkml:trace>
  <inkml:trace contextRef="#ctx0" brushRef="#br0" timeOffset="44983.61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">12277 11307 0,'-36'-36'0,"-17"1"15,18 17-15,-18 54 16,36-1-16,-1 18 0,18 88 16,0-71-1,18 19-15,35 52 16,-18-71-16,18 19 15,-18-54-15,0 18 16,-35-36-16</inkml:trace>
  <inkml:trace contextRef="#ctx0" brushRef="#br0" timeOffset="47709.99">12188 11906 0,'71'-17'16,"17"-1"-1,-17 0-15,-54 18 16,19 0-16</inkml:trace>
  <inkml:trace contextRef="#ctx0" brushRef="#br0" timeOffset="48338.52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">14111 11289 0,'-35'35'15,"0"53"1,17 71-16,18-88 16,0 17-16,0-18 15,18 1-15,-1-18 0,36 35 16,-18-70-16,36 17 15,-36-35-15,1-35 16</inkml:trace>
  <inkml:trace contextRef="#ctx0" brushRef="#br0" timeOffset="48721.9">14235 11800 0,'35'36'16,"18"-1"-16,-36 0 0,72 1 15,-54-19 1,35 1-16,-34-1 16,-19-17-16</inkml:trace>
  <inkml:trace contextRef="#ctx0" brushRef="#br0" timeOffset="48890.49">14499 11783 0,'-35'53'16,"0"35"0,-1 0-1,19-17-15,17-36 0,0-17 16,35-18 0</inkml:trace>
  <inkml:trace contextRef="#ctx0" brushRef="#br0" timeOffset="49110.71">14658 11377 0,'70'88'16,"1"18"-1,-36-53-15,18 71 16,-53-89-16,18 18 15,-18 0-15,-18-18 0,18 0 16,-35 18 0,17-35-16,1-1 0,-19-17 15,19 0-15</inkml:trace>
  <inkml:trace contextRef="#ctx0" brushRef="#br0" timeOffset="50424.78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">16228 11800 0,'53'0'16,"-36"0"-16,19 0 15,52 0-15,-53 0 16,0 0-16,18 0 0,-17 0 15,-19 0-15</inkml:trace>
  <inkml:trace contextRef="#ctx0" brushRef="#br0" timeOffset="51126.03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">17551 11889 0,'106'0'15,"-36"0"-15,71-36 16,-88 19-16,18-1 16,-1 0-16,-34 18 15</inkml:trace>
  <inkml:trace contextRef="#ctx0" brushRef="#br0" timeOffset="60683.97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">6544 14041 0,'18'0'16,"35"-18"0,-18 18-1,18 0 1,-18 0-16,0 0 0,18 18 15,-35-18-15,0 0 16,-18 17-16</inkml:trace>
  <inkml:trace contextRef="#ctx0" brushRef="#br0" timeOffset="62708.84">6597 14235 0,'18'0'16,"-1"0"-16,36-18 15,-18 0-15,18 1 16,-35 17-16</inkml:trace>
  <inkml:trace contextRef="#ctx0" brushRef="#br0" timeOffset="64048.56">8731 13035 0,'-17'0'0,"17"-17"16,-18 17-16,0 17 16,18 18-16,0 1 0,0-1 15,0 71-15,18-53 16,0 53 0,-1-71-16,36 35 15,-35-34-15,17-1 16,-17-35-16</inkml:trace>
  <inkml:trace contextRef="#ctx0" brushRef="#br0" timeOffset="64338.07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1">8043 14129 0,'0'17'0,"0"54"16,0-36-16,18 71 16,-18-53-16,18 53 15,-18-53-15,17 17 16,1-34-16,0-19 15,-1-17 1,1-17-16</inkml:trace>
  <inkml:trace contextRef="#ctx0" brushRef="#br0" timeOffset="64854.88">8255 14340 0,'35'18'15,"1"-18"1,-19 0-16,18 0 0,18 0 16,-17 0-16,-19 0 15</inkml:trace>
  <inkml:trace contextRef="#ctx0" brushRef="#br0" timeOffset="65022.18">8326 14252 0,'0'106'15,"17"0"1,-17-53-16,18 17 0,-1-52 16,-17 0-1</inkml:trace>
  <inkml:trace contextRef="#ctx0" brushRef="#br0" timeOffset="65515.91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">9402 14111 0,'17'0'31,"1"18"-15,35-18-1,-36 17-15,36-17 16,-35 0-16,0 0 0</inkml:trace>
  <inkml:trace contextRef="#ctx0" brushRef="#br0" timeOffset="66868.7">9754 13952 0,'53'0'0,"0"0"16,18 18 0,-18 0-1,-36-18-15,-17 35 16,0 0-16,-17-17 16,-19 17-16,19-17 15,-1 17-15,18-17 16,0-1-16,18 19 15,-1-36-15,36 17 16,-35-17-16,35 0 16,-36-17-1,-17-1-15</inkml:trace>
  <inkml:trace contextRef="#ctx0" brushRef="#br0" timeOffset="67013.17">9860 14076 0,'35'0'16,"-17"0"-16,17 0 0,36 0 15,-1 0 1,-52 0-16,17 17 16</inkml:trace>
  <inkml:trace contextRef="#ctx0" brushRef="#br0" timeOffset="68029.78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">11553 13335 0,'18'71'16,"0"52"-16,-1-52 0,-17 87 16,0-52-1,0-18-15,0 89 16,0-124-16,18 35 16,0-70-16,17-1 15,-17-17-15</inkml:trace>
  <inkml:trace contextRef="#ctx0" brushRef="#br0" timeOffset="68430.84">11871 13899 0,'53'18'16,"35"0"-1,-53-18-15,18 0 16,0-18-16,-18 18 0,1 0 0</inkml:trace>
  <inkml:trace contextRef="#ctx0" brushRef="#br0" timeOffset="68841.42">13264 13035 0,'0'35'16,"0"1"-1,18 17-15,-18 0 0,18 52 16,-1-34-16,19 35 15,-19-71-15,1 0 16,0 1-16,-1 17 16</inkml:trace>
  <inkml:trace contextRef="#ctx0" brushRef="#br0" timeOffset="69071.35">12912 13688 0,'-18'0'16,"71"0"-16,0-18 16,17 18-16,124-17 15,53 17 1,36-18-16,16 0 16,-140 1-16,106-19 15,-89 19 1,-105 17-1,-71 17-15,-36 1 0</inkml:trace>
  <inkml:trace contextRef="#ctx0" brushRef="#br0" timeOffset="69364.78">13106 14093 0,'17'89'16,"1"-1"-16,-18-35 15,18 35-15,-1 0 16,1-70-16,-18-1 16,18 1-16,-1-18 15,-17-18-15</inkml:trace>
  <inkml:trace contextRef="#ctx0" brushRef="#br0" timeOffset="69509.45">13282 14199 0,'53'18'16,"-18"17"-1,1-35-15,-19 0 0,36 0 16,-35 0-16</inkml:trace>
  <inkml:trace contextRef="#ctx0" brushRef="#br0" timeOffset="69665.88">13370 14093 0,'-17'71'16,"17"-36"-16,17 54 16,1-19-1,0-17-15,-18-18 0,17-17 0</inkml:trace>
  <inkml:trace contextRef="#ctx0" brushRef="#br0" timeOffset="70021.45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">14005 14058 0,'36'-17'15,"-1"-1"1,18 18 0</inkml:trace>
  <inkml:trace contextRef="#ctx0" brushRef="#br0" timeOffset="70572.2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5">14358 14005 0,'35'0'16,"18"-17"-16,0 17 15,18-18 1,-36 0-16</inkml:trace>
  <inkml:trace contextRef="#ctx0" brushRef="#br0" timeOffset="71599.98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">6738 15787 0,'18'0'31,"35"0"-15,-18 0-16,0-18 16,36 18-16,-36 0 15,36 0 1,-54 0-16,-17 18 15</inkml:trace>
  <inkml:trace contextRef="#ctx0" brushRef="#br0" timeOffset="80426.35">6756 16069 0,'70'18'0,"1"-1"15,17-17 1,-35 0-16</inkml:trace>
  <inkml:trace contextRef="#ctx0" brushRef="#br0" timeOffset="83139.62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8">8819 15363 0,'-35'0'15,"18"71"-15,17-36 16,0 18-16,0 0 0,0 71 16,0-54-16,17 54 15,1-89-15,17 53 16,-17-70-16,17 17 16,-17-35-16,35-18 15,-36-17 1</inkml:trace>
  <inkml:trace contextRef="#ctx0" brushRef="#br0" timeOffset="83740.4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">9049 15875 0,'35'0'0,"-17"0"16,17 0-16,18 0 15,-35-18-15,-1 18 0,1 0 16,-1 0-16,1 0 16</inkml:trace>
  <inkml:trace contextRef="#ctx0" brushRef="#br0" timeOffset="84130.66">9208 15311 0,'35'35'16,"35"18"-1,19 35 1,-19 18-16,-35 0 15,-17-53-15,-18 52 16,-18-16 0,1-54-16,-19 35 15,19-52-15,-1 0 0,1-18 16</inkml:trace>
  <inkml:trace contextRef="#ctx0" brushRef="#br0" timeOffset="85080.9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">11024 15416 0,'-17'53'16,"34"53"-16,-17-53 0,18 106 16,0 0-1,-1-107-15,-17 54 16,18-70-16,0 17 15,-18-36-15,35-17 16</inkml:trace>
  <inkml:trace contextRef="#ctx0" brushRef="#br0" timeOffset="85794.95">11395 15857 0,'0'18'15,"53"-18"-15,-18 18 16,0-18-16,0 0 0,54-18 16,-54 18-1,0 0-15,1-18 16</inkml:trace>
  <inkml:trace contextRef="#ctx0" brushRef="#br0" timeOffset="86528.25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">12947 15222 0,'-18'0'15,"1"36"-15,-1 17 16,18 52-16,0-34 16,0 105-16,0-87 15,0-1-15,18 35 16,-1-70-16,36 0 16,-35-35-16,35-18 15,-36 0-15</inkml:trace>
  <inkml:trace contextRef="#ctx0" brushRef="#br0" timeOffset="87115.83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">13194 15857 0,'35'-17'16,"0"17"-16,-17 0 0,17-18 15,1 18-15,-1 0 0,18 0 16,-36 0-16,1 0 16</inkml:trace>
  <inkml:trace contextRef="#ctx0" brushRef="#br0" timeOffset="87517.08">13564 15381 0,'18'71'16,"0"-18"-16,35 52 15,-36-52-15,1-17 0,-1 17 16,1-1-16,-18 37 16,0-54-16,0 35 15,0-52-15,-18 0 16,18-1-16,-17-17 0</inkml:trace>
  <inkml:trace contextRef="#ctx0" brushRef="#br0" timeOffset="88078.77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">21855 11589 0,'53'-18'16,"17"0"0,1 18-1,-18 0 1,-18-17-16,-18 17 0</inkml:trace>
  <inkml:trace contextRef="#ctx0" brushRef="#br0" timeOffset="110186.03">22525 11518 0,'18'0'16,"17"0"0,18-17-1,-18 17 1,-35 17-16</inkml:trace>
  <inkml:trace contextRef="#ctx0" brushRef="#br0" timeOffset="110301.6">22507 11624 0,'36'0'16,"-19"0"-16,18 0 0,18 0 15,-17 0 1,-1 0-16,0 0 0</inkml:trace>
  <inkml:trace contextRef="#ctx0" brushRef="#br0" timeOffset="110623.59">23107 11377 0,'0'18'15,"0"35"1,18 0-1,-1-18-15,1 35 16,0-34-16,-18-1 16,17-17-1,1-1-15,-1 1 0</inkml:trace>
  <inkml:trace contextRef="#ctx0" brushRef="#br0" timeOffset="110918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">24042 11765 0,'-18'0'63,"1"0"-47</inkml:trace>
  <inkml:trace contextRef="#ctx0" brushRef="#br0" timeOffset="113582.43">15928 9701 0,'18'0'0,"-18"-17"16,0 34 31,0 1-32,0 17-15,0-17 16,0 53-16,0-36 16,35 71-1,-18-53 1,1-18-16,-18-18 0,18 19 15,-18-19 1</inkml:trace>
  <inkml:trace contextRef="#ctx0" brushRef="#br0" timeOffset="113927.36">15681 9984 0,'0'-18'16,"18"-17"0,-1-1-16,1 19 0,35-54 15,-36 36 1,1 17-16,17-35 15,-35 36-15,18-1 16,0 0-16,-1 1 16,1 17-16,17 17 15,-17 1-15,35 17 16,-18-17 0,-17 0-16,-1-1 0,19 1 15,-1-18 1</inkml:trace>
  <inkml:trace contextRef="#ctx0" brushRef="#br0" timeOffset="115879.35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">25541 11183 0,'18'-18'15,"-18"1"1,-18 70 0,18-18-1,-18 18-15,18 53 16,0-36-16,0-17 0,0 35 15,18-35 1,35-17-16,-35-19 16,-1 1-16,19-18 0,-1 0 15,-17 0-15</inkml:trace>
  <inkml:trace contextRef="#ctx0" brushRef="#br0" timeOffset="116419.18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">25770 11571 0,'-17'0'16,"70"0"-1,17-18 1,-17 18-16,18-17 16,-36 17-16,18-18 15,-35 1-15</inkml:trace>
  <inkml:trace contextRef="#ctx0" brushRef="#br0" timeOffset="116762.84">26123 11113 0,'0'35'0,"18"0"16,-1 18-16,1-18 0,0 18 15,-1-18-15,-17 18 16,0 0-16,0 35 16,-17-52-16,17-19 0,-18 36 15,0-35-15,1-18 16</inkml:trace>
  <inkml:trace contextRef="#ctx0" brushRef="#br0" timeOffset="117270.73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">27129 11095 0,'0'88'16,"17"18"-16,-17-71 0,18 71 15,-18-53-15,18 17 16,-1-34 0,1 17-16,-18-18 15,17 0-15</inkml:trace>
  <inkml:trace contextRef="#ctx0" brushRef="#br0" timeOffset="120400">14817 15822 0,'35'0'15,"36"0"1,-36 0-16,18 0 16,0 0-16,17 0 0,54 0 15,-71-18-15,-1 18 16,37-17 0,-72 17-16,1-18 0,0 18 15</inkml:trace>
  <inkml:trace contextRef="#ctx0" brushRef="#br0" timeOffset="120556.7">14923 15593 0,'-36'17'15</inkml:trace>
  <inkml:trace contextRef="#ctx0" brushRef="#br0" timeOffset="120672.88">14817 15681 0,'-36'18'16,"-34"52"-16,35-35 16,176-158-16,-318 264 0,160-106 0,-1 36 15,18-53-15,71 52 16,-36-52 0,18-1-16,70 19 0,-70-36 15,0 17-15,0-17 16,-18 0-16</inkml:trace>
  <inkml:trace contextRef="#ctx0" brushRef="#br0" timeOffset="121729.31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">22807 12982 0,'-18'0'16,"18"-17"-16,53 17 15,-35-18-15,70 18 16,18 0 0,35 0-1,0 0-15,-70 0 0,70 0 16,-53 18-1,-35-18-15,0 17 16,-35-17-16,-36 0 16</inkml:trace>
  <inkml:trace contextRef="#ctx0" brushRef="#br0" timeOffset="123064.1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">24430 12612 0,'-18'17'16,"18"1"-16,-17 0 0,17 52 15,0-17-15,-18 35 16,18-35-16,18 0 16,-18-17-16,17-1 0,36 18 15,-35-36 1,-1-17-16,1 0 0,17 0 16,-17-17-1</inkml:trace>
  <inkml:trace contextRef="#ctx0" brushRef="#br0" timeOffset="124377.07">24571 12876 0,'18'-17'0,"17"17"15,-17 0 1,-1 17-16,-17 1 0,18 17 16,-1 1-1,-17-1 1,0 0-1,0-17-15,0 17 16,18-35 0,-36-18 15,1 18-31</inkml:trace>
  <inkml:trace contextRef="#ctx0" brushRef="#br0" timeOffset="124499.61">24606 13035 0,'0'-17'15,"18"17"-15,17 0 16,-17-18-16,35 18 16,-36 0-16,1-18 15,0 18-15</inkml:trace>
  <inkml:trace contextRef="#ctx0" brushRef="#br0" timeOffset="124703.51">24836 12682 0,'17'89'0,"1"-54"16,17 71-16,-17-71 16,-18 18-16,0 35 15,0-53-15,-18 18 16,0-35-16,1 17 15,-1-35-15,-17 18 16</inkml:trace>
  <inkml:trace contextRef="#ctx0" brushRef="#br0" timeOffset="125332.6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">26529 12577 0,'0'-18'31,"0"36"0,0-1-15,0 18-16,0 18 16,0 0-16,0 35 15,0-35-15,18 53 16,-18-53-1,17 18-15,1-36 16,-1 18-16,1-53 16,-18-18 15</inkml:trace>
  <inkml:trace contextRef="#ctx0" brushRef="#br0" timeOffset="142245.2">27252 12418 0,'0'-18'0,"0"1"16,0 34 15,-18 18-15,18 18-16,0 53 15,0-35-15,-17-1 0,17 71 16,0-17-1,0-71-15,17 0 16,19 17-16,-1 1 16,-17-54-16,-1-17 15,19 18 1</inkml:trace>
  <inkml:trace contextRef="#ctx0" brushRef="#br0" timeOffset="142705.97">27693 12559 0,'0'35'15,"0"-17"-15,0 17 16,18 0-16,-18 54 16,0-54-16,0 18 15,0 0-15,0-18 0,0 0 16,17 18-16,-17-18 15,18-35-15,-18 18 16,18-18-16</inkml:trace>
  <inkml:trace contextRef="#ctx0" brushRef="#br0" timeOffset="142929.54">28046 12929 0,'53'0'0,"-36"0"16,36 0-1,-17 0-15,17 0 16,-18 0-16,-35-17 0</inkml:trace>
  <inkml:trace contextRef="#ctx0" brushRef="#br0" timeOffset="143219.96">28557 12823 0,'0'36'16,"0"17"-1,0-18-15,0 18 16,18-35-16,-18 17 15,0-18-15,18 1 0,-18 0 16,17-18 0</inkml:trace>
  <inkml:trace contextRef="#ctx0" brushRef="#br0" timeOffset="143462.6">28751 12453 0,'53'53'16,"18"35"0,-53-35-16,34 53 15,-34-53-15,0 17 0,-1 54 16,-17-54-16,-35 54 15,35-89-15,-35 18 16,17-35-16,1-1 0</inkml:trace>
  <inkml:trace contextRef="#ctx0" brushRef="#br0" timeOffset="144271.24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7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7">22049 14393 0,'17'0'0,"54"18"15,-54-18-15,36 35 16,-35-17-16,0 17 16,-18 0-16,-18 18 15,0-17-15,-17 34 16,17-35 0,1 18-16,-1-17 15,18 17 1,18-36-16,-1 19 0,1-36 15,17 17 1,-17-17-16,0 0 16</inkml:trace>
  <inkml:trace contextRef="#ctx0" brushRef="#br0" timeOffset="151871.94">22066 14693 0,'88'0'16,"1"-17"0,-1-1-1,-18 0-15,-52 18 16</inkml:trace>
  <inkml:trace contextRef="#ctx0" brushRef="#br0" timeOffset="152146.53">22578 14552 0,'17'0'16,"36"18"-1,18-36 1,-36 18-16,-17 0 0,-1 0 16,1 0-16</inkml:trace>
  <inkml:trace contextRef="#ctx0" brushRef="#br0" timeOffset="152282.29">22595 14834 0,'53'0'16,"-17"0"0,34-35-16,-52 35 15,-1-18-15</inkml:trace>
  <inkml:trace contextRef="#ctx0" brushRef="#br0" timeOffset="152733.24">23107 14623 0,'18'0'31,"35"0"-16,-18 0-15,18-18 16,-36 18-16,36-18 16,-35 18-16,0 0 15</inkml:trace>
  <inkml:trace contextRef="#ctx0" brushRef="#br0" timeOffset="153695.15">23777 14393 0,'0'-17'0,"0"-19"15,0 19 1,0 52 15,0 36-15,0-18 0,0-1-16,0 37 15,0-36-15,0-18 0,18 35 16,0-34-1,-1-36-15,-17 17 0</inkml:trace>
  <inkml:trace contextRef="#ctx0" brushRef="#br0" timeOffset="153995.03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">8555 9878 0,'0'17'15,"0"19"-15,0-1 16,18 36-16,-18-36 15,0 53-15,0-53 16,17 1-16,-17 16 16,18-34-16,-18 17 15,0-52 1</inkml:trace>
  <inkml:trace contextRef="#ctx0" brushRef="#br0" timeOffset="155618.88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">26106 14252 0,'0'18'16,"-18"0"-16,18-1 15,-18 71-15,18-35 16,0 53-16,0-53 16,0 0-16,18-18 0,0 18 15,-1-35-15,1 17 16,17-17-16,-17-1 0,-1 1 16,36-18-16,-35 0 15,0 0-15</inkml:trace>
  <inkml:trace contextRef="#ctx0" brushRef="#br0" timeOffset="157432.44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">26300 14658 0,'17'0'15,"1"0"-15,35 0 16,-18 0-16,18-18 16,-18 18-16,18 0 0,-18-17 15,1 17-15,-19-18 16,19 0-16,-19 18 15</inkml:trace>
  <inkml:trace contextRef="#ctx0" brushRef="#br0" timeOffset="157767.62">26652 14182 0,'36'0'16,"17"17"-16,-1 54 15,-34-36-15,35 71 16,-35 0 0,-18-53-16,0 35 15,-18-53-15,18-17 0,-18 17 16,1-35 0</inkml:trace>
  <inkml:trace contextRef="#ctx0" brushRef="#br0" timeOffset="158205.03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2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">22807 15769 0,'71'0'16,"-18"0"-1,17-17-15,107-1 16,-89 0-16,18 18 16,-18-17-16,0-1 0,71 18 15,-106-18-15,-18 18 16,0 0-16</inkml:trace>
  <inkml:trace contextRef="#ctx0" brushRef="#br0" timeOffset="161458.64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">23372 15963 0,'0'-17'0,"17"-1"15,1 18-15,35 0 16,-18 0 0,-17 18-16,-1-1 0,-17 1 15,0-1-15,0 19 16,0-19-16,0 1 16,0 17-16,-17-17 15,17 0-15,0-1 0,17-17 16,-34 0 15</inkml:trace>
  <inkml:trace contextRef="#ctx0" brushRef="#br0" timeOffset="161820.56">23407 16122 0,'17'0'16,"1"0"-1,0-18-15,17 18 0,0 0 16,1-17-16,-1 17 15,0 0-15,18 0 0,-35-18 16</inkml:trace>
  <inkml:trace contextRef="#ctx0" brushRef="#br0" timeOffset="162282.27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4">24359 15487 0,'0'18'0,"18"17"16,-18-17-16,0 52 16,0-35-16,18 36 15,-18-36-15,17 18 16,1-18-16,0-17 15,-1-18 1</inkml:trace>
  <inkml:trace contextRef="#ctx0" brushRef="#br0" timeOffset="162704.29">24500 15699 0,'53'-18'16,"-17"18"-16,-19 0 15,1 0-15,17 18 16,-17-1-16,-18 19 16,0-19-16,-18 18 15,18-17-15,0 17 16,0-17-16,18 0 16,-1-1-1,1-17-15,0 0 16,-36 0 15</inkml:trace>
  <inkml:trace contextRef="#ctx0" brushRef="#br0" timeOffset="162772.66">24642 15857 0,'0'-17'16</inkml:trace>
  <inkml:trace contextRef="#ctx0" brushRef="#br0" timeOffset="162970.96">24747 15505 0,'36'70'16,"17"1"-1,-36-36-15,18 36 16,-17-1-16,0-35 15,-18-17-15,0 17 0,-36-17 16,19 0-16,-1-18 16</inkml:trace>
  <inkml:trace contextRef="#ctx0" brushRef="#br0" timeOffset="163590.31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">27570 15804 0,'-18'0'15,"18"18"-15,18 0 16,-1-18 0,1 17-1,0-17-15,-1-17 16,1 17-16,-18-18 16,-18 0-16,1 18 15</inkml:trace>
  <inkml:trace contextRef="#ctx0" brushRef="#br0" timeOffset="166420.18">28081 15328 0,'0'-17'0,"0"34"15,-18 1 1,1 52-16,17-34 0,-18 17 16,18 70-16,0-70 15,18 18-15,-18-36 0,35 53 16,-17-35-16,35 0 16,-36-36-1,19 19-15,-19-36 16</inkml:trace>
  <inkml:trace contextRef="#ctx0" brushRef="#br0" timeOffset="166664.54">28434 15505 0,'0'88'16,"0"0"-1,18-35-15,-1 17 16,1-34-16,-1-19 16,-17 1-16,18 0 0,0-18 15</inkml:trace>
  <inkml:trace contextRef="#ctx0" brushRef="#br0" timeOffset="166810.43">28716 15716 0,'0'-17'0,"35"17"16,-17 0-1,17-18 1,-17 18-16,0 0 15</inkml:trace>
  <inkml:trace contextRef="#ctx0" brushRef="#br0" timeOffset="167131.79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">29298 15399 0,'53'17'16,"0"19"0,0 52-16,-35-35 15,35 35-15,-36-35 16,-17 0-16,18-18 0,-18 36 15,-18-36-15,-35 18 16,18-36-16,-36 19 16,36-19-16</inkml:trace>
  <inkml:trace contextRef="#ctx0" brushRef="#br0" timeOffset="167965.52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1">30233 15857 0,'18'0'16,"-1"0"0,19-17-1,-1-1-15,0 18 0,18-18 16,-35 1-16,-1 17 16,1 0-16,0 0 15,-18 17 1,-18 1-16,18 0 15,0-1 1,18-17 0,-1 0-1,1 0-15,0-17 16,-1 17-16,1-18 16,-1 18-16,19-18 15</inkml:trace>
  <inkml:trace contextRef="#ctx0" brushRef="#br0" timeOffset="168599.67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">21960 17039 0,'18'0'0,"0"0"0,35-17 16,-36 17-16,19 0 15,-1-18-15,0 0 16,18 1 0</inkml:trace>
  <inkml:trace contextRef="#ctx0" brushRef="#br0" timeOffset="171846.48">22437 17022 0,'17'0'16,"19"0"-16,17 0 15,17-18-15,-35 18 16,-17 0-16,0 0 0,-1 0 16</inkml:trace>
  <inkml:trace contextRef="#ctx0" brushRef="#br0" timeOffset="171968.54">22472 17163 0,'35'0'15,"89"-36"1,-54 19 0</inkml:trace>
  <inkml:trace contextRef="#ctx0" brushRef="#br0" timeOffset="173076.31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">26476 16492 0,'-18'0'16,"18"18"-16,-17 35 15,17 0 1,0-18-16,-18 89 0,18-71 15,0 35-15,18-35 16,35-18 0,-36-17-16,19-1 15,-1-17-15,-18 0 0,19 0 0</inkml:trace>
  <inkml:trace contextRef="#ctx0" brushRef="#br0" timeOffset="175652.4">26599 16704 0,'18'0'0,"0"18"15,17-1 1,-17 1-16,17 17 16,-35-17-16,0 0 15,18-1-15,-18 1 16,-18 17-16,0-17 15,18-1 1,0 1-16,18-18 16,0 0-16,-1 0 15,1 0-15,-1 0 16,1 0-16,-36 0 31</inkml:trace>
  <inkml:trace contextRef="#ctx0" brushRef="#br0" timeOffset="175784.14">26635 16933 0,'17'-17'16,"1"-1"-16,35 0 15,-35 1-15,52-1 16,-35 1 0,-17 17-16,0-18 0,-1 18 15</inkml:trace>
  <inkml:trace contextRef="#ctx0" brushRef="#br0" timeOffset="175996.41">26917 16492 0,'35'36'16,"-17"-19"-16,0 19 15,17 34 1,-35-17-16,17 0 0,-17 0 15,0-18-15,0 53 16,-17-70-16,-1 17 0,18-17 16,-17 0-16,-1-18 15</inkml:trace>
  <inkml:trace contextRef="#ctx0" brushRef="#br0" timeOffset="176529.22">27305 16739 0,'18'0'31,"17"0"-31,0 0 16,0 0-16,1 0 16,-19-17-16,1 17 0</inkml:trace>
  <inkml:trace contextRef="#ctx0" brushRef="#br0" timeOffset="176657.06">27270 16933 0,'35'0'16,"0"0"-16,53 0 16,-52 0-16,52-35 15,-70 35-15</inkml:trace>
  <inkml:trace contextRef="#ctx0" brushRef="#br0" timeOffset="177018.62">28028 16387 0,'-17'17'0,"17"18"15,0 18 1,0-17-16,17-19 0,18 36 16,18-18-1,-35-17-15,-18 0 16,18 17-16,-36-17 16</inkml:trace>
  <inkml:trace contextRef="#ctx0" brushRef="#br0" timeOffset="177180.31">27922 16775 0,'71'0'15,"-36"0"1,53-18-16,-35 18 16,18 0-16,35-18 15,-53 18-15,-18-17 0,-17 17 16,-1 0-16</inkml:trace>
  <inkml:trace contextRef="#ctx0" brushRef="#br0" timeOffset="177464.3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">22701 18133 0,'36'17'15,"34"-17"1,89 0 0,35 0-16,-88 0 15,0-17-15,88 17 16,-53 0-1,-35 17-15,-71-17 16,-18 0-16</inkml:trace>
  <inkml:trace contextRef="#ctx0" brushRef="#br0" timeOffset="181001.11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">23336 18344 0,'36'18'16,"-19"-18"-16,54 18 16,-36-18-16,18 17 15,-53 1-15,18 0 16,-18-1-16,-18 1 0,0 35 15,1-36 1,-1 1-16,0 17 16,1-17-16,17 0 15</inkml:trace>
  <inkml:trace contextRef="#ctx0" brushRef="#br0" timeOffset="181395.59">23424 18574 0,'18'-18'16,"17"0"0,18 1-1,-35 17-15,17-18 0,0 18 0,18 0 16,-17 0-16,-19 0 16</inkml:trace>
  <inkml:trace contextRef="#ctx0" brushRef="#br0" timeOffset="181973.81">23477 18591 0,'0'18'0,"18"0"16,17-18-1,-17 0-15,52 0 16,-34 0 0,-19 0-16</inkml:trace>
  <inkml:trace contextRef="#ctx0" brushRef="#br0" timeOffset="182542.81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">24765 17886 0,'-18'0'16,"-17"53"-1,35 35 1,0-35-16,0 53 16,18-71-16,35 53 15,-18-70-15,-17 17 0,17-17 16,-18-1-16,1 1 0,0-18 16,-1 0-16</inkml:trace>
  <inkml:trace contextRef="#ctx0" brushRef="#br0" timeOffset="183325.17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">25647 18062 0,'88'0'15,"0"0"-15,18 0 16,-71-17-16,-17 17 16</inkml:trace>
  <inkml:trace contextRef="#ctx0" brushRef="#br0" timeOffset="183648.69">25735 18221 0,'71'18'15,"17"-18"-15,-53-18 0,36 18 16,-54-18 0,1 1-1</inkml:trace>
  <inkml:trace contextRef="#ctx0" brushRef="#br0" timeOffset="185198.87">26811 17674 0,'0'-17'16,"18"-1"0,-1 18-16,-17 18 15,18-1 1,-18 36-16,0-35 16,18 52-1,-18-34-15,17 16 0,-17-16 16,18 17-1,-18-36-15,-18 1 16,18 0-16</inkml:trace>
  <inkml:trace contextRef="#ctx0" brushRef="#br0" timeOffset="185353.84">26723 18062 0,'35'0'0,"-17"0"16,17 0-16,0 0 0,18 0 15,0-17-15,0 17 16,0-18-16,0 18 0,0-18 16,35 18-16,-70-17 15</inkml:trace>
  <inkml:trace contextRef="#ctx0" brushRef="#br0" timeOffset="185621.87">26935 18203 0,'70'18'15,"-35"-18"-15,18 0 0,0 18 16,-17-1-16,-19 1 16,-34 17-1,-36 0-15,17-17 16,1 0-16,17-1 15,-17 19-15,18-19 0,34 1 16,1 0-16,52-18 16,-34 0-1,52-18-15,-53 18 16</inkml:trace>
  <inkml:trace contextRef="#ctx0" brushRef="#br0" timeOffset="185895.42">27675 17798 0,'-17'70'16,"-1"1"-1,18-18-15,0 53 16,0-54-16,18 1 0,-1 36 16,19-54-1,-19 0-15,1-17 16,0 17-16,17-17 0,-17-1 16</inkml:trace>
  <inkml:trace contextRef="#ctx0" brushRef="#br0" timeOffset="186161.1">28046 17780 0,'0'88'16,"17"-17"0,19-1-16,-36-34 15,17 34 1,-17-35-16,18 18 0,-18-17 16,0-19-1,0 1-15</inkml:trace>
  <inkml:trace contextRef="#ctx0" brushRef="#br0" timeOffset="186316.45">28328 18133 0,'18'0'0,"35"0"16,-18 0-16,-17 0 15,-1 0-15,1-18 0</inkml:trace>
  <inkml:trace contextRef="#ctx0" brushRef="#br0" timeOffset="186824.81">28875 17762 0,'0'-17'15,"0"-1"-15,0 36 16,18-1 0,-18 19-16,17-1 15,-17 0-15,18 18 16,-1-35-16,-17 17 15,-17 18-15,-1-35 0</inkml:trace>
  <inkml:trace contextRef="#ctx0" brushRef="#br0" timeOffset="187000.81">28769 18115 0,'71'0'15,"17"0"1,0-17 0,-35 17-16,0 0 0,35 0 15,-70 17-15</inkml:trace>
  <inkml:trace contextRef="#ctx0" brushRef="#br0" timeOffset="187268.4">28998 18309 0,'36'18'16,"-1"-18"-16,-35 17 15,0 1-15,-18 17 16,-17 1-16,17-1 15,18-17-15,0 17 16,18 0 0,17-17-16,-17-18 0,52 0 15,-17 0 1,-17-18-16,-19-17 16</inkml:trace>
  <inkml:trace contextRef="#ctx0" brushRef="#br0" timeOffset="187496">29422 17921 0,'17'106'16,"19"-18"-1,17 53-15,-36-53 16,-34-17 0,-1-53-16,-17 17 15,-1-17-15,1-1 16</inkml:trace>
  <inkml:trace contextRef="#ctx0" brushRef="#br0" timeOffset="188098.37">29792 17939 0,'35'0'16,"-17"-18"-16,0 0 0,52-17 15,54 18 1,-107 17 0,1 0-16,0 0 0</inkml:trace>
  <inkml:trace contextRef="#ctx0" brushRef="#br0" timeOffset="188235.87">29863 18133 0,'17'0'0,"71"0"16,-52-18-16,70-17 16,-71 17-16,35-17 15</inkml:trace>
  <inkml:trace contextRef="#ctx0" brushRef="#br0" timeOffset="188625.72">30568 17004 0,'18'18'15,"-1"52"1,-17 18-1,18-17-15,0-18 16,-1 0-16,1-18 16,0-17-16,17 35 15,-35-36-15</inkml:trace>
  <inkml:trace contextRef="#ctx0" brushRef="#br0" timeOffset="188792.48">30462 17692 0,'53'0'0,"53"-18"15,-53 18-15,0-17 16,18-1-16,-19 0 0,19-17 16,35 17-1,-89 18-15,1-17 0</inkml:trace>
  <inkml:trace contextRef="#ctx0" brushRef="#br0" timeOffset="189043.39">30798 17745 0,'-18'35'16,"18"0"-16,-18 18 15,18-35-15,18 52 16,-18-52-16,53 35 16,-36-35-16,54-18 15,-36 0-15,53 0 16,-70 0-16,35-18 16,-35 0-16,-36 1 31</inkml:trace>
  <inkml:trace contextRef="#ctx0" brushRef="#br0" timeOffset="189203.11">30992 17921 0,'35'71'15,"-18"-1"1,1-17-16,0 18 15,-1-36-15,-17 0 0,0-17 16,-17 0-16</inkml:trace>
  <inkml:trace contextRef="#ctx0" brushRef="#br0" timeOffset="191606.56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">12136 8202 0,'0'-18'15,"35"-34"1,-18 16-16,54-70 15,-53 54-15,70-72 16,-53 71-16,36-53 16,-36 71-16,-17 0 15,17-1 1,-35 19-16,0 34 16,-35 19-1,-1-1-15</inkml:trace>
  <inkml:trace contextRef="#ctx0" brushRef="#br0" timeOffset="193034.3">12118 8237 0,'0'0'0,"0"-17"0,18-19 15,-18 19 1,17-18-16,-17 17 15,18-17-15,17-1 16,-17 1-16,17 0 0,0 0 16,1-1-16,69-52 15,-69 35-15,52-35 16,-35 53-16,-36-1 16,19 1-16,-19 17 15,-34 18-15</inkml:trace>
  <inkml:trace contextRef="#ctx0" brushRef="#br0" timeOffset="193931.57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">1323 11236 0,'0'18'47,"0"35"-32,0-18-15,0-18 0,0 19 0,0-1 16,0-17-16,0 17 16</inkml:trace>
  <inkml:trace contextRef="#ctx0" brushRef="#br2" timeOffset="211020.54">1552 11324 0,'-17'53'15,"17"0"1,-18 106-1,0-53 1,18-1-16,0-69 16,18-1-16,-18 0 0,0 1 15,18 16-15,-18-16 16,35-19 0,-17-17-16,-1 0 0</inkml:trace>
  <inkml:trace contextRef="#ctx0" brushRef="#br2" timeOffset="211510.47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">1782 11889 0,'35'-18'15,"0"0"1,-17 18-16,35-17 15,-36 17-15,1 0 0</inkml:trace>
  <inkml:trace contextRef="#ctx0" brushRef="#br2" timeOffset="211981.84">2011 11359 0,'0'0'0,"35"18"0,18 35 15,-18-18-15,18 36 16,-35-18-16,0-18 16,-1 18-16,1 0 0,-1 0 15,-17 17-15,0-17 16,0-17-16,0-19 0,0 36 15,-17-35 1,-1 17-16,1-35 16,17 18-16</inkml:trace>
  <inkml:trace contextRef="#ctx0" brushRef="#br2" timeOffset="212305.11">2505 11871 0,'17'0'16,"1"0"-1,0 0-15,17 0 16,-17 0 0,-1 0-16,18-18 0,-17 18 15</inkml:trace>
  <inkml:trace contextRef="#ctx0" brushRef="#br2" timeOffset="212449.79">2575 12083 0,'36'0'15,"16"0"1,1 0-16,0-18 15</inkml:trace>
  <inkml:trace contextRef="#ctx0" brushRef="#br2" timeOffset="213718.24">988 13458 0,'-18'-17'0,"36"17"62,35 35-46,0-35-16,88 0 16,-71-18-16,124 1 15,-88-1-15,0 1 16,0-1-16,0 0 0,88 18 15,-106 18-15,-18-18 16,36 18-16,-70-18 16</inkml:trace>
  <inkml:trace contextRef="#ctx0" brushRef="#br2" timeOffset="-196087.9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-195719.77">21273 9684 0,'17'-18'32,"36"18"-17,-18 0-15,54-18 16,-72 18-16,36 0 16,-53 18-16</inkml:trace>
  <inkml:trace contextRef="#ctx0" brushRef="#br2" timeOffset="-195598.94">21325 9913 0,'53'0'0,"-35"0"16,53-18-16,-36 18 16,18-17-16</inkml:trace>
  <inkml:trace contextRef="#ctx0" brushRef="#br2" timeOffset="-194272.93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-193627.98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-193367.79">22913 9313 0,'-35'0'15,"17"53"1,0-17-16,18 69 15,0-52-15,0 18 0,18-18 16,17 53-16,1-53 16,16-1-16,-16-16 15,17-19-15,-18-17 16,-17 0-16</inkml:trace>
  <inkml:trace contextRef="#ctx0" brushRef="#br2" timeOffset="-192945.5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-192738.22">23389 9402 0,'-17'-18'16,"34"18"0,1 18-1,35 17-15,-18-18 16,53 54-16,-53-18 15,18 17-15,-35 19 16,-18-54 0,0 36-16,-18-36 0,1-18 15,-19 19 1,19-19-16</inkml:trace>
  <inkml:trace contextRef="#ctx0" brushRef="#br2" timeOffset="-192544.97">23989 9631 0,'53'0'16,"-36"0"-16,1-18 15,-18 36-15</inkml:trace>
  <inkml:trace contextRef="#ctx0" brushRef="#br2" timeOffset="-192433.01">23954 9825 0,'53'0'16,"17"-18"-1,-52 1-15</inkml:trace>
  <inkml:trace contextRef="#ctx0" brushRef="#br2" timeOffset="-191771.49">25418 9137 0,'0'0'0,"-18"18"0,18-1 16,0 1-16,18 17 16,-18-17-1,17 17-15,-17-17 0,18 17 16,0 18-16,-18-18 15,17-17-15,-17 17 0,0 18 16,0-18-16,-17-17 16,-19-18-16</inkml:trace>
  <inkml:trace contextRef="#ctx0" brushRef="#br2" timeOffset="-191577.65">24765 9684 0,'53'17'0,"0"-17"16,106-17-16,-54 17 16,160-36-1,-106 19-15,0-1 0,158-17 16,-158 17-16,-36 1 0,36-1 16,-106 18-1,-35 0-15,-36 0 16</inkml:trace>
  <inkml:trace contextRef="#ctx0" brushRef="#br2" timeOffset="-191326.19">25083 10019 0,'-18'53'15,"18"17"-15,0-34 16,0 52 0,0-53-16,18 0 0,-18-17 15,17 17-15,-17-17 0,18-18 0,-18 18 16</inkml:trace>
  <inkml:trace contextRef="#ctx0" brushRef="#br2" timeOffset="-191180.43">25365 10072 0,'53'-18'16,"-36"18"-16,1 0 0,17 0 15</inkml:trace>
  <inkml:trace contextRef="#ctx0" brushRef="#br2" timeOffset="-191004.28">25453 9984 0,'-18'53'16,"18"-36"-1,0 18-15,0 1 0,0-19 16,18 19-16,-18 17 16,18-36-16,-18 1 0,17 17 15,1-35-15</inkml:trace>
  <inkml:trace contextRef="#ctx0" brushRef="#br2" timeOffset="-190714.86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-190559.34">26053 10001 0,'35'-17'0,"0"17"16,0-18-1,-17 18-15</inkml:trace>
  <inkml:trace contextRef="#ctx0" brushRef="#br2" timeOffset="-190242.11">26441 9772 0,'35'18'0,"-17"-18"16,-18 35 0,0-17-16,0 17 15,0-18-15,0 19 16,-18-36-16,18 35 15,0-17 1,18-18-16,-1 17 16,1-17-16,0 0 0,-1-17 15,1 17-15,-18-18 16</inkml:trace>
  <inkml:trace contextRef="#ctx0" brushRef="#br2" timeOffset="-190109.75">26494 9931 0,'70'0'16,"18"0"-1,-17-18 1,-53 18-16,-1 0 16</inkml:trace>
  <inkml:trace contextRef="#ctx0" brushRef="#br2" timeOffset="-188751.04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-187855.85">7091 17745 0,'17'0'15,"1"17"1,35-17 0,-18 0-16,-17 0 0,35 0 15,-35-17-15,-1 17 16,1 0-16,-18 17 0,-18-17 16</inkml:trace>
  <inkml:trace contextRef="#ctx0" brushRef="#br2" timeOffset="-187727.97">7144 17974 0,'35'18'16,"36"-18"-1,-1-36 1,1 19-16,-36 17 16,-17 0-16</inkml:trace>
  <inkml:trace contextRef="#ctx0" brushRef="#br2" timeOffset="-187076.31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-186611.34">10195 17251 0,'-35'35'16,"0"36"-16,17 35 15,18 52 1,18-70-16,-1 36 16,19-54-16,17 19 15,-36-54-15,54 18 16,-54-53-16,19 18 16</inkml:trace>
  <inkml:trace contextRef="#ctx0" brushRef="#br2" timeOffset="-186260.51">10672 17357 0,'0'53'0,"0"0"15,17-1-15,-17 54 16,18-35-16,-1 17 15,1-35-15,-18-18 0,18 0 16,-1 18 0,-17-17-16,0-19 15</inkml:trace>
  <inkml:trace contextRef="#ctx0" brushRef="#br2" timeOffset="-185798.94">11148 17780 0,'0'18'16,"35"-18"-1,-17 17-15,35 1 16,-18-18-16,-17 0 15,17 0-15,-18 18 0</inkml:trace>
  <inkml:trace contextRef="#ctx0" brushRef="#br2" timeOffset="-185369.38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-185097.99">11836 17127 0,'88'89'16,"-53"-54"-16,71 71 15,-18-18 1,-35-18-16,18 72 16,-54-72-16,-17 1 0,0 87 15,-35-87 1,17-18-16,-35 53 16,18-53-16,0-36 0</inkml:trace>
  <inkml:trace contextRef="#ctx0" brushRef="#br2" timeOffset="-181393.67">15752 16316 0,'-18'-18'0,"18"1"0,-18-1 16,18 36 0,0 70-1,18-35-15,0 17 16,-18 19-16,17 122 16,-17-87-16,0-1 0,0 159 15,-17-140 1,17 16-16,-18 107 15,18-177-15,18 0 0,-1 0 16,1-70-16,17-18 16,-17-18-16</inkml:trace>
  <inkml:trace contextRef="#ctx0" brushRef="#br2" timeOffset="-180654.57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-180399.45">16422 16351 0,'0'36'15,"-18"34"-15,18-35 16,0 36-16,0-36 15,0-17-15,18-1 0,-1 19 16,1-36-16,17 0 16</inkml:trace>
  <inkml:trace contextRef="#ctx0" brushRef="#br2" timeOffset="-180164.7">16669 16369 0,'-18'18'0,"18"17"15,-18-18-15,18 72 16,-17 34 0,17-70-16,0 0 0,0 0 15,17 0-15,1-18 0,0 0 16,17 18-16,-17-53 15,-1 18-15,19-18 16,-19 0-16</inkml:trace>
  <inkml:trace contextRef="#ctx0" brushRef="#br2" timeOffset="-179859.25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-179736.63">16845 16828 0,'35'-36'0,"1"19"15,-19 17-15,19-18 0,-19 18 16,19-18-16,-19 18 16</inkml:trace>
  <inkml:trace contextRef="#ctx0" brushRef="#br2" timeOffset="-179514.39">17145 16334 0,'53'88'16,"-35"-53"-16,17 36 15,-18-18-15,1 70 16,0-70-16,-18 0 15,0 0-15,-18 17 16,18-34-16,-18-19 0,18 19 16</inkml:trace>
  <inkml:trace contextRef="#ctx0" brushRef="#br2" timeOffset="-179335.13">17498 16739 0,'0'0'0,"17"0"15,19 0 1,-1 0-16,-17 0 0,17 0 16,-17 0-16,-18 18 15</inkml:trace>
  <inkml:trace contextRef="#ctx0" brushRef="#br2" timeOffset="-179225.14">17551 16863 0,'0'17'16,"17"-17"-1,19 18 1,-1-18-16,0 0 0,0 0 16,-17 0-16,17-18 0</inkml:trace>
  <inkml:trace contextRef="#ctx0" brushRef="#br2" timeOffset="-178479.17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-178235.1">18768 16334 0,'-18'105'16,"1"1"-1,34 18 1,-17-54-16,18-17 0,52 35 16,-17-17-1,-35-53-15,35 17 16,-36-35-16,1 0 0</inkml:trace>
  <inkml:trace contextRef="#ctx0" brushRef="#br2" timeOffset="-178013.34">19050 16475 0,'18'53'15,"-1"-18"1,1 35-16,0-34 15,-1 70-15,-17-53 16,18-18-16,-1 0 0,1 0 16,0 1-16,-1-19 15</inkml:trace>
  <inkml:trace contextRef="#ctx0" brushRef="#br2" timeOffset="-177849.75">19403 16828 0,'0'0'0,"17"0"0,1 0 0,35 0 16,-18 0-16,1-18 16</inkml:trace>
  <inkml:trace contextRef="#ctx0" brushRef="#br2" timeOffset="-177473.5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-177217.1">20108 16369 0,'71'88'15,"-1"18"1,19 0 0,-54-53-16,0 0 0,18 70 15,-53-17 1,-18-53-16,-70 88 16,53-88-16,-18 0 15</inkml:trace>
  <inkml:trace contextRef="#ctx0" brushRef="#br2" timeOffset="-171811.76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-171042.7">9313 17110 0,'18'0'31,"0"0"-31</inkml:trace>
  <inkml:trace contextRef="#ctx0" brushRef="#br2" timeOffset="-169842.6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-158392.98">18468 17304 0,'-18'17'15,"18"1"1,0 17 0,0-17-16,0 17 15,0 1-15,0 52 16,0-18-16,-17 36 16,17-35-16,0 17 15,-18-53-15,18 0 16,0-17-16,0 17 15,0-17-15,0 0 16,0-1 0,18-17-16,-18-17 15</inkml:trace>
  <inkml:trace contextRef="#ctx0" brushRef="#br2" timeOffset="-157920.12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1">6756 13176 0,'123'0'0,"36"18"15,-89-18 1,125 0-16,-90 0 16,1 0-16,88 0 15,-106 0-15,71-18 16,-88 18-16,17 0 16,-70 18-16</inkml:trace>
  <inkml:trace contextRef="#ctx0" brushRef="#br0" timeOffset="716.83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">7532 13917 0,'70'0'0,"-34"0"16,52-18-16,-35 1 15,17-1-15,-34 18 16</inkml:trace>
  <inkml:trace contextRef="#ctx0" brushRef="#br0" timeOffset="2302.48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">9472 12400 0,'-18'18'16,"1"-1"-16,-18 54 16,35-18-16,-18 0 0,18 88 15,0-71 1,0 19-16,35 34 16,-17-52-16,17-18 0,18 17 15,-18-52-15,53-1 16,-70-17-16,35 0 15</inkml:trace>
  <inkml:trace contextRef="#ctx0" brushRef="#br0" timeOffset="2874.72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">9737 13106 0,'35'0'16,"18"0"-1,0 0-15,-18 0 16,89-36 0,-107 36-16</inkml:trace>
  <inkml:trace contextRef="#ctx0" brushRef="#br0" timeOffset="3258.19">10054 12471 0,'71'88'16,"-1"18"-16,1 17 15,-36-70-15,0 71 16,-17-19 0,-18-52-16,0-17 0,-18 17 15,1-18-15,-1 0 16,-17 0-16,0-17 16</inkml:trace>
  <inkml:trace contextRef="#ctx0" brushRef="#br0" timeOffset="3770.15">11307 12753 0,'17'18'16,"54"-18"0,17 0-1,-53-18-15,53 18 16,-70 0-16,35 18 16</inkml:trace>
  <inkml:trace contextRef="#ctx0" brushRef="#br0" timeOffset="3903.35">11342 12965 0,'0'17'15,"53"1"-15,-18-18 16,36-18-16,-19 18 16,19-17-1</inkml:trace>
  <inkml:trace contextRef="#ctx0" brushRef="#br0" timeOffset="4376.64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">13000 12294 0,'0'89'16,"0"34"-1,0-70-15,0 88 16,18-70-16,-1-19 0,1 1 15,17 18-15</inkml:trace>
  <inkml:trace contextRef="#ctx0" brushRef="#br0" timeOffset="4810.35">13264 12912 0,'0'35'15,"36"18"-15,-19-53 0,36 18 16,-35-18-16,0 0 16,17 0-16,-18-18 15,-17 0-15,0 1 16,-17-36-16,-18 17 16,17 19-16,-17-1 15,17 0-15</inkml:trace>
  <inkml:trace contextRef="#ctx0" brushRef="#br0" timeOffset="5142.97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">18274 12823 0,'18'0'16,"17"0"-1,0-17-15,0 17 16,1-18-16,-19 18 0,54-35 16</inkml:trace>
  <inkml:trace contextRef="#ctx0" brushRef="#br0" timeOffset="8480.4">18556 12065 0,'88'106'16,"1"17"-16,-54-70 15,35 71-15,-34-54 0,-19-17 16,-17-18-16,0 54 15,-17-54-15,-1-17 16,-53 34-16,36-16 16,0-19-16,0 1 0</inkml:trace>
  <inkml:trace contextRef="#ctx0" brushRef="#br0" timeOffset="9286.45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">20285 12541 0,'17'0'0,"36"0"16,18 18-16,-1-18 16,-34 18-16,-1-18 15,0 0-15,-17 17 16</inkml:trace>
  <inkml:trace contextRef="#ctx0" brushRef="#br0" timeOffset="9904.5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">21661 12559 0,'52'0'15,"1"0"-15,0 18 0,88-18 16,-52 0-16,-19 0 16,36 0-16,-71 0 15</inkml:trace>
  <inkml:trace contextRef="#ctx0" brushRef="#br0" timeOffset="22148.96">21784 7320 0,'-18'0'15,"36"0"16,0 0-31,-1 0 16,54 0-16,-36 0 16,53 0-16,-35 0 15,18 0-15,-36 0 16,-17 0-16,-1 0 16,1 0-16,-18 18 15</inkml:trace>
  <inkml:trace contextRef="#ctx0" brushRef="#br0" timeOffset="22339.18">21837 7549 0,'18'18'15,"-1"-18"-15,19 18 16,-1-18-16,53-18 15,-35 18-15,17-18 16,-52 18-16</inkml:trace>
  <inkml:trace contextRef="#ctx0" brushRef="#br0" timeOffset="23162.55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">24130 6597 0,'35'-18'16,"1"18"0,-19 0-16,18 0 0,36-17 15,-36 17-15,36 0 16,-53 0 0</inkml:trace>
  <inkml:trace contextRef="#ctx0" brushRef="#br0" timeOffset="24915.25">24941 6932 0,'18'18'31,"0"-18"-31,-1 0 16,1 0-16,0 0 0,-1 0 0,19 0 16,-19 0-16,1 0 15</inkml:trace>
  <inkml:trace contextRef="#ctx0" brushRef="#br0" timeOffset="25448.4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">26247 6562 0,'35'0'16,"-17"0"-16,17 0 15,18-18-15,-36 18 16,1-18-16</inkml:trace>
  <inkml:trace contextRef="#ctx0" brushRef="#br0" timeOffset="25942.73">26599 6279 0,'71'0'16,"0"0"-16,-36 0 15,0 18-15,-17 0 16,-18-1-16,0 36 16,0-17-16,-36 34 15,19-52-15,17 17 0,0 18 16,0-35-16,17-1 16,-17 1-16,18-18 15,0 0-15,17 0 16,-17-18-16,-18 1 15</inkml:trace>
  <inkml:trace contextRef="#ctx0" brushRef="#br0" timeOffset="26094.35">26705 6509 0,'71'0'15,"70"0"1,-35-18-1,-36 18 1,-52 0-16,-18 0 16</inkml:trace>
  <inkml:trace contextRef="#ctx0" brushRef="#br0" timeOffset="26632.95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">24253 7920 0,'36'0'16,"-1"0"-16,36-18 15,-36 18-15,35-17 16,-34 17 0</inkml:trace>
  <inkml:trace contextRef="#ctx0" brushRef="#br0" timeOffset="27861.17">24994 8096 0,'36'0'15,"34"0"-15,1-17 16,-18-1-16,0 0 16,-36-17-1</inkml:trace>
  <inkml:trace contextRef="#ctx0" brushRef="#br0" timeOffset="27989.68">25100 7955 0,'18'53'15,"17"18"1,0-1 0,1 18-16,-19-52 15,19-1-15</inkml:trace>
  <inkml:trace contextRef="#ctx0" brushRef="#br0" timeOffset="28339.77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">26211 7885 0,'18'0'0,"0"0"15,17-18 1,-17 18-16,-1 0 0,1 0 16,17-18-1</inkml:trace>
  <inkml:trace contextRef="#ctx0" brushRef="#br0" timeOffset="28858.12">26652 7638 0,'36'17'16,"-19"1"-16,1 0 15,0-1-15,-1-17 16,-17 18-16,0-1 0,-17 1 16,-1 35-1,18-35-15,-18 17 16,18-17-16,36 35 15,-19-36-15,18 1 16,-17-18-16,17 0 16,-17 0-16,-18-18 15</inkml:trace>
  <inkml:trace contextRef="#ctx0" brushRef="#br0" timeOffset="28990.6">26776 7867 0,'106'0'16,"-18"-18"-16,-35 18 15</inkml:trace>
  <inkml:trace contextRef="#ctx0" brushRef="#br0" timeOffset="30047.58">11571 14288 0,'-18'0'0,"36"0"16,0 17-16,-1 1 0,19-1 15,-1 1-15,18 0 0,0-18 16,0 17-16,-18-17 16,0 18-16,36-18 15,-54 18-15,-34-18 16</inkml:trace>
  <inkml:trace contextRef="#ctx0" brushRef="#br0" timeOffset="30180.87">11606 14570 0,'18'0'16,"88"17"-16,-53-17 15,-18 0-15,71 0 16,-71 0-16</inkml:trace>
  <inkml:trace contextRef="#ctx0" brushRef="#br0" timeOffset="32811.01">12929 13970 0,'0'35'31,"18"36"-15,0-18-16,-1 88 15,-17-71-15,0 72 16,0-90-16,0 54 16,0-53-16,18-18 15,-18-17-15,0 0 16,0-36-1</inkml:trace>
  <inkml:trace contextRef="#ctx0" brushRef="#br0" timeOffset="33496.57">13758 14393 0,'36'0'31,"17"0"-16,-18 0-15,35 0 16,-34 0 0,-1 0-16,0 0 0,-17 0 15,-1 0-15</inkml:trace>
  <inkml:trace contextRef="#ctx0" brushRef="#br0" timeOffset="34056.89">14940 14323 0,'18'0'16,"-1"0"-1,54-18-15,-36 18 16,53-17-16,-52-1 16,-1 18-16,0 0 15,1 0-15,-19 0 0,1 0 16</inkml:trace>
  <inkml:trace contextRef="#ctx0" brushRef="#br0" timeOffset="34274.28">15099 14041 0,'0'88'16,"18"35"-16,-1-17 16,1-35-16,17 17 15,-17-53-15,-1 0 16,1 1-16,35-1 16,-35-35-16</inkml:trace>
  <inkml:trace contextRef="#ctx0" brushRef="#br0" timeOffset="34680.12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">15875 14552 0,'0'35'0,"0"-17"16,18 0-1,-18-36 1,0-17 0,0-18-16,0 18 15,17-18-15,-17 35 16,18 18-16,0-18 16,-1 18-16,18 36 15,-35-1-15,18-17 16,0 17-16,17 18 15,-17 0-15,-1-18 16,1-17 0,0-1-16</inkml:trace>
  <inkml:trace contextRef="#ctx0" brushRef="#br0" timeOffset="35341.99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">14746 13741 0,'-18'35'16,"18"0"-16,0 18 15,0 88 1,0-70-16,36 88 15,-19-71-15,72 53 16,-36-71-16,52 36 16,-34-70-16,-18-1 15</inkml:trace>
  <inkml:trace contextRef="#ctx0" brushRef="#br0" timeOffset="44977.99">16986 13864 0,'-17'0'15,"-1"18"1,18-1-16,-35 54 16,35-18-16,0 70 15,0-70-15,0 0 0,17 0 16,-17 0-16,36 18 15,-1-36-15,-17 0 16,-1-17-16,1-1 0,35-17 16,-36-17-16</inkml:trace>
  <inkml:trace contextRef="#ctx0" brushRef="#br0" timeOffset="45262.58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">17180 14305 0,'53'-17'31,"-35"-1"-31,17 18 0,0-18 16</inkml:trace>
  <inkml:trace contextRef="#ctx0" brushRef="#br0" timeOffset="45596.21">17463 13864 0,'17'18'16,"1"-1"-16,17 19 0,36 52 16,-54-53-16,36 53 15,-53-35 1,0-17-16,0 52 15,-17-35-15,-1-18 0,0 36 16,18-54 0,-17-17-16</inkml:trace>
  <inkml:trace contextRef="#ctx0" brushRef="#br0" timeOffset="45902.71">17709 13794 0,'53'70'16,"-35"-17"-16,35 18 15,-35-18-15,34 52 16,-52-34-16,18 52 16,-18-70-16,0 71 15,0-89-15,-18 0 16,1 1-16,17-19 0,-35 1 16</inkml:trace>
  <inkml:trace contextRef="#ctx0" brushRef="#br0" timeOffset="46369.74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">5503 12982 0,'18'18'0,"35"0"16,-18-18-16,53 0 15,-52 0-15,52 0 16,-53 0 0,-17 0-16,-1 0 15</inkml:trace>
  <inkml:trace contextRef="#ctx0" brushRef="#br0" timeOffset="50367.68">5627 13176 0,'53'18'16,"-18"-18"-16,18-18 16,-18 18-16,18 0 15</inkml:trace>
  <inkml:trace contextRef="#ctx0" brushRef="#br0" timeOffset="51324.78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">3528 12471 0,'0'17'16,"0"1"0,0 0-1,17 35-15,1-18 16,-18-18-16,0 19 0,18-19 16</inkml:trace>
  <inkml:trace contextRef="#ctx0" brushRef="#br0" timeOffset="51946.57">3863 12506 0,'-18'0'0,"-17"71"15,35-36-15,-18 35 16,18-17-16,0 53 16,0-71-16,18 18 15,17 18 1,-17-36-16,35 0 15,-18-17-15,-17-18 16</inkml:trace>
  <inkml:trace contextRef="#ctx0" brushRef="#br0" timeOffset="52302.65">4180 12700 0,'18'0'16,"0"0"-16,-1 0 16,1 0-1,-18 18-15,18-1 16,-1 1-16,1 0 15,0-1-15,-18 18 16,17-35-16,-17 36 16,18-1-1,-18-17-15,0-1 16,17 1-16,-17 0 16,18-1-16</inkml:trace>
  <inkml:trace contextRef="#ctx0" brushRef="#br0" timeOffset="52458.2">4233 12912 0,'18'0'16,"0"0"-1,-1 0-15,19 0 0,16 0 16,-16-18-16,-1 18 15,0 0-15,-17 0 0,0 0 16,-1-18-16</inkml:trace>
  <inkml:trace contextRef="#ctx0" brushRef="#br0" timeOffset="53281.63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">4533 12330 0,'18'35'16,"35"35"0,-18-34-16,36 34 15,-36-34-15,0 16 0,0 1 16,1 0-16,-1 53 15,-17-53-15,-18 35 16,0-35-16,-18-18 16,-35 36-16,35-18 15,-17-18-15</inkml:trace>
  <inkml:trace contextRef="#ctx0" brushRef="#br0" timeOffset="60350.94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8">23936 11148 0,'18'-18'16,"-1"1"-16,19 17 0,-19-18 15,18 18-15,1 0 0,-1-18 16,0 18-16,1 0 16,-19 0-1</inkml:trace>
  <inkml:trace contextRef="#ctx0" brushRef="#br0" timeOffset="63269.8">24500 11077 0,'36'-17'16,"-19"17"-16,19 0 0,-1-18 15,0 18 1,-17 0-16,-1 18 0</inkml:trace>
  <inkml:trace contextRef="#ctx0" brushRef="#br0" timeOffset="63385.62">24518 11218 0,'35'18'15,"18"-18"1,-17 0-16,52-18 16</inkml:trace>
  <inkml:trace contextRef="#ctx0" brushRef="#br0" timeOffset="64092.4">25171 10760 0,'-18'0'15,"18"17"1,18 54 0,-18-36-1,17 18-15,-17-18 0,18 36 16,0-36-16,-1 36 15,1-54-15,0 19 16,-1-19-16,1-17 16</inkml:trace>
  <inkml:trace contextRef="#ctx0" brushRef="#br0" timeOffset="64411.47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">27393 11024 0,'53'-17'15,"18"-1"1,35-17-1,-54 17-15,54-17 16,-18 0-16,-70 17 16,0 0-16</inkml:trace>
  <inkml:trace contextRef="#ctx0" brushRef="#br0" timeOffset="65145.21">27640 10654 0,'18'106'0,"-18"17"16,17 1 0,1-71-16,17 70 15,-17-70-15,0-18 0,17-17 16,0 35 0</inkml:trace>
  <inkml:trace contextRef="#ctx0" brushRef="#br0" timeOffset="65582.33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">29069 10583 0,'-18'71'16,"18"-18"-16,18 70 16,0-52-16,-1-18 0,36 70 15,18-52 1,-18-54-16,-18 1 15,0-18-15,-17 0 0,17 0 0</inkml:trace>
  <inkml:trace contextRef="#ctx0" brushRef="#br0" timeOffset="66683.67">29316 10795 0,'17'0'16,"36"18"-1,-17 17-15,-1 18 16,-35 0 0,18 0-1,-18-18-15,-18-35 16,18 35-16,0-17 31,18-18-31,-1 0 16</inkml:trace>
  <inkml:trace contextRef="#ctx0" brushRef="#br0" timeOffset="66818.61">29369 11042 0,'35'0'15,"18"0"-15,-35 0 16,52-18-16,-52 1 15,-1 17-15</inkml:trace>
  <inkml:trace contextRef="#ctx0" brushRef="#br0" timeOffset="67013.39">29598 10601 0,'53'53'15,"0"17"-15,-35-17 16,-1 0-16,18 53 16,-35-53-16,0 53 15,0-71-15,-17 18 16,17-18-16,-18-35 0</inkml:trace>
  <inkml:trace contextRef="#ctx0" brushRef="#br0" timeOffset="68025.47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">30992 10566 0,'0'35'31,"0"0"-31,0 1 0,0 69 16,0-52-1,0 0-15,0 53 16,0-53-16,0 35 16,0-35-16,0 0 15,0-35-15,0 17 16,0-17-16,-18-18 16</inkml:trace>
  <inkml:trace contextRef="#ctx0" brushRef="#br0" timeOffset="70370.86">12206 4251 0,'0'0'0,"-35"-71"31,35 54-31,17 17 31,19 0-15,-1 0-1,-17 0-15,35 0 0,35 0 16,-53-18-16,53 18 16,-52-17-1,-19 17-15,18 0 16</inkml:trace>
  <inkml:trace contextRef="#ctx0" brushRef="#br0" timeOffset="70668.03">11571 3916 0,'0'70'16,"18"-17"-16,35 124 16,-36-107-16,19 36 15,-19-53 1</inkml:trace>
  <inkml:trace contextRef="#ctx0" brushRef="#br0" timeOffset="71484.32">12277 10460 0,'17'0'0</inkml:trace>
  <inkml:trace contextRef="#ctx0" brushRef="#br0" timeOffset="71872.78">12277 10460 0,'-36'-53'16,"54"53"0,-18 18-1,0-1-15,0 1 16,18 0-16,-18 34 16,0-16-16,0 17 15,17-18-15,1 18 16,-18-36-1,18 19-15,-18-19 16,17 1 0,1-18-1,-18-18-15,0 1 0,0-1 16</inkml:trace>
  <inkml:trace contextRef="#ctx0" brushRef="#br0" timeOffset="72101.73">11942 10654 0,'17'0'31,"36"0"-15,0-18-16,0 18 0,0 0 15,53 0-15,-53 0 16,0 0-16,-18 0 0,18 0 16,-36-17-16</inkml:trace>
  <inkml:trace contextRef="#ctx0" brushRef="#br0" timeOffset="72779.23">11113 10866 0,'17'0'16,"36"-18"0,-35 0-16,70 1 15,-53 17-15,18 0 16,-18 0-16,18-18 16,-35 18-1</inkml:trace>
  <inkml:trace contextRef="#ctx0" brushRef="#br0" timeOffset="72970.02">11589 10548 0,'0'124'16,"17"34"-1,-17-87-15,18-18 0,53 17 16,-1-52 0</inkml:trace>
  <inkml:trace contextRef="#ctx0" brushRef="#br0" timeOffset="75882.7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">26441 11853 0,'-18'36'16,"18"-19"-16,-18 36 15,36 18 1,-18-36-16,0 36 15</inkml:trace>
  <inkml:trace contextRef="#ctx0" brushRef="#br0" timeOffset="76272.62">26670 11924 0,'0'70'16,"-18"19"0,18-36-16,18 35 15,-18-53-15,18 0 16,35 36-16,-36-36 16,18-17-16</inkml:trace>
  <inkml:trace contextRef="#ctx0" brushRef="#br0" timeOffset="76577.5">26899 12100 0,'18'0'0,"17"18"15,1 0-15,16-1 16,-34 1-16,17-1 15,-35 1-15,0 17 16,0-17-16,-17 17 16,17 1-1,-18-1-15,18-17 16,0 17-16,18-18 16,-1-17-1,1 0-15,-18-17 16,0-1-1,-35 1-15,-1-1 16</inkml:trace>
  <inkml:trace contextRef="#ctx0" brushRef="#br0" timeOffset="76688.66">26917 12312 0,'18'-18'16,"35"18"0,-18 0-16,0 0 0,0 0 15,1-17-15,17 17 16,-36 0-16,1-18 0</inkml:trace>
  <inkml:trace contextRef="#ctx0" brushRef="#br0" timeOffset="76916.03">27217 11924 0,'53'70'0,"0"1"16,0 17 0,-18-35-16,0 35 15,-17-17 1,-18-36-16,0 18 16,-18-35-16,-35 17 15,36-17-15,-19-1 0</inkml:trace>
  <inkml:trace contextRef="#ctx0" brushRef="#br0" timeOffset="77644.73">19262 14164 0,'17'-18'31,"54"18"-31,-18 0 15,70-17-15,-52 17 16,17 0-16,71-18 16,-89 0-16,-17 18 0,35-17 15,-70 17 1,0 0-16,-36 0 16,0-18-16</inkml:trace>
  <inkml:trace contextRef="#ctx0" brushRef="#br0" timeOffset="77912.05">19509 13811 0,'-36'36'15,"1"-19"1,-35 36-16,17-18 15,17 1-15,-17 52 16,18-53-16,17 18 16,18-35-16,36 17 15,-1-17-15,53 17 16,-35-17-16,53-1 16,-53 1-16,17 17 15</inkml:trace>
  <inkml:trace contextRef="#ctx0" brushRef="#br0" timeOffset="80248.53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">16475 7955 0,'0'-17'172,"0"34"-78,0 1-78,17-1-16,-17 19 15,0-1-15,0 71 16,0-53-16,18 35 15,-18-53-15,0 0 0,18 1 16,-1-19 0,-17 1-16,-17-36 31</inkml:trace>
  <inkml:trace contextRef="#ctx0" brushRef="#br0" timeOffset="109816.78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">7920 6879 0,'0'18'63,"0"-36"-16,0 1-32,0-1 64,18 18-64,-18 18 16,17-1-15,-17 18-16,0-17 0,18 70 16,-18-52-1,0 16-15,17 54 16,-17-70-16,0-1 0,0 18 16,0-18-1,0-17-15,0-1 16</inkml:trace>
  <inkml:trace contextRef="#ctx0" brushRef="#br0" timeOffset="112826.11">7796 7285 0,'0'0'0,"18"35"15,0 18-15,-1 0 16,36 0 0,-35-18-16,35 0 0,-36-35 15,19 0 1,-19 0-16,36-52 16,-35 34-16,0-17 0,-1-36 15,1 18 1,-1 18-16,-17 17 15</inkml:trace>
  <inkml:trace contextRef="#ctx0" brushRef="#br0" timeOffset="115011.8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">24941 13441 0,'36'0'16,"17"0"0,-36 0-16,36 0 15,-35 0-15,-1-18 16</inkml:trace>
  <inkml:trace contextRef="#ctx0" brushRef="#br0" timeOffset="115828.8">25259 13264 0,'18'18'16,"-18"0"-16,0-1 0,0 54 16,17-36-16,-17 36 15,0-36-15,18 36 16,-1-36-16,1 0 15,0-17-15,-1-18 16</inkml:trace>
  <inkml:trace contextRef="#ctx0" brushRef="#br0" timeOffset="116112.21">25612 13441 0,'-18'53'16,"18"0"-16,18 17 16,17-17-1,-17-35-15,52-1 16,18-34 0,-35-36-1,-35 18-15,-18-1 0,-18-17 16,-35-17-1,-17 17 1,-18 35-16,52 18 16,-34 36-16,17-19 15</inkml:trace>
  <inkml:trace contextRef="#ctx0" brushRef="#br0" timeOffset="116568.42">27376 13441 0,'17'0'0,"1"-18"16,52 1 0,-17 17-16,53-18 15,-53 0-15,0 18 0,-18-17 16,18-1-16,-53 0 15</inkml:trace>
  <inkml:trace contextRef="#ctx0" brushRef="#br0" timeOffset="116741.5">27623 13141 0,'17'88'16,"1"36"-16,-1-1 15,1-52-15,0 35 16,-1-54 0,1-34-16,0-18 15,-1 0-15</inkml:trace>
  <inkml:trace contextRef="#ctx0" brushRef="#br0" timeOffset="117198.81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">28981 13194 0,'0'123'15,"0"-17"1,0 0-16,17-53 0,1 18 15,0-36 1,17 0-16,-17-35 16,-1 0-16</inkml:trace>
  <inkml:trace contextRef="#ctx0" brushRef="#br0" timeOffset="118464.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">29404 13123 0,'53'53'15,"0"18"1,17-1 0,-17 1-16,-35-36 15,0 53-15,-18-17 16,0-36-16,-36 18 16,19-35-1</inkml:trace>
  <inkml:trace contextRef="#ctx0" brushRef="#br0" timeOffset="119143.95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">30815 13406 0,'18'0'16,"-1"0"0,1 0-16,0 0 0,35 0 15,0 0 1,-36 0-16,1-18 15</inkml:trace>
  <inkml:trace contextRef="#ctx0" brushRef="#br0" timeOffset="119910.82">31380 12982 0,'0'88'16,"0"18"0,0-53-16,0 71 15,0-71-15,0-1 16,17 1-16,-17-17 0,18 17 0,0-18 16,-18-17-16,17 17 15,-17-18-15</inkml:trace>
  <inkml:trace contextRef="#ctx0" brushRef="#br0" timeOffset="121061.14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">26300 14076 0,'0'0'0,"0"17"0,0 1 16,0 0-16,0 35 15,0-36-15,0 19 0</inkml:trace>
  <inkml:trace contextRef="#ctx0" brushRef="#br0" timeOffset="121494.88">26564 14093 0,'0'18'16,"0"35"-1,-17-18 1,17 1-16,17 52 0,-17-53 15,18 18-15,-1-18 16,19-17-16,17 35 16,-18-36-16,0-17 0,-17 0 15,17-17-15</inkml:trace>
  <inkml:trace contextRef="#ctx0" brushRef="#br0" timeOffset="121790.37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">26793 14429 0,'18'0'0,"17"0"16,1 0-16,17 0 16,-18 0-1,0 0-15,-17 0 0,17-18 16</inkml:trace>
  <inkml:trace contextRef="#ctx0" brushRef="#br0" timeOffset="122118.99">27199 14129 0,'71'53'16,"-18"17"-1,-36-17-15,1-18 16,-18 1-16,-18 52 0,-17-18 16,0-17-1,-1-35-15</inkml:trace>
  <inkml:trace contextRef="#ctx0" brushRef="#br0" timeOffset="122737.19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">12912 15311 0,'35'0'0,"0"17"16,1-17-16,-1 18 0,53-18 15,-53 0-15,36 0 16</inkml:trace>
  <inkml:trace contextRef="#ctx0" brushRef="#br0" timeOffset="124315.62">14058 15328 0,'0'18'32,"18"-18"-32,17 0 15,-17 0-15,70 17 0,-53-17 16,1 0-16,52 0 15</inkml:trace>
  <inkml:trace contextRef="#ctx0" brushRef="#br0" timeOffset="125432.92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">24130 15893 0,'53'-18'16,"35"0"0,0 1-1,-52-1-15,-1 18 0,35-18 16</inkml:trace>
  <inkml:trace contextRef="#ctx0" brushRef="#br0" timeOffset="131473.22">24747 15769 0,'36'0'16,"17"0"-1,-18 0 1,-18 0-16,1 0 16,0 0-16</inkml:trace>
  <inkml:trace contextRef="#ctx0" brushRef="#br0" timeOffset="131594.1">24747 15946 0,'18'17'0,"35"1"15,-18-18-15,53-18 16,-52 1-16</inkml:trace>
  <inkml:trace contextRef="#ctx0" brushRef="#br0" timeOffset="131878.82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">26829 15804 0,'17'0'47,"36"-17"-47,-17 17 15,52 0-15,-53 0 16,36-18 0,-36 18-16,0-17 15,-35-1-15,0 0 16</inkml:trace>
  <inkml:trace contextRef="#ctx0" brushRef="#br0" timeOffset="134892.73">27040 15416 0,'-17'36'16,"17"-1"-16,0 0 0,0 18 15,0 0-15,0 0 0,0 18 16,17-1-16,-17 1 0,18 34 16,0-69-16,-1-1 15,-17 0-15,18-17 0,17 0 16,-17-18 0</inkml:trace>
  <inkml:trace contextRef="#ctx0" brushRef="#br0" timeOffset="135749.07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">28663 15328 0,'-17'88'16,"-1"36"-16,18-54 15,0 54 1,18-54-16,-1-17 0,18 36 15,-17-54-15,35 0 16,-18-35-16,-17 0 16</inkml:trace>
  <inkml:trace contextRef="#ctx0" brushRef="#br0" timeOffset="136739.38">28840 15505 0,'17'0'16,"1"17"0,17 1-16,-17 0 15,-1 17 1,-17-18-16,18 36 16,-18-17-16,0 17 15,18-18-15,-18-18 0,35 36 16,0-17-1,-17-36-15,0 17 16,-1-17-16,-17 18 16,-17-36-1,-1 18-15</inkml:trace>
  <inkml:trace contextRef="#ctx0" brushRef="#br0" timeOffset="136868.96">28875 15787 0,'18'0'15,"34"17"-15,-16-17 16,-1 0-16,0 0 0,36 18 16,-36-36-16,0 18 15</inkml:trace>
  <inkml:trace contextRef="#ctx0" brushRef="#br0" timeOffset="137044.72">29228 15381 0,'53'53'0,"-36"-18"15,36 71-15,-35-53 16,-1 0-16,-17 0 0,0 0 16,0 0-16,-17 35 15,17-53-15,-18-17 16</inkml:trace>
  <inkml:trace contextRef="#ctx0" brushRef="#br0" timeOffset="137255.64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">26106 16686 0,'-18'18'15,"18"17"1,0-17-16,0 17 16,0 18-16,0-35 15,0 17-15,18-35 16</inkml:trace>
  <inkml:trace contextRef="#ctx0" brushRef="#br0" timeOffset="140341.9">26405 16651 0,'0'18'16,"-17"17"-16,-1 71 16,1 0-16,17-53 15,17 52-15,1-52 16,-1-17-16,19 17 15,-19-36-15,19 1 0,-19-18 16,1 0-16,0-18 16</inkml:trace>
  <inkml:trace contextRef="#ctx0" brushRef="#br0" timeOffset="140592.93">26652 16880 0,'36'-17'16,"-19"17"-16,1 0 16,0 0-16,-18 17 0,17 1 15,-17 17 1,0 1-16,0-1 16,18 0-16,-18 0 15,35 1-15,-17-19 16,17 1-1,-17 0-15,-1-18 16,-17-18-16,-17 0 16</inkml:trace>
  <inkml:trace contextRef="#ctx0" brushRef="#br0" timeOffset="140725.74">26705 17039 0,'71'0'0,"-36"0"15,71 0 1,-18 0-16,-53-17 0,1 17 16,-19-18-16</inkml:trace>
  <inkml:trace contextRef="#ctx0" brushRef="#br0" timeOffset="140931.73">27129 16686 0,'35'71'15,"-17"35"1,-18-18-16,0-35 16,0 35-16,-18-17 15,0-36-15,1-17 16,-1-1-16</inkml:trace>
  <inkml:trace contextRef="#ctx0" brushRef="#br0" timeOffset="141137.87">27605 16916 0,'70'0'0,"1"-18"16,-18 18-1,-35 0-15,-54 35 32</inkml:trace>
  <inkml:trace contextRef="#ctx0" brushRef="#br0" timeOffset="141255.28">27570 17110 0,'53'17'16,"35"-34"0,-35 17-16,52-18 15,-52 0-15,-17 1 16,-1-1-16</inkml:trace>
  <inkml:trace contextRef="#ctx0" brushRef="#br0" timeOffset="141471.75">28363 16651 0,'18'88'15,"-18"-35"-15,0 53 16,0-53-16,0 35 15,0-53-15,0 36 16,0-53-16</inkml:trace>
  <inkml:trace contextRef="#ctx0" brushRef="#br0" timeOffset="142488.84">12506 7885 0,'0'0'0,"18"17"16,-1 36 0,19-18-16,16 36 15,1-18-15,-17-18 0,-1 0 16,0 1-16,36 17 15,-36-36-15,0 1 0,-17-18 16,0 18 0,-1-18-16,-34 0 15</inkml:trace>
  <inkml:trace contextRef="#ctx0" brushRef="#br0" timeOffset="142783.59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2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4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7">5045 16598 0,'17'18'16,"1"-18"-16,17 0 15,1 0-15,-1 0 0,0 0 16,36 0-1,-36 0-15,0 0 0,-17 0 16,0 0-16</inkml:trace>
  <inkml:trace contextRef="#ctx0" brushRef="#br1" timeOffset="160591.27">5133 16898 0,'70'18'0,"1"-18"15,-36-18 1,1 18-16,-1-18 0</inkml:trace>
  <inkml:trace contextRef="#ctx0" brushRef="#br1" timeOffset="161291.94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">6350 16087 0,'-18'35'15,"1"18"1,-1-18-16,0 71 0,18-53 15,0 70-15,18-52 16,0-18-16,17 35 16,0-53-16,-17 1 15,52-19-15,-34 1 16,-1-36-16,0 18 16</inkml:trace>
  <inkml:trace contextRef="#ctx0" brushRef="#br1" timeOffset="161986.78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1">6773 16598 0,'53'-35'0,"0"0"16,-18 17-16,-17 0 15</inkml:trace>
  <inkml:trace contextRef="#ctx0" brushRef="#br1" timeOffset="162359.25">7003 16034 0,'88'53'0,"18"17"16,-18 1-1,-53-18-15,18 53 16,-35-1-1,-18-52-15,-18 0 16,0 0-16,1 0 0,-36 35 16,18-52-16,-1-19 0</inkml:trace>
  <inkml:trace contextRef="#ctx0" brushRef="#br1" timeOffset="163806.7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">7973 16792 0,'0'36'16,"0"16"-16,-18-16 15,18-1-15,-17 0 16,-1 1-16,18-19 0,0 18 16,-18-17-16,18 0 15</inkml:trace>
  <inkml:trace contextRef="#ctx0" brushRef="#br1" timeOffset="167032.62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">10389 16210 0,'0'18'16,"18"52"0,-18-34-16,35 34 15,-35-35-15,36 36 16,-19-53-16</inkml:trace>
  <inkml:trace contextRef="#ctx0" brushRef="#br1" timeOffset="167510.44">10989 16175 0,'-53'35'31,"18"36"-31,17-1 16,1 71-16,-1-70 15,18 17-15,18-17 0,-18-18 16,35 0-16,-18-1 0,19-16 16,-1-19-16,0 19 15,1-36-15,34 0 16,-35-18-16,1 0 0</inkml:trace>
  <inkml:trace contextRef="#ctx0" brushRef="#br1" timeOffset="167798.7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">11289 16722 0,'35'0'16,"0"0"-16,36 0 15,-36 0-15,53-18 16,-52 18-16</inkml:trace>
  <inkml:trace contextRef="#ctx0" brushRef="#br1" timeOffset="168136.75">11695 16245 0,'53'71'15,"52"88"1,-87-89-16,17 54 16,-17-54-16,-18-17 15,0 35-15,0-35 16,-18-17-16</inkml:trace>
  <inkml:trace contextRef="#ctx0" brushRef="#br1" timeOffset="168326.57">12171 16598 0,'123'-35'16,"-52"35"-1,-53-18-15,-1 18 16</inkml:trace>
  <inkml:trace contextRef="#ctx0" brushRef="#br1" timeOffset="168454.4">12188 16775 0,'53'17'16,"-17"-17"-16,-1-17 15,0-1-15,36-17 16</inkml:trace>
  <inkml:trace contextRef="#ctx0" brushRef="#br1" timeOffset="169473.24">13264 16210 0,'0'53'0,"18"0"0,0 88 16,-1-70-1,-17-1-15,0 1 0,0-1 16,18 36-16,-18-53 15,18-18-15,-1-17 16,1 0-16,0-18 16,-1-18-16</inkml:trace>
  <inkml:trace contextRef="#ctx0" brushRef="#br1" timeOffset="169777.84">13811 16686 0,'18'0'0,"0"18"15,34 0 1,-16-18-16,-1 0 0,0 0 0,36 0 16,-36-18-16</inkml:trace>
  <inkml:trace contextRef="#ctx0" brushRef="#br1" timeOffset="170495.89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4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">14799 17480 0,'0'-17'0,"0"34"78,18 36-63,-18-18-15,0 18 16,0-17-16,0 69 16,0-69-16,0-1 0,17 18 15,-17-36-15,0 19 16,0-19-16,0 1 0,0 0 15,0-36 17,0 0-32,0 1 15</inkml:trace>
  <inkml:trace contextRef="#ctx0" brushRef="#br1" timeOffset="174571.62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">10548 17815 0,'0'18'16,"0"17"-1,0 0-15,0 54 16,18-36-16,-18 0 15,0-1-15,17 19 0,-17 35 16,0-53 0,0-18-16,18 0 0,-18-52 15,18-1 1</inkml:trace>
  <inkml:trace contextRef="#ctx0" brushRef="#br1" timeOffset="178053.13">10301 18009 0,'-18'0'16,"18"-17"0,0-1-1,36-17-15,-19 17 16,36-52-16,0 17 15,-17 17-15,-19 1 16,18 0-16,-17 17 16,0 18-1,-1 18-15,1 35 16,0-18 0,17 0-16,-17 1 15,-1-1-15,18-18 0,18 19 16,-17-36-16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2">5080 12365 0,'0'-71'15,"-18"89"1,1 53 0,-1 70-1,0-53-15,18-18 16,0 19-16,0 52 0,18-88 15,0 0-15,35 35 16,-18-71-16,0 1 16,0 0-16,36-18 15,-36-18-15,1-17 16</inkml:trace>
  <inkml:trace contextRef="#ctx0" brushRef="#br0" timeOffset="579.12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">5415 12771 0,'35'0'15,"36"-18"1,-36 18-16,18-18 16,35 18-16,-35-17 15,-35 17-15,0 0 16</inkml:trace>
  <inkml:trace contextRef="#ctx0" brushRef="#br0" timeOffset="934.19">5838 12294 0,'71'89'15,"-36"-37"-15,36 54 16,-53-53-16,17 53 16,-18-53-16,-17 0 15,18-18-15,-18 18 0,-18 18 16,18-36 0,-17-17-16</inkml:trace>
  <inkml:trace contextRef="#ctx0" brushRef="#br0" timeOffset="1885.64">6650 12612 0,'18'0'15,"-1"0"1,18 0-16,1 0 0,34 0 15,-34 0-15,16 0 16,-16 0-16,-36 17 16</inkml:trace>
  <inkml:trace contextRef="#ctx0" brushRef="#br0" timeOffset="2014.16">6791 12894 0,'18'35'15,"35"-35"-15,-18 0 16,53-35 0,-53 17-16,1 18 0</inkml:trace>
  <inkml:trace contextRef="#ctx0" brushRef="#br0" timeOffset="2654.3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">9119 12718 0,'-17'0'0,"-1"17"16,0 1-16,-17 35 16,0-18-16,17 36 15,1-36-15,-1 18 16,18-18-16,0-17 16,18-18-16</inkml:trace>
  <inkml:trace contextRef="#ctx0" brushRef="#br0" timeOffset="3688.92">9843 12188 0,'-18'36'16,"0"17"-16,18-18 16,-35 88-16,35-52 15,0 88-15,18-89 16,35 54-16,-18-89 16,0 0-16</inkml:trace>
  <inkml:trace contextRef="#ctx0" brushRef="#br0" timeOffset="3976.26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6">10813 12806 0,'-18'53'15,"-35"0"1,35-36-16,-34 36 16,34-35-16,0 0 15,1-1-15</inkml:trace>
  <inkml:trace contextRef="#ctx0" brushRef="#br0" timeOffset="4564.96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">11324 12577 0,'53'35'16,"18"-35"-16,17 17 16,0-34-1,-35-1-15,-35 18 16</inkml:trace>
  <inkml:trace contextRef="#ctx0" brushRef="#br0" timeOffset="4921.89">11836 11959 0,'88'71'15,"-53"-18"1,53 52-16,-52-34 16,17 53-16,-53-54 15,0 89-15,-18-89 16,-17 1 0</inkml:trace>
  <inkml:trace contextRef="#ctx0" brushRef="#br0" timeOffset="6425.34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">4480 14499 0,'18'124'15,"-18"-54"1,18 1 0,17-1-1,0-34-15</inkml:trace>
  <inkml:trace contextRef="#ctx0" brushRef="#br0" timeOffset="6986.15">4833 14570 0,'0'0'0,"-18"17"15,18 1-15,-17-18 0,-1 35 16,18-17-16,0 35 16,0-18-1,0 0-15,0 71 16,0-53-16,35 53 16,-17-53-16,0-18 0,17 36 15,-17-18 1,-1-36-16,1-17 15,0 18-15,-1-36 16</inkml:trace>
  <inkml:trace contextRef="#ctx0" brushRef="#br0" timeOffset="7274.9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">5186 15011 0,'88'-18'16,"18"0"-16,-71 1 15,0 17-15</inkml:trace>
  <inkml:trace contextRef="#ctx0" brushRef="#br0" timeOffset="7607.89">5539 14587 0,'35'36'15,"35"52"1,-52-35-16,17 17 0,1 71 16,-36-88-16,0 18 15,0-1-15,0-34 16,-18-1-16,-17 0 15,17-35-15</inkml:trace>
  <inkml:trace contextRef="#ctx0" brushRef="#br0" timeOffset="7896.44">5997 14817 0,'36'17'16,"-19"-17"-16,1 18 0,35-18 15,-18 18 1,-17-18-16,17 17 16,-53 1-1</inkml:trace>
  <inkml:trace contextRef="#ctx0" brushRef="#br0" timeOffset="8019.63">5944 15046 0,'36'35'15,"-1"-35"-15,18 18 16,-18-36-16,36 1 16,-54 17-16</inkml:trace>
  <inkml:trace contextRef="#ctx0" brushRef="#br0" timeOffset="9070.54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">10125 14552 0,'17'53'16,"-17"-18"-16,36 36 16,-36-54-16,35 36 15,-17-17-15,-1-19 16,1-34 0</inkml:trace>
  <inkml:trace contextRef="#ctx0" brushRef="#br0" timeOffset="10795.23">10072 14305 0</inkml:trace>
  <inkml:trace contextRef="#ctx0" brushRef="#br0" timeOffset="11044.55">10583 14093 0,'-35'0'0,"17"0"15,1 53 1,17 0-16,0 0 0,17 53 15,1-35-15,35 34 16,-35-52 0,17 36-16,-17-72 15,-18 36-15,0-35 16</inkml:trace>
  <inkml:trace contextRef="#ctx0" brushRef="#br0" timeOffset="11162.84">10548 14534 0,'18'-17'16,"-1"-1"0,19 1-16,-19 17 0,36 17 15,-18-17-15,-17 0 16</inkml:trace>
  <inkml:trace contextRef="#ctx0" brushRef="#br0" timeOffset="11652.02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">11712 14464 0,'18'0'0,"52"18"16,-17-18-16,-17 0 0,87 0 15,-70 0 1,-18 0-16,1-18 0</inkml:trace>
  <inkml:trace contextRef="#ctx0" brushRef="#br0" timeOffset="12163.15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">8343 15804 0,'0'0'0,"0"18"15,0 0-15,0 52 16,0-17-16,0 35 16,18-35-16,-18 0 15,0 35 1,0-17-16,0-53 0,0 17 16,0-17-16</inkml:trace>
  <inkml:trace contextRef="#ctx0" brushRef="#br0" timeOffset="14759.83">10301 16087 0,'18'35'0,"-18"0"15,17 1-15,-17-19 0,36 36 16,-36-35 0,17-18-16</inkml:trace>
  <inkml:trace contextRef="#ctx0" brushRef="#br0" timeOffset="14904.23">10248 15681 0,'18'0'15,"-1"0"-15</inkml:trace>
  <inkml:trace contextRef="#ctx0" brushRef="#br0" timeOffset="15149.15">10742 15522 0,'-35'-17'15,"-18"-1"1,35 18-16,-17 35 16,35 53-1,0-17-15,35 70 16,-17-70-16,0-1 15,17-17-15,-18 0 0,36 35 16,-53-70-16,18 17 16,-18-17-16,-18-18 15</inkml:trace>
  <inkml:trace contextRef="#ctx0" brushRef="#br0" timeOffset="15270.45">10530 16140 0,'53'-18'15,"-17"0"1,-1 1-16,71-19 16,-53 19-16,0 17 0,-18-18 15</inkml:trace>
  <inkml:trace contextRef="#ctx0" brushRef="#br0" timeOffset="15855.51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">11800 15998 0,'89'18'16,"-36"-18"-16,35 0 15,-53-18-15,0 18 0</inkml:trace>
  <inkml:trace contextRef="#ctx0" brushRef="#br0" timeOffset="16539.75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">10548 17286 0,'-18'18'16,"36"-18"0,-18 17-16,18 19 15,-18-19-15,17 1 0,1-18 16,-18 18-16,18-18 16</inkml:trace>
  <inkml:trace contextRef="#ctx0" brushRef="#br0" timeOffset="20699.59">10566 17092 0,'0'-18'16,"17"1"-16,1 17 15</inkml:trace>
  <inkml:trace contextRef="#ctx0" brushRef="#br0" timeOffset="20961.32">10848 16863 0,'-35'-35'15,"17"17"-15,-17-17 16,17 35-16,0 53 15,18-18-15,0 18 16,18 0-16,-18 0 0,53 70 16,-35-70-16,17-18 15,-17 0-15,17-17 16,-18 17-16,1-17 16,0 0-16,-36-36 15,0 18 1</inkml:trace>
  <inkml:trace contextRef="#ctx0" brushRef="#br0" timeOffset="21072.94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">11959 17145 0,'35'0'16,"-17"0"-16,17 0 16,36-18-16,-36 1 15,53-1 1</inkml:trace>
  <inkml:trace contextRef="#ctx0" brushRef="#br0" timeOffset="22618.04">12682 17074 0,'18'0'15,"17"0"1,1 0-16,-1-17 15,-18 17-15</inkml:trace>
  <inkml:trace contextRef="#ctx0" brushRef="#br0" timeOffset="22725.62">12647 17233 0,'18'0'15,"35"0"1,-18-17-16,35-1 15</inkml:trace>
  <inkml:trace contextRef="#ctx0" brushRef="#br0" timeOffset="23074.28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">8819 18256 0,'71'18'16,"-36"0"-16,36-18 15,-36 17-15,0-17 0,36 0 16</inkml:trace>
  <inkml:trace contextRef="#ctx0" brushRef="#br1" timeOffset="60767.06">9278 18115 0,'35'18'15,"-17"-18"-15,0 0 0,-1 0 0,36-18 16,-35 18 0,17 0-16</inkml:trace>
  <inkml:trace contextRef="#ctx0" brushRef="#br1" timeOffset="60883.46">9419 18239 0,'18'17'15,"17"-17"1,0 0-16,18-17 16</inkml:trace>
  <inkml:trace contextRef="#ctx0" brushRef="#br1" timeOffset="61264.61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">10425 18221 0,'0'18'15,"17"-18"17</inkml:trace>
  <inkml:trace contextRef="#ctx0" brushRef="#br1" timeOffset="61690.81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">11060 18186 0,'-18'53'16,"18"-36"-16,18 1 15,-1 0 1,1-1-16,17-34 15,-17 17-15,17-36 16,-35 19-16,0-36 16,-18 35-16,-17 0 15,18 1-15,-19 17 16,19 0-16,-1 0 16,18 17-1</inkml:trace>
  <inkml:trace contextRef="#ctx0" brushRef="#br1" timeOffset="62258.13">11412 18186 0,'0'17'16,"-17"1"-16,17 0 15,0-1-15,0 1 0,17 0 16,1-18-16,17 17 16,-17-17-16,35 0 15,-36-17 1,19-1-16,-36 0 16,0 1-16,0-1 15,-18 0-15,0 1 16,-17 17-1,18 0-15,17-18 16,17 18 0</inkml:trace>
  <inkml:trace contextRef="#ctx0" brushRef="#br1" timeOffset="62441.75">11765 18203 0,'18'18'16,"-18"0"0,17-1-16,19 1 15,-19-18-15,19-18 16,-19 18-16,-17-17 16,18 17-1</inkml:trace>
  <inkml:trace contextRef="#ctx0" brushRef="#br1" timeOffset="62530.41">11924 18186 0,'-18'0'16,"1"0"-1,-1 0 1,36 0 15</inkml:trace>
  <inkml:trace contextRef="#ctx0" brushRef="#br1" timeOffset="62668.88">12083 18239 0,'17'0'15,"1"0"1</inkml:trace>
  <inkml:trace contextRef="#ctx0" brushRef="#br1" timeOffset="62808.82">12365 18203 0,'18'0'16,"-1"0"-16</inkml:trace>
  <inkml:trace contextRef="#ctx0" brushRef="#br1" timeOffset="62914.81">12594 18186 0</inkml:trace>
  <inkml:trace contextRef="#ctx0" brushRef="#br1" timeOffset="63067.03">12788 18168 0,'0'18'0,"18"-18"16</inkml:trace>
  <inkml:trace contextRef="#ctx0" brushRef="#br1" timeOffset="63159.91">12894 18168 0,'18'0'16</inkml:trace>
  <inkml:trace contextRef="#ctx0" brushRef="#br1" timeOffset="63514.44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">2328 15081 0,'-35'-17'15,"17"17"-15,1 0 16,34 0-1,54 35-15,-36 0 16,106 0 0,-70-35-16,105 18 0,-105-18 15,-1-18-15,1 1 16,0-1-16,17-35 16,-71 18-16,1-18 15</inkml:trace>
  <inkml:trace contextRef="#ctx0" brushRef="#br1" timeOffset="72202.81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">21678 12100 0,'-17'18'16,"-1"52"-1,18-17-15,-18 0 0,18 88 16,0-70-16,0-18 16,0 17-16,18-17 0,17 53 15,-17-71-15,-1 1 16,54-1-16,-53-35 15,17 0-15</inkml:trace>
  <inkml:trace contextRef="#ctx0" brushRef="#br0" timeOffset="89630.81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">21925 12682 0,'-17'0'0,"34"18"15,1-18 1,17 0-16,53-18 15,-52 1-15,16 17 0,-16-18 16,34 0-16,-52 1 16</inkml:trace>
  <inkml:trace contextRef="#ctx0" brushRef="#br0" timeOffset="89970.4">22225 12136 0,'35'35'16,"36"53"-16,-36-35 16,36 70-1,-36-70-15,-17 71 16,-1-54-16,-17-17 0,-17 35 16,-1-35-1,18-35-15,-35 35 0,35-35 16,-18-18-16</inkml:trace>
  <inkml:trace contextRef="#ctx0" brushRef="#br0" timeOffset="90503.64">22895 12488 0,'18'0'16,"17"18"-1,0-18 1,-17 0-16,17 0 0,18 0 15,-35 0-15,0 0 16,-18 18-16</inkml:trace>
  <inkml:trace contextRef="#ctx0" brushRef="#br0" timeOffset="90641.88">22895 12629 0,'18'18'16,"35"0"-16,-36-18 15,54-18 1,-36 18-16,1 0 16,-19 0-16</inkml:trace>
  <inkml:trace contextRef="#ctx0" brushRef="#br0" timeOffset="91421.22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">25294 12577 0,'-35'-18'16,"0"53"-1,-18 18 1,35-18-16,-17 36 15,17-53-15,18 34 16,0-34-16,0 0 0,0-1 16</inkml:trace>
  <inkml:trace contextRef="#ctx0" brushRef="#br0" timeOffset="92632.92">25929 12188 0,'-17'0'15,"-19"53"1,36-17-16,-17 52 16,17-35-16,0 17 15,0-17-15,17 53 16,1-53-16,0-18 0,17 36 15,0-18 1,-17-53-16,17 17 0,-17-17 16</inkml:trace>
  <inkml:trace contextRef="#ctx0" brushRef="#br0" timeOffset="92955.98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">27093 12629 0,'-17'-17'15,"-1"17"-15,18-18 16</inkml:trace>
  <inkml:trace contextRef="#ctx0" brushRef="#br0" timeOffset="93822.81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">27728 12365 0,'0'18'15,"0"34"1,0-16-16,0 17 16,0 35-16,0-35 15,18 17-15,0-34 16,-1 16 0,-17-34-16,0 0 0,18-18 15</inkml:trace>
  <inkml:trace contextRef="#ctx0" brushRef="#br0" timeOffset="94601.65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">28152 12771 0,'17'0'16,"36"0"-1,-17 17-15,52-17 16,-35 0-16,0 18 0,17-18 15,-52 0-15</inkml:trace>
  <inkml:trace contextRef="#ctx0" brushRef="#br0" timeOffset="94934.96">28998 12859 0,'0'53'16,"-35"17"-1,-53 18 1,70-70-16,-52 35 16</inkml:trace>
  <inkml:trace contextRef="#ctx0" brushRef="#br0" timeOffset="95541.97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">29739 12806 0,'53'0'16,"0"0"0,0 0-16,53-18 15,-36 18-15,36-17 16,-71 17-16,-17-18 16,17 18-16</inkml:trace>
  <inkml:trace contextRef="#ctx0" brushRef="#br0" timeOffset="95959.4">30462 12047 0,'18'0'15,"0"18"-15,17 17 16,53 71 0,-53-53-16,18 18 0,-17-1 15,17 1-15,-18 87 16,-35-87-16,0 17 16,-18-17-16,1 17 0,-36-17 0,-71 70 15,54-71-15</inkml:trace>
  <inkml:trace contextRef="#ctx0" brushRef="#br0" timeOffset="97961.18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">21361 14023 0,'0'35'0,"0"18"16,0-18-16,17 36 16,-17-53-16,36 35 15,-36-36-15</inkml:trace>
  <inkml:trace contextRef="#ctx0" brushRef="#br0" timeOffset="98395.24">21837 13970 0,'-53'71'0,"18"-36"16,-1 88-16,19-52 15,17-18-15,0 17 16,0-17-16,53 35 15,-18-70-15,53 17 16,-35-17-16,-18-18 0,36-35 16,-53 17-16</inkml:trace>
  <inkml:trace contextRef="#ctx0" brushRef="#br0" timeOffset="98688.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">22049 14340 0,'0'-17'0,"70"17"16,-35 0-1,54 0-15,-36-18 16,52 1-16,-87 17 16</inkml:trace>
  <inkml:trace contextRef="#ctx0" brushRef="#br0" timeOffset="99023.73">22578 13882 0,'70'88'15,"-34"18"1,-19-36-16,-17 1 0,0 0 0,0 52 15,-17-88 1,17 1-16,0-1 0,-18 0 16,-17-17-16,17-1 15</inkml:trace>
  <inkml:trace contextRef="#ctx0" brushRef="#br0" timeOffset="99522.9">22931 14235 0,'35'0'16,"-18"0"-16,36 0 15,-17 0 1,17 0-16,-36-18 16,1 18-16,0 0 15</inkml:trace>
  <inkml:trace contextRef="#ctx0" brushRef="#br0" timeOffset="99639.35">22966 14393 0,'70'0'16,"-34"-17"-16,-1 17 0,18-18 16,-18 18-16</inkml:trace>
  <inkml:trace contextRef="#ctx0" brushRef="#br0" timeOffset="101125.8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">25576 14252 0</inkml:trace>
  <inkml:trace contextRef="#ctx0" brushRef="#br0" timeOffset="102320.8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">26264 13970 0,'0'-18'0,"18"36"15,-18 0-15,18-1 16,-18 19-16,0-1 16,0 18-16,17 53 15,-17-53-15,0-18 0,18 0 16,-18 0-16,18 18 16,-1-53-16,-17 18 0,0-36 15</inkml:trace>
  <inkml:trace contextRef="#ctx0" brushRef="#br0" timeOffset="103038.42">27922 14288 0,'0'70'16,"0"-17"0,36 0-1,-1-53-15,-17 0 16</inkml:trace>
  <inkml:trace contextRef="#ctx0" brushRef="#br0" timeOffset="103160.42">27905 14005 0,'0'18'15</inkml:trace>
  <inkml:trace contextRef="#ctx0" brushRef="#br0" timeOffset="103394.54">28328 13864 0,'-18'-35'15,"1"35"1,17 35-16,-18 36 16,1-18-16,17-18 0,-18 71 15,18-53-15,18 35 16,-1-53-1,1 36-15,-18-54 16,0 1-16,0-36 16</inkml:trace>
  <inkml:trace contextRef="#ctx0" brushRef="#br0" timeOffset="103500.09">28222 14235 0,'53'0'16,"18"-18"-1,17 18-15,-35 0 0,-18 0 16,0 0-16</inkml:trace>
  <inkml:trace contextRef="#ctx0" brushRef="#br0" timeOffset="104018.08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">29563 14270 0,'17'-18'16,"1"18"-16,17-17 15,54 17-15,-54 0 16,71-18-16,-71 18 16,18 0-16,-36 0 15</inkml:trace>
  <inkml:trace contextRef="#ctx0" brushRef="#br0" timeOffset="104651.68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">25453 15258 0,'0'35'15,"0"0"-15,18 53 16,-18-17-16,17 52 16,-17-70-16,18 0 15,-18 0-15,0-18 0,17 1 16,-17-1-16,0-17 15,0-1-15</inkml:trace>
  <inkml:trace contextRef="#ctx0" brushRef="#br0" timeOffset="107136.99">27975 15522 0,'0'36'0,"0"-19"15,18 18-15,-18 36 16,0-36-16,0 18 15,18-18-15,-18 1 0,17-1 0,-17-17 16,35 17 0</inkml:trace>
  <inkml:trace contextRef="#ctx0" brushRef="#br0" timeOffset="107292.09">27958 15346 0,'-18'-18'16,"36"36"15,-1-1-31</inkml:trace>
  <inkml:trace contextRef="#ctx0" brushRef="#br0" timeOffset="107560.34">28487 15134 0,'-18'-17'16,"-35"-19"0,53 19-16,-35 34 15,35 1-15,-18 35 16,18 0-16,0 70 15,0-70-15,0 0 16,18 18-16,-18-18 0,18-1 16,17 19-1,-35-36-15,0 1 0,18-19 16,-18 1-16,-18-18 16,0 0-16</inkml:trace>
  <inkml:trace contextRef="#ctx0" brushRef="#br0" timeOffset="107675.69">28381 15575 0,'71'0'15,"-1"0"-15,-35 0 0,36 0 16,-36 0 0</inkml:trace>
  <inkml:trace contextRef="#ctx0" brushRef="#br0" timeOffset="109000.93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">29880 15681 0,'0'0'0,"18"0"0,17 0 16,0 18-16,1-18 0,70 17 15,-53-17-15,-1 0 16,1 0-16,18 0 16</inkml:trace>
  <inkml:trace contextRef="#ctx0" brushRef="#br0" timeOffset="109550.79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">31133 15857 0,'17'0'63,"1"0"46,-18-17-109,18 17 16,-1 0 31,1 0-16,-18-18-16,-18 36 17,1-18-17,-1 0-15,0 17 0,-35 1 16,36 0-16,-54 17 16,1 0-1,-1 0 1,18-17-16,0 35 15,-17-18-15,52-35 16,-35 36-16,35-36 16,1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">3845 3845 0,'18'88'15,"0"18"-15,-18 0 16,0 0 0,0-53-16,0 35 15,0-17 1,17-36-16,-17-17 0,35 17 15,-17-35 1</inkml:trace>
  <inkml:trace contextRef="#ctx0" brushRef="#br0" timeOffset="2180.36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">4710 4216 0,'-53'0'16,"17"17"-16,36 1 16,-17 0-1,34-1-15,-17 1 0,36 0 16,-19-1-16,1 1 0,0-18 0,35 35 15,-36-17-15,1-1 16,-36 1 0,1 0-1,-1-18-15,-17 0 16,17 0-16,0 0 0,-17 0 16,35-18-16,-18 18 15</inkml:trace>
  <inkml:trace contextRef="#ctx0" brushRef="#br0" timeOffset="2725">5062 3969 0,'0'17'15,"18"19"1,-18-19-16</inkml:trace>
  <inkml:trace contextRef="#ctx0" brushRef="#br0" timeOffset="2853.57">5186 4392 0,'0'-18'15,"-18"1"1,-17 17-16</inkml:trace>
  <inkml:trace contextRef="#ctx0" brushRef="#br0" timeOffset="3805.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">7320 3316 0,'18'-18'15,"-1"18"-15,19 0 0,-19 0 16,54 0-16,-18 0 16,-36 0-16</inkml:trace>
  <inkml:trace contextRef="#ctx0" brushRef="#br0" timeOffset="4154.66">7391 3440 0,'0'53'0,"0"35"16,17-35-16,1-18 0,35 18 16,-18-36-16,18 1 15,-18-18 1,1 0-16,17-35 15</inkml:trace>
  <inkml:trace contextRef="#ctx0" brushRef="#br0" timeOffset="4317.53">7743 3510 0,'0'71'16,"0"-54"-16,-17 19 15,34-19-15,-17 1 16,36-18-16,-19 0 16,1-18-16</inkml:trace>
  <inkml:trace contextRef="#ctx0" brushRef="#br0" timeOffset="4617.24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">8608 3916 0,'0'70'16,"-53"1"0,-35 17-1,35-53-15,-35 36 16,35-36-16,17-17 0</inkml:trace>
  <inkml:trace contextRef="#ctx0" brushRef="#br0" timeOffset="5399.85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2">9825 3263 0,'53'-35'15,"-18"35"1,18-35-16,-35 35 0,-1 0 16,1-18-1</inkml:trace>
  <inkml:trace contextRef="#ctx0" brushRef="#br0" timeOffset="5773.01">9825 3334 0,'0'35'0,"18"36"15,-1-18-15,18-1 16,-17-34-16,17 0 16,1-18-16,-1 0 0,-17 0 15,34 0 1,-16-36-16</inkml:trace>
  <inkml:trace contextRef="#ctx0" brushRef="#br0" timeOffset="5934.42">10178 3422 0,'0'53'15,"0"-18"-15,0 0 16,17-17-1,1 0-15,17-18 16,-17 0-16,-1-18 0</inkml:trace>
  <inkml:trace contextRef="#ctx0" brushRef="#br0" timeOffset="6251.72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">11148 4057 0,'-18'88'16,"1"-53"-16,-54 54 15,18-36-15,18-18 16,-18 0-16,18 0 0,-1-17 16</inkml:trace>
  <inkml:trace contextRef="#ctx0" brushRef="#br0" timeOffset="7174.83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">12400 3228 0,'18'0'16,"35"0"-16,-18 0 15,71-18 1,-71 1-16,36-1 16,-36 18-16,-17-18 15</inkml:trace>
  <inkml:trace contextRef="#ctx0" brushRef="#br0" timeOffset="7524.66">12541 3316 0,'0'71'15,"18"-1"1,0-52-16,-1 17 0,54 0 16,-18-35-1,-18 0-15,0 0 16,-17-17-16</inkml:trace>
  <inkml:trace contextRef="#ctx0" brushRef="#br0" timeOffset="7738.04">12841 3281 0,'53'0'16,"0"17"-1,-35 1-15,17 17 16,-35-17-16,0 35 0,-18-35 15,1-1-15,-1 1 16,0 0-16,1 17 16,17-18-16,35-17 15,-17 18-15,52-18 16,-52-18-16,17 1 16</inkml:trace>
  <inkml:trace contextRef="#ctx0" brushRef="#br0" timeOffset="8097.03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">13653 4110 0,'-36'70'16,"19"-52"0,-36 35-16,35-35 15,-35 35-15,18-36 16,17-17-16</inkml:trace>
  <inkml:trace contextRef="#ctx0" brushRef="#br0" timeOffset="8966.26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">14905 3140 0,'18'0'31,"52"-18"-15,-35 18-16,18 0 15,-35 0-15,17-18 16</inkml:trace>
  <inkml:trace contextRef="#ctx0" brushRef="#br0" timeOffset="9466.18">14905 3193 0,'0'35'15,"18"35"-15,-1-34 16,1 17-16,17 0 15,-17-53-15,-1 17 16,1 1-16,0-18 0,-1 0 16,1 0-16,0 0 15,-1-18-15</inkml:trace>
  <inkml:trace contextRef="#ctx0" brushRef="#br0" timeOffset="9721.77">15258 3263 0,'17'0'0,"1"18"16,-18-1 0,0 1-16,0 0 0,0 17 15,0-17-15,-18-1 16,18 1-1,18-18 1,0 0-16,-1 0 16,1 0-16,17 0 15,-17 18-15,17-18 16</inkml:trace>
  <inkml:trace contextRef="#ctx0" brushRef="#br0" timeOffset="10176.6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">23354 4498 0,'0'-18'15,"18"36"16,-1 0-15,1-1-16,-1 1 0,19 35 16,-19-36-16,19 1 15,-36 0-15,35-1 16,-17-17 0,-18-17-1,0-1-15</inkml:trace>
  <inkml:trace contextRef="#ctx0" brushRef="#br0" timeOffset="27450.62">23513 4445 0,'0'18'16,"-18"17"-16,0-17 0,-17 17 0,17 0 15,-34 18-15,34 0 16,0-35-16,18-1 16,0 1-16</inkml:trace>
  <inkml:trace contextRef="#ctx0" brushRef="#br0" timeOffset="27789.67">23865 4251 0,'18'0'16,"0"0"-16,35 0 15,-36 0-15,36 0 16,-35 0-1,-1 0-15</inkml:trace>
  <inkml:trace contextRef="#ctx0" brushRef="#br0" timeOffset="27924.98">23936 4410 0,'35'0'16,"18"0"-1,-35 0-15,17 0 0,-35-18 16</inkml:trace>
  <inkml:trace contextRef="#ctx0" brushRef="#br0" timeOffset="31833.6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">24959 3722 0,'18'-18'16,"-1"18"-16,36 0 15,-35 0 1,0 18-16,17-18 15,0 0 1,-17 0-16,-18-18 0</inkml:trace>
  <inkml:trace contextRef="#ctx0" brushRef="#br0" timeOffset="32422.4">25030 3757 0,'0'53'16,"17"18"-16,-17-54 16,0 36-1,0-18-15,0-17 0,0 0 0,18-1 16,-18 19 0,18-36-16,-18 17 0,17-17 15,1 0-15,-1 0 16,1 0-16,0 0 15,-1 0-15,-17 18 16</inkml:trace>
  <inkml:trace contextRef="#ctx0" brushRef="#br0" timeOffset="32894.61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">27093 4480 0,'0'18'16,"0"17"-16,-17-17 0,-1 17 16,-17 36-1,17-54-15,1 54 16,-1-53-16,18 17 16</inkml:trace>
  <inkml:trace contextRef="#ctx0" brushRef="#br0" timeOffset="35810.1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">28028 3722 0,'35'0'32,"1"0"-32,17 0 15,-36 0 1,1 0-16,17-18 15,-17 18-15</inkml:trace>
  <inkml:trace contextRef="#ctx0" brushRef="#br0" timeOffset="36393.12">28099 3739 0,'0'18'15,"0"53"1,-18-36-16,18 18 16,0-36-1,18 1-15,-18 0 0,17-1 16,1 1-16,0-18 0,17 0 16,-17 18-1,-1-18-15,19 0 16,-36-18-16</inkml:trace>
  <inkml:trace contextRef="#ctx0" brushRef="#br0" timeOffset="36638.17">28416 3828 0,'-17'35'15,"17"-17"-15,0 34 16,0-34-16,0 0 16,17-18-1,-17 17-15,18-17 0</inkml:trace>
  <inkml:trace contextRef="#ctx0" brushRef="#br0" timeOffset="37034.3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">29351 4568 0,'0'18'0,"0"17"15,0-17-15,0 53 16,0-54-16,-18 54 16,1-54-16,-1 19 15,1-19-15,-19-17 0</inkml:trace>
  <inkml:trace contextRef="#ctx0" brushRef="#br0" timeOffset="44501.77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">30551 3775 0,'17'0'31,"1"-18"-31,35 18 16,0-18 0,-18 18-16,0-17 15,-17 17-15,0 0 16</inkml:trace>
  <inkml:trace contextRef="#ctx0" brushRef="#br0" timeOffset="45191.89">30603 3739 0,'0'18'16,"0"0"0,0-1-1,0 19-15,0-1 0,0 0 16,18 0-16,-18-17 16,18 35-16,17-18 15,-17-17-15,-18 0 16,17-18-16,19 17 15,-19-17-15,1 0 16</inkml:trace>
  <inkml:trace contextRef="#ctx0" brushRef="#br0" timeOffset="45769.7">30868 3845 0,'18'0'15,"-1"0"1,19-17 0,-19 17-16,1 0 15,0 0-15,-18 17 0,0 1 16,17-18-16,-17 35 15,0-17-15,-17 17 16,17-17 0,-18-1-16,18 1 15,18-18 1,-1 0 0,1 0-1,-1 0 1,-17-18-16</inkml:trace>
  <inkml:trace contextRef="#ctx0" brushRef="#br0" timeOffset="46258.82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">31662 4286 0,'0'-17'0,"17"17"15,1 0-15,17-18 16,-17 18-16,35-18 16,-18 18-16,0 0 15,-17 0 1,17 0-16,-17 18 15,-36-18 1</inkml:trace>
  <inkml:trace contextRef="#ctx0" brushRef="#br0" timeOffset="48871.87">31715 4445 0,'17'0'15,"1"0"-15,0 0 0,17 0 0,-17 0 16,17 0-16,0 0 16,-17 0-16,17 0 0,-35-18 15</inkml:trace>
  <inkml:trace contextRef="#ctx0" brushRef="#br0" timeOffset="49346.52">32420 4022 0,'18'17'47,"-18"19"-31,18-1-16,17 53 15,-35-35-15,17 18 16,1-19-16,0 19 0,-18-18 16,35 70-16,0-34 15,-17-54-15,-18 0 16</inkml:trace>
  <inkml:trace contextRef="#ctx0" brushRef="#br0" timeOffset="55623.71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">6121 4692 0,'-18'0'0,"0"0"16,18 18 0,-17 17-1,-1-17-15,18 34 16,18-16-16,-18-1 0,17 36 16,-17-36-16,18 0 15,0 0-15,17 18 16,-17-35-16,35 0 15,-36-18-15,18 0 16</inkml:trace>
  <inkml:trace contextRef="#ctx0" brushRef="#br0" timeOffset="60028.2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">6579 4639 0,'18'0'15,"0"0"-15,-1 0 16,1 0-16,0 0 16,17 0-16,-18-18 15,1 18-15</inkml:trace>
  <inkml:trace contextRef="#ctx0" brushRef="#br0" timeOffset="60511.49">6615 4621 0,'0'18'16,"17"0"-16,-17 17 15,0-17-15,0 17 16,0-17-16,18 17 16,-18-18-16,35 1 15,-35 0-15,18-1 16,-1-17 0,1 0-16,0 0 15</inkml:trace>
  <inkml:trace contextRef="#ctx0" brushRef="#br0" timeOffset="60791.6">6914 4639 0,'0'0'0,"0"18"0,0-1 16,0 1-16,0 17 15,0-17 1,0 0-16,0-1 15</inkml:trace>
  <inkml:trace contextRef="#ctx0" brushRef="#br0" timeOffset="61141.1">6985 4551 0,'18'0'16,"-1"0"-16,1-18 15,0 18 1,-1 0-16,1 0 16,-1 0-16,1 18 15,0 17-15,-1-17 16,-17 17-1,18-17-15,-18 17 16,0-17-16,0-1 16,-18-17-1,1 0 1,17-17 0,-18 34-1</inkml:trace>
  <inkml:trace contextRef="#ctx0" brushRef="#br0" timeOffset="61362.4">7338 5045 0,'-18'35'16,"1"0"-16,-19 1 15,19-36 1,-1 17-16,0 1 0,1-18 16</inkml:trace>
  <inkml:trace contextRef="#ctx0" brushRef="#br0" timeOffset="62075.14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">7885 4568 0,'17'0'15,"1"-17"-15,35 17 16,-36-18-16,19 18 15,-19-17-15,1 17 16</inkml:trace>
  <inkml:trace contextRef="#ctx0" brushRef="#br0" timeOffset="62492.08">7973 4551 0,'0'53'15,"0"0"1,0-18-16,0 0 16,17 1-16,1-19 15,0 1 1,-1-18 0,1 0-16</inkml:trace>
  <inkml:trace contextRef="#ctx0" brushRef="#br0" timeOffset="62770.14">8132 4692 0,'0'35'0,"0"-17"15,0 0-15,35-1 16,-18 1-16,19-18 15,-19 0-15,19-35 16,-19 35 0,1-36-16,-18 19 15,0-19-15,-18 19 16,1-1 0,-1 18-16,0 0 0,1-18 15</inkml:trace>
  <inkml:trace contextRef="#ctx0" brushRef="#br0" timeOffset="63114.24">8378 4551 0,'18'-18'16,"0"18"0,-1 0-1,1 18-15,-18-1 16,18 1 0,-18 17-16,0-17 0,0 17 15,0-17 1,0 0-16,0 17 15,0-17-15,-18-18 63,0 0-63,1 0 16</inkml:trace>
  <inkml:trace contextRef="#ctx0" brushRef="#br0" timeOffset="63564.52">8590 4410 0,'18'0'0,"-18"17"16,17 1-1,1 35-15,0-18 16,17 18 0,-35-18-16,35 54 15,-35-54-15,0 71 16,0-53-16,-17 52 15,-19-52-15,-17 36 16,18-54-16,-53 53 16</inkml:trace>
  <inkml:trace contextRef="#ctx0" brushRef="#br0" timeOffset="80582.68">9560 4621 0,'0'-17'15,"-17"-1"16,-1 36 1,0 17-17,18 0-15,-17 36 16,17-36-16,0 0 16,0 1-16,0-1 15,0 0-15,17 1 0,1-1 16,17 18-16,-17-36 15,17 19-15,-17-19 0,-1 1 16,1 0-16,-18-1 16,18-17-16</inkml:trace>
  <inkml:trace contextRef="#ctx0" brushRef="#br0" timeOffset="81372.78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">10001 4533 0,'18'-17'0,"17"17"16,-17 0-1,-1-18-15,19 18 16</inkml:trace>
  <inkml:trace contextRef="#ctx0" brushRef="#br0" timeOffset="81783.18">10037 4568 0,'17'53'15,"1"-17"1,-1-1-16,1 0 16,0-17-1,-1 0 1</inkml:trace>
  <inkml:trace contextRef="#ctx0" brushRef="#br0" timeOffset="81973.23">10195 4639 0,'0'18'16,"0"-1"0,0 1-16,0 17 15,18-17-15,0-18 16</inkml:trace>
  <inkml:trace contextRef="#ctx0" brushRef="#br0" timeOffset="82312.19">10283 4516 0,'18'-18'16,"0"18"-1,-1 0-15,1 0 16,0 18-1,-18-1 1,0 18 0,0-17-16,0 0 0,0 17 15,17-17-15,-17 17 0,18-17 16,-18-1 0,-18-17 15,1 0-16,17-17-15,-18 17 16,18-18 0</inkml:trace>
  <inkml:trace contextRef="#ctx0" brushRef="#br0" timeOffset="82534.53">10513 5080 0,'-18'18'16,"1"17"0,17-17-16,-18-1 15,0-17-15,1 35 16,-1-35-16</inkml:trace>
  <inkml:trace contextRef="#ctx0" brushRef="#br0" timeOffset="82797.75">10689 4798 0,'0'17'15,"0"1"-15,0 0 16,18 17 0,-18-17-16,0 35 15,17-36-15,1 18 16,0-35 15</inkml:trace>
  <inkml:trace contextRef="#ctx0" brushRef="#br0" timeOffset="83134.95">10830 4568 0,'18'0'47,"0"18"-31,-1 0-16,1-1 15,-18 19-15,17-19 0,1 19 16,0 17-16,-1 35 16,1-53-16,-18 18 0,0 0 15,0-18-15,0 36 16,-18-36-16,1 0 16,-19 36-16,1-54 15,-18 36-15</inkml:trace>
  <inkml:trace contextRef="#ctx0" brushRef="#br0" timeOffset="88757.84">12206 4639 0,'-18'0'0,"-17"18"16,18-1-16,-1 36 15,18-17-15,0 69 16,0-52-16,35 35 16,-17-35-16,35 18 15,-18-36-15,-17-17 16,17 17-16,-17-35 0,17 18 16,-17-18-16,-1 0 15</inkml:trace>
  <inkml:trace contextRef="#ctx0" brushRef="#br0" timeOffset="89604.1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">12912 4604 0,'17'0'0,"-17"-18"16,36 18-16,-19-18 15,19 18 1,-19-17-16,1 17 16</inkml:trace>
  <inkml:trace contextRef="#ctx0" brushRef="#br0" timeOffset="90064.16">12965 4639 0,'17'35'0,"-17"18"16,18-17-1,-18-19-15,35 18 16,-17-35-1,-1 0-15,1 0 16,0-17-16</inkml:trace>
  <inkml:trace contextRef="#ctx0" brushRef="#br0" timeOffset="90321.53">13159 4621 0,'0'18'0,"17"-18"16,-17 18-16,0-1 15,0 1-15,-17 0 16,17-1-16,0 1 16,0 0-16,0-1 31,17-17-16,1 0-15,0 0 16,-1 0-16,-17-17 0,0-1 16,18 18-1</inkml:trace>
  <inkml:trace contextRef="#ctx0" brushRef="#br0" timeOffset="90648.65">13282 4533 0,'18'0'15,"-1"0"1,1 0 0,0 0-16,-18 35 15,17-35 1,-17 18-16,0 0 0,0-1 15,0 1-15,0 0 16,0 17 0,0-17-16,-17-18 31,-1 0-15,0 0-1,1 0-15,17 17 16</inkml:trace>
  <inkml:trace contextRef="#ctx0" brushRef="#br0" timeOffset="90908.96">13529 5045 0,'0'35'16,"-35"0"0,17 1-1,0-19-15,1 1 0,-18 17 16,-1-17-1,19-18-15</inkml:trace>
  <inkml:trace contextRef="#ctx0" brushRef="#br0" timeOffset="91408.73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">13899 4533 0,'18'0'15,"17"-17"-15,-17 17 16,0 0 0,-1 0-16,1 0 0</inkml:trace>
  <inkml:trace contextRef="#ctx0" brushRef="#br0" timeOffset="91849.46">13952 4568 0,'0'36'16,"-17"-1"-1,17-17-15,0-1 16,17 19-1,1-1-15,0-17 16,17-1 0,-17-17-16,-1 0 15,1 0-15,-1 0 16,-17-17-16</inkml:trace>
  <inkml:trace contextRef="#ctx0" brushRef="#br0" timeOffset="92033.32">14164 4657 0,'0'17'16,"0"19"0,0-19-16,18 1 0,-18 0 15,0-1-15,17-17 16</inkml:trace>
  <inkml:trace contextRef="#ctx0" brushRef="#br0" timeOffset="92590.73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">15822 4427 0,'-18'18'31,"1"17"-15,17 1-16,-18-1 15,1 53-15,17-35 16,0 35-16,17-53 16,1 54-16,-1-54 15,36 18 1,-35-36-16,17 19 16,-17-19-16,0 1 15</inkml:trace>
  <inkml:trace contextRef="#ctx0" brushRef="#br0" timeOffset="97355.66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">16298 4427 0,'18'0'16,"0"-17"-1,17-1-15,0 18 16,-17 0-16,17 0 16,-17 0-1</inkml:trace>
  <inkml:trace contextRef="#ctx0" brushRef="#br0" timeOffset="97772.63">16387 4445 0,'0'35'16,"0"1"-16,17-19 0,1 36 15,-18-35-15,35 17 16,-17-17 0,-1-1-1,1-17-15,0 0 16</inkml:trace>
  <inkml:trace contextRef="#ctx0" brushRef="#br0" timeOffset="98045.45">16598 4427 0,'18'0'16,"-18"18"-1,17 17 1,-17-17-16,18 0 16,-18 17-1,0-18-15,0 1 0,-18-18 16,36 0 0,-18 18-1,18-18-15,-1 0 16,19 0-1,-19 0-15</inkml:trace>
  <inkml:trace contextRef="#ctx0" brushRef="#br0" timeOffset="98645.9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">17057 5009 0,'0'18'31,"0"0"-16,0-1-15,0 19 16,-18-19-16,1 1 16,-1 0-16,-17 17 15,17-18-15,0-17 16</inkml:trace>
  <inkml:trace contextRef="#ctx0" brushRef="#br0" timeOffset="99696.4">17445 4710 0,'0'17'15,"0"1"1,0 17-16,0 18 16,18-35-1,-18 52-15,0-52 16,0 35-16,17-36 15,-17 1-15,0 0 16</inkml:trace>
  <inkml:trace contextRef="#ctx0" brushRef="#br0" timeOffset="100174.18">17621 4374 0,'18'0'16,"0"0"-1,-1 0 16,1 18-15,-18 0-16,17-1 16,-17 1-16,18 17 0,0 18 15,-1-18-15,19 36 16,-19-36-16,36 54 16,-35-37-1,17 37-15,-35-36 16,0 35-16,0-53 15,-35 53-15,-18-53 16</inkml:trace>
  <inkml:trace contextRef="#ctx0" brushRef="#br0" timeOffset="102365.78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">2046 6438 0,'-53'0'15,"0"18"1,18-1-16,-36 72 15,36-36-15,0 88 16,17-71-16,1 1 0,17-18 16,0 70-16,0-70 15,35-18-15,71 54 16,-18-54 0,18-53-16,0-17 15,-71 17 1</inkml:trace>
  <inkml:trace contextRef="#ctx0" brushRef="#br0" timeOffset="115145.15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">2769 6826 0,'-35'18'16,"0"0"-16,17-1 15,0 18-15,18-17 16,18 0-16,0-1 0,-1 1 16,1 0-16,35 17 15,-35-17-15,-1-1 0,1-17 16,-18 18-16,0-1 16,-18-34 15,-17 17-31</inkml:trace>
  <inkml:trace contextRef="#ctx0" brushRef="#br0" timeOffset="115551.18">2963 6932 0,'53'18'0,"-17"-18"16,16-18-16,-16 18 15,-1-18-15,-17 1 16,-1-1-16</inkml:trace>
  <inkml:trace contextRef="#ctx0" brushRef="#br0" timeOffset="115713.14">3122 6720 0,'35'124'16,"-17"-54"-16,0 54 16,17-36-1,-17-53-15,-1 1 16</inkml:trace>
  <inkml:trace contextRef="#ctx0" brushRef="#br0" timeOffset="116880.57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">5609 6509 0,'-17'0'16,"34"0"-16,-17 17 0,0 19 0,35 34 15,-17-17-15,0 53 16,-1-53-16,19 35 16,-19-53-16,19 36 15,-19-71-15,1 18 16,-1-18 0</inkml:trace>
  <inkml:trace contextRef="#ctx0" brushRef="#br0" timeOffset="117486.89">5909 6897 0,'0'35'15,"18"0"1,-1-17 0,1 0-16</inkml:trace>
  <inkml:trace contextRef="#ctx0" brushRef="#br0" timeOffset="117597.38">5874 6650 0,'17'-18'16</inkml:trace>
  <inkml:trace contextRef="#ctx0" brushRef="#br0" timeOffset="117859.81">6085 6879 0,'18'53'16,"-18"-35"0,35-18-16,1 17 15,-19-17-15,36-35 16,-35 17-16,-18 1 0,0-1 15,0-17-15,-35-18 16,-1 35-16,19 18 16,-19-17-16,1-1 15,17 18-15,18 18 16,0-1-16,18 1 16</inkml:trace>
  <inkml:trace contextRef="#ctx0" brushRef="#br0" timeOffset="118099.57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">6897 6421 0,'0'35'16,"17"0"-16,-17 0 15,0-17 1</inkml:trace>
  <inkml:trace contextRef="#ctx0" brushRef="#br0" timeOffset="118593.29">7003 6862 0,'0'17'15,"-18"-17"-15</inkml:trace>
  <inkml:trace contextRef="#ctx0" brushRef="#br0" timeOffset="119973.15">7708 6315 0,'0'-18'16,"18"18"-1,-1 0 1,36 0-16,71-18 15,-54 1-15,54-1 16,-71 1-16,53-1 16,-71 0-16,0 1 15,-70-1 1</inkml:trace>
  <inkml:trace contextRef="#ctx0" brushRef="#br0" timeOffset="120210.56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">9013 6279 0,'0'-35'16,"0"0"-16,0 17 15,-17 1 1,-18 34 0,17 19-16,-17 69 15,17-34-15,0-1 16,1 107-16,17-107 15,0 72-15,17-90 16,36 37 0,-17-72-16,-19 19 0,18-19 15,-17-17-15,0 0 0</inkml:trace>
  <inkml:trace contextRef="#ctx0" brushRef="#br0" timeOffset="125956.83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">10319 6015 0,'17'0'47,"19"-18"-47,-1 18 15,0-17-15,-17 17 16,17 0-16,-17 0 15</inkml:trace>
  <inkml:trace contextRef="#ctx0" brushRef="#br0" timeOffset="127046.24">10372 6033 0,'-18'35'16,"18"-18"-16,0 19 0,0-1 15,18 0-15,-18 1 16,17-19-16,-17 1 16,36 17-16,-19-35 15,19 0 1,-19 0-16,1 0 15,-1 0-15,1 0 16</inkml:trace>
  <inkml:trace contextRef="#ctx0" brushRef="#br0" timeOffset="128380.05">10742 6068 0,'0'17'32,"0"19"-32,0-19 15,0 1-15,0 0 16,0-1 0,0 19-16,0-19 15</inkml:trace>
  <inkml:trace contextRef="#ctx0" brushRef="#br0" timeOffset="128691.95">10830 6015 0,'18'-18'15,"0"18"1,-1 0-16,1 0 15,-18 18-15,17-18 0,19 35 16,-36 0-16,17-17 16,19 35-1,-19-18 1,-17-17-16,0 0 16,0-1-16,-17-17 15,-1 0 1,-17 0-1,17 0-15,0 18 16,1-18 0</inkml:trace>
  <inkml:trace contextRef="#ctx0" brushRef="#br0" timeOffset="128876.32">11218 6650 0,'-53'106'15,"-35"-18"1,35-53 0,18-17-16,17-1 15</inkml:trace>
  <inkml:trace contextRef="#ctx0" brushRef="#br0" timeOffset="129487.76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">12012 6103 0,'35'-18'16,"-17"1"-16,0-1 0,35 1 15,-18 17-15,-18-18 16,19 18-16,-19 0 16,1 0-16,-36 0 15</inkml:trace>
  <inkml:trace contextRef="#ctx0" brushRef="#br0" timeOffset="129883.18">12065 6068 0,'0'35'15,"0"18"1,35 0 0,-35-35-16,18 17 0,17-18 15,-17 1-15,17 0 16,-17-1-16,-1-17 16,19 0-1,-19 0-15</inkml:trace>
  <inkml:trace contextRef="#ctx0" brushRef="#br0" timeOffset="130065.06">12383 6174 0,'0'35'0,"0"-17"16,0 52-1,17-52-15,1-1 16,-1-17-16,1 0 16</inkml:trace>
  <inkml:trace contextRef="#ctx0" brushRef="#br0" timeOffset="130394.09">12541 6050 0,'18'-17'16,"0"17"-16,-1-18 0,1 18 15,17 0 1,-17 0-16,-1 0 16,1 18-16,-18-1 15,18 36 1,-18-18-16,17 36 15,-17-53-15,0 34 16,0-34-16,0 0 16,-17-18 15,-1 0-15,0 0-1,18 17 1</inkml:trace>
  <inkml:trace contextRef="#ctx0" brushRef="#br0" timeOffset="130573.3">12965 6738 0,'-53'88'0,"-18"-17"15,18-18 1,-17 0 0,34-36-1</inkml:trace>
  <inkml:trace contextRef="#ctx0" brushRef="#br0" timeOffset="131830.34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2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">14658 6121 0,'18'0'16,"-1"17"-1,1-17-15,-18 18 0,0 0 16,0 17 0,0-17-16,-18-18 15,1 35-15,-1-18 16,18 1-1,18 0-15,-1-1 16,18-17 0,-17 0-16,17 0 0,-17-17 15,0 17-15,-1-18 16</inkml:trace>
  <inkml:trace contextRef="#ctx0" brushRef="#br0" timeOffset="132746.32">14852 6050 0,'18'-17'0,"-1"17"16,19 0-1,-19 0-15,1 17 16,-1-17-16,-17 18 16,0-1-16,18 19 15,-18-1-15,0-17 16,0 35-16,18-18 15,-1 0-15,-17-17 16,18-1-16,-36-17 31,1 0-31,-1 0 16,0 0 0,1 0-16</inkml:trace>
  <inkml:trace contextRef="#ctx0" brushRef="#br0" timeOffset="132924.56">15275 6791 0,'-35'71'0,"0"-1"16,17-52-16,0 17 15,1-17 1,-1-1-16</inkml:trace>
  <inkml:trace contextRef="#ctx0" brushRef="#br0" timeOffset="133747.34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">16051 5944 0,'53'-17'15,"18"-1"1,17-17 0,-53 35-1</inkml:trace>
  <inkml:trace contextRef="#ctx0" brushRef="#br0" timeOffset="134114.96">16140 5909 0,'-18'35'15,"18"36"-15,0-1 16,35 1 0,-35-53-16,18 17 0,17-17 15,0-18 1,-17 0-16,0 0 16</inkml:trace>
  <inkml:trace contextRef="#ctx0" brushRef="#br0" timeOffset="134369.31">16404 5997 0,'53'0'16,"0"18"-1,-35 0 1,-18-1-16,0 1 0,-36 17 15,19 0 1,-1-35-16,18 18 0,0 0 16,18-18-1,-1 0-15,19 17 16,-1-17 0,0-17-16,-17-1 0</inkml:trace>
  <inkml:trace contextRef="#ctx0" brushRef="#br0" timeOffset="134771.14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">17886 6403 0,'17'0'15,"19"-18"1,-1 18 0,-17 0-16,17 0 15,-17 18-15</inkml:trace>
  <inkml:trace contextRef="#ctx0" brushRef="#br0" timeOffset="136255.75">17903 6597 0,'53'0'0,"53"-35"16,-18 17-1</inkml:trace>
  <inkml:trace contextRef="#ctx0" brushRef="#br0" timeOffset="136466.9">18627 5697 0,'0'0'0,"0"36"0,0 69 15,0-52-15,35 71 16,-17-71-16,-1 0 16,19 70-1,-36-17-15,0-71 16</inkml:trace>
  <inkml:trace contextRef="#ctx0" brushRef="#br0" timeOffset="136616.99">18556 6421 0,'71'0'16,"-36"0"-16,71 0 16,-36 0-16,1-18 15,88 0-15,-89 1 16,-17-1-16,0 18 16,-53-18-16</inkml:trace>
  <inkml:trace contextRef="#ctx0" brushRef="#br0" timeOffset="137041.22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7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7">20073 7214 0,'18'36'16,"-18"-19"-16,0 36 15,17-18-15,-17-17 0,18 0 16</inkml:trace>
  <inkml:trace contextRef="#ctx0" brushRef="#br0" timeOffset="138430.53">20091 6985 0,'17'-18'16,"1"1"-1,0 17 1,-1 0-16</inkml:trace>
  <inkml:trace contextRef="#ctx0" brushRef="#br0" timeOffset="138604.13">20373 7073 0,'18'0'15,"-1"0"1,1 0 0</inkml:trace>
  <inkml:trace contextRef="#ctx0" brushRef="#br0" timeOffset="138735.51">20373 7214 0,'35'18'15,"36"-18"-15,-36 0 16,0 0-16,1 0 0,-19-18 16</inkml:trace>
  <inkml:trace contextRef="#ctx0" brushRef="#br0" timeOffset="138874.59">20761 7161 0,'18'36'16,"17"-19"-16,-35 1 16,35 0-16,-17-18 15</inkml:trace>
  <inkml:trace contextRef="#ctx0" brushRef="#br0" timeOffset="139465.01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1">22137 5909 0,'0'-18'16,"-18"18"-16,18 53 16,-17-17-16,17 69 15,-18-34-15,18 35 16,0-36 0,18 36-16,-18-53 15,35 53-15,-18-71 16,36 18-16,-35-35 15</inkml:trace>
  <inkml:trace contextRef="#ctx0" brushRef="#br0" timeOffset="141727.77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">22472 6227 0,'-18'0'15,"18"-18"-15,18 0 16,35-35-1,-18 0 1,0 1-16,-17 16 0,-18 1 16,18 0-1,-1 35 17,1 17-17,-18 1-15,35 17 16,1 18-1,-19-18-15,1-17 0,17 35 16</inkml:trace>
  <inkml:trace contextRef="#ctx0" brushRef="#br0" timeOffset="142267.65">23178 6826 0,'-36'53'0,"19"0"16,-19-18-1,19-17 1</inkml:trace>
  <inkml:trace contextRef="#ctx0" brushRef="#br0" timeOffset="142724.4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1">23883 5856 0,'53'53'16,"18"35"0,17 36-1,-53-54-15,71 71 16,-71 0-16,-17-88 16,-36 89-16,-17-72 15,-18 18 1,18-52-16,-36 34 15,36-52-15,-18 17 16,18-17-16</inkml:trace>
  <inkml:trace contextRef="#ctx0" brushRef="#br0" timeOffset="147607.1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4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">24148 7602 0,'17'0'31,"1"-17"-15,0 17-16,17-18 15,-18 18-15,1 0 16,0-18-16,-1 18 16,-34 0-1,-1 0-15</inkml:trace>
  <inkml:trace contextRef="#ctx0" brushRef="#br0" timeOffset="151600.56">24148 7638 0,'0'17'0,"0"36"15,0-35-15,0 52 16,0-52-16,0 17 0,17-17 15,-17 0-15,18-1 16,0 1-16,-1-18 16,1 0-16,-1-18 15,-17 1 1</inkml:trace>
  <inkml:trace contextRef="#ctx0" brushRef="#br0" timeOffset="151899.04">24359 7691 0,'36'0'0,"-19"17"15,1-17-15,17 35 16,-35-17-16,0 0 0,0-1 15,0 1 1,-17 17-16,-1-35 0,0 0 16,1 18-1,34-18 1,1 18 0,0-18-16,17 0 15,-18 0 1,1 0-16</inkml:trace>
  <inkml:trace contextRef="#ctx0" brushRef="#br0" timeOffset="152277.4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">4657 9084 0,'35'-18'16,"18"-17"-16,-35 17 16,-1-34-16,1 34 15</inkml:trace>
  <inkml:trace contextRef="#ctx0" brushRef="#br0" timeOffset="181473.54">4692 8943 0,'0'53'0,"18"35"16,-18-53 0,17 1-16,19 17 15,-36-36-15,35 1 16</inkml:trace>
  <inkml:trace contextRef="#ctx0" brushRef="#br0" timeOffset="182098.41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">7426 8784 0,'-35'0'16,"17"35"0,0 1-16,18 17 15,18-36-15,0 1 0,17 35 16,-17-36-16,35 36 15,-36-35-15,1 0 16,-36-1 0,1-17-16,-1 0 15,-35 0 1,35 0-16,1 0 0,-1 0 16,18-17-16</inkml:trace>
  <inkml:trace contextRef="#ctx0" brushRef="#br0" timeOffset="182853.01">7708 8819 0,'-17'18'15,"-19"17"1,36 1-16,-17-1 0,17 18 15,35 0 1,-17-36-16,-1 1 0,54 17 16,-18-35-1,-18 0-15,0 0 0,1-17 16</inkml:trace>
  <inkml:trace contextRef="#ctx0" brushRef="#br0" timeOffset="183609.57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">8608 8872 0,'35'0'16,"0"0"-16,18-17 16,-17 17-16,-1-18 0,35 0 15,-34 1-15,-1-18 16,-17 17-16,-18 0 15</inkml:trace>
  <inkml:trace contextRef="#ctx0" brushRef="#br0" timeOffset="183965.79">8802 8696 0,'0'106'15,"0"0"1,0-18 0,0-53-16,17 36 15,1-36 1</inkml:trace>
  <inkml:trace contextRef="#ctx0" brushRef="#br0" timeOffset="185379.13">9419 8378 0,'18'0'16,"-1"0"-16</inkml:trace>
  <inkml:trace contextRef="#ctx0" brushRef="#br0" timeOffset="185923.37">9525 8908 0,'18'0'16,"-1"0"-1,-34 0 1</inkml:trace>
  <inkml:trace contextRef="#ctx0" brushRef="#br0" timeOffset="189198.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7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4">4039 10830 0,'0'0'0,"18"-17"0,35-1 16,-35 18 0,34-18-16,-16 1 15,17 17-15,-36-18 16,19 18-16,-19-18 15,1 18 1</inkml:trace>
  <inkml:trace contextRef="#ctx0" brushRef="#br0" timeOffset="190708.69">4216 10478 0,'17'123'0,"-17"18"16,18-17 0,-18-72-16,18 37 15</inkml:trace>
  <inkml:trace contextRef="#ctx0" brushRef="#br0" timeOffset="192402.7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">7743 12047 0,'36'-17'16,"-1"-19"-16,-17 36 15,35-17-15,-18 17 16,0-18-16,0 18 16,-17 0-16,0-17 15</inkml:trace>
  <inkml:trace contextRef="#ctx0" brushRef="#br0" timeOffset="213130.14">7920 11765 0,'0'88'15,"0"18"-15,0-71 16,0 18-16,0 0 16,18 35-16,-18-52 0,17-1 15</inkml:trace>
  <inkml:trace contextRef="#ctx0" brushRef="#br0" timeOffset="213367.24">8043 12171 0,'18'-18'15,"17"1"1,-35-1 0,0 0 15,-17 18-31,-19 0 15,36 18-15,-17 17 16,34 0-16,19 18 16,-19-35-16,71 0 15,-52-18-15,34 0 16,-34-18-16,-1-17 16</inkml:trace>
  <inkml:trace contextRef="#ctx0" brushRef="#br0" timeOffset="213940.45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">9596 12241 0,'0'-17'16,"0"-19"-1,0 19-15,17-54 16,-17 36-16,18 0 0,-18-1 16,17 1-1,1 0-15,0 35 16,-1 0-16,-17 18 15,18-1-15,0 1 16,-1 17-16,1-35 16</inkml:trace>
  <inkml:trace contextRef="#ctx0" brushRef="#br0" timeOffset="-214599.12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-214312.23">10619 12083 0,'35'-18'15,"-35"0"-15,0 1 16,0-1-16,0 0 16,18 18-1,-1-17-15,1 17 16,17 0-1,-17-18-15,-1 18 0,1 0 16,0-17-16,-1 17 16</inkml:trace>
  <inkml:trace contextRef="#ctx0" brushRef="#br0" timeOffset="-214137.94">10795 11818 0,'0'88'0,"18"0"16,-1-17-1,-17-36-15,18-17 16,0 17 0</inkml:trace>
  <inkml:trace contextRef="#ctx0" brushRef="#br0" timeOffset="-213920.63">11024 12047 0,'36'36'0,"-36"-19"16,17 1-16,1-18 16,0 18-16,-1-1 0,1-17 0,-1 18 15,-34-18 16,-18 0-31,-1 0 16,1 0-16,17 0 0,-35 0 16,36 0-16</inkml:trace>
  <inkml:trace contextRef="#ctx0" brushRef="#br0" timeOffset="-213449.33">12224 11236 0,'-36'141'15,"19"-53"1,-1 106-16,1-105 0,17-1 16,0-18-16,35 54 15,-18-71-15,36 35 16,-17-53-16,34 0 15,-34-35-15,-19 0 16</inkml:trace>
  <inkml:trace contextRef="#ctx0" brushRef="#br0" timeOffset="-213060.02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-212692.57">12735 11624 0,'0'-35'15,"0"-18"-15,0 18 16,18-36 0,0 36-16,-1-1 0,18-34 15,-35 52-15,18-17 16,0 35-16,-1 18 16,-17 35-1,18-18-15,0 35 16,-1-34-16,1 34 15,0-35-15,17 18 16</inkml:trace>
  <inkml:trace contextRef="#ctx0" brushRef="#br0" timeOffset="-210813.78">13317 11271 0,'-17'18'31,"-19"35"-15,19-18 0,17 0-16,-18 18 15,1-17-15,34 16 16,-17-16-16,18-19 15,-1 1-15,1 0 0,0-18 0,35 0 16,-36 0 0</inkml:trace>
  <inkml:trace contextRef="#ctx0" brushRef="#br0" timeOffset="-210651.22">13476 11536 0,'0'35'16,"0"-17"0,18 17-1,-1-17 1</inkml:trace>
  <inkml:trace contextRef="#ctx0" brushRef="#br0" timeOffset="-210474.19">13529 11342 0,'-18'17'0,"18"1"31</inkml:trace>
  <inkml:trace contextRef="#ctx0" brushRef="#br0" timeOffset="-209978.75">13688 11307 0,'17'0'15,"-17"17"-15,18 1 16,0-1-16,-1 1 0,1 17 16,0 1-16,17 34 15,-17-35-15,-1 18 16,-17-17-16,-17 34 16,-1-52-16,-17 35 15,-1-36-15</inkml:trace>
  <inkml:trace contextRef="#ctx0" brushRef="#br0" timeOffset="-208638.58">14446 12083 0,'0'17'15,"0"19"1,0-1-16,0-18 16,-17 1-16,17 0 15,-18-1-15,0 1 0,-17 0 16,17-18 0</inkml:trace>
  <inkml:trace contextRef="#ctx0" brushRef="#br0" timeOffset="-208109.93">15064 11800 0,'0'36'16,"0"-1"0,17 36-16,-17-36 15,36 35 1,-19-52-16,36 35 16,-35-53-16,35 0 15,-36 0-15,1-18 16</inkml:trace>
  <inkml:trace contextRef="#ctx0" brushRef="#br0" timeOffset="-207971.38">15134 11553 0,'35'0'15,"-17"0"-15,35 0 16,-35 0-16</inkml:trace>
  <inkml:trace contextRef="#ctx0" brushRef="#br0" timeOffset="-207838.26">15416 11712 0,'36'0'15</inkml:trace>
  <inkml:trace contextRef="#ctx0" brushRef="#br0" timeOffset="-207675.72">15416 11906 0,'53'0'15,"36"0"1,-19-17-16,-52 17 16,17-18-16</inkml:trace>
  <inkml:trace contextRef="#ctx0" brushRef="#br0" timeOffset="-207458.75">15857 11642 0,'0'106'16,"0"-54"0,0 1-16,0 36 15,18-37-15,0-16 0,17 17 16,-17-36-16,-18 1 15,17-18-15</inkml:trace>
  <inkml:trace contextRef="#ctx0" brushRef="#br0" timeOffset="-207298.53">16157 11977 0,'0'17'16,"18"-17"0,0 0-16</inkml:trace>
  <inkml:trace contextRef="#ctx0" brushRef="#br0" timeOffset="-207159.13">16334 11924 0,'0'18'16,"17"-18"-16,1 0 16,0 0-1,-1-18-15</inkml:trace>
  <inkml:trace contextRef="#ctx0" brushRef="#br0" timeOffset="-207036.83">16545 11906 0,'18'0'31</inkml:trace>
  <inkml:trace contextRef="#ctx0" brushRef="#br0" timeOffset="-206724.89">16986 11889 0,'18'17'16,"-18"1"-16,0 0 16,-18-1-1,18 1 1</inkml:trace>
  <inkml:trace contextRef="#ctx0" brushRef="#br0" timeOffset="-205985.7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-205701.5">17798 11183 0,'53'53'16,"35"53"0,-35-36-16,0 1 0,17 52 15,1 1 1,-36-18 0,-35-18-16,-18-35 15,-35 35 1,18-35-16,-71 35 0,53-53 15,-70 36 1</inkml:trace>
  <inkml:trace contextRef="#ctx0" brushRef="#br0" timeOffset="-200596.5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-199845.11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-199550.35">7655 13018 0,'36'0'15,"-1"0"-15,35-18 16,-34 0-1,-19 18-15,36-35 16,-35 35-16,-36 0 16</inkml:trace>
  <inkml:trace contextRef="#ctx0" brushRef="#br0" timeOffset="-199301.92">7779 12965 0,'0'17'16,"-18"19"-16,18-19 15,-18 18-15,18 36 16,0-18-16,0-35 0,0 17 16,18 18-1,17-18-15,-17-17 16,17-18-16,-17 0 15,0 0-15,17 0 16,-17 0-16,-1-18 16,1 18-16</inkml:trace>
  <inkml:trace contextRef="#ctx0" brushRef="#br0" timeOffset="-199022.14">8079 13053 0,'0'35'0,"-18"-17"15,18 17-15,0 0 16,0-17-16,18 0 16,-1-1-1,1 1-15,0-18 16,-1 0-16</inkml:trace>
  <inkml:trace contextRef="#ctx0" brushRef="#br0" timeOffset="-198650.91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-197511">8996 13511 0,'17'0'16,"19"18"-16,-1-18 15,18 0-15,-18 0 16,-17 18-16,17-18 16</inkml:trace>
  <inkml:trace contextRef="#ctx0" brushRef="#br0" timeOffset="-197388.06">9031 13653 0,'35'17'15,"36"1"1,-18-18-16,-18 0 16</inkml:trace>
  <inkml:trace contextRef="#ctx0" brushRef="#br0" timeOffset="-196515.97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-195847.91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-195113.13">9790 13476 0,'-18'-18'16,"36"18"15,17 0-15,0 0-16,18 0 0,18 0 15,-1 0-15,124-17 16,-88 17-16,0 0 16,88 0-16,-106 0 15,-17 0-15,70 0 16,-88 0-16,0-18 16,-71 18-1,0 18-15</inkml:trace>
  <inkml:trace contextRef="#ctx0" brushRef="#br0" timeOffset="-194500.31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-193994.18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-193750.76">10830 13688 0,'36'0'15,"-1"0"1,-18 0-16,1 0 16,0-18-16</inkml:trace>
  <inkml:trace contextRef="#ctx0" brushRef="#br0" timeOffset="-193545.19">10883 13758 0,'0'71'15,"0"-36"-15,0-17 16,0-1-16,18 19 15,17-36-15,-17 17 16,-1-17-16,19 0 16,-19-17-1</inkml:trace>
  <inkml:trace contextRef="#ctx0" brushRef="#br0" timeOffset="-193360.1">11077 13811 0,'-17'36'15,"17"-19"-15,0 1 0,17 17 16,-17-17 0,18-1-16,-18 1 15,18-18-15,-1 0 0</inkml:trace>
  <inkml:trace contextRef="#ctx0" brushRef="#br0" timeOffset="-193017.22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-192505.79">12241 13529 0,'0'71'15,"-17"-18"1,-19-1-16,19-16 0,-54-1 16</inkml:trace>
  <inkml:trace contextRef="#ctx0" brushRef="#br0" timeOffset="-190503.63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-189028.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-188762.15">14817 12806 0,'17'0'15,"19"0"1,-19-18-16,19 18 0,34-17 16,-52 17-16,17-18 15,-53 18 1,1 0 0</inkml:trace>
  <inkml:trace contextRef="#ctx0" brushRef="#br0" timeOffset="-188596.4">14870 12859 0,'17'70'16,"1"-17"-1,-18-17 1,18-1-16,-18-18 0,0 1 16,35 0-1,-18-18 1,19-18-16</inkml:trace>
  <inkml:trace contextRef="#ctx0" brushRef="#br0" timeOffset="-188422.85">15134 12947 0,'18'53'16,"-18"-18"-1,17 0-15,1-17 16,0-18 0,-1 0-16</inkml:trace>
  <inkml:trace contextRef="#ctx0" brushRef="#br0" timeOffset="-188112.16">15293 12665 0,'18'17'16,"17"1"-1,0 0 1,-17-1-16,-1 1 16,19 17-16,-36-17 15,17-1-15,1 36 16,-18-35-16,0 53 15,0-54-15,0 36 16,-18-35-16,18-1 16,0-34 15,0-1-31,-17 18 16,17-17-16,-18 17 15</inkml:trace>
  <inkml:trace contextRef="#ctx0" brushRef="#br0" timeOffset="-187894.46">15910 13229 0,'36'0'15,"-19"18"-15,1-18 16,-1 0-16</inkml:trace>
  <inkml:trace contextRef="#ctx0" brushRef="#br0" timeOffset="-187768.6">15928 13406 0,'35'35'16,"-17"-35"-16,35 0 15,-18 0 1,-17 0-16</inkml:trace>
  <inkml:trace contextRef="#ctx0" brushRef="#br0" timeOffset="-187133.25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-186669.97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-186304.73">16545 13335 0,'36'-18'31,"-19"18"-31,36 0 0,106 0 16,-36 0-16,142 0 15,-124 0-15,177 0 16,-177-17-16,70 34 15,-140-17-15,35 36 16,-89-19 0</inkml:trace>
  <inkml:trace contextRef="#ctx0" brushRef="#br0" timeOffset="-183756.4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-183240.66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-183012.85">17833 13600 0,'35'0'15,"0"0"-15,-17 0 16,0 0 0</inkml:trace>
  <inkml:trace contextRef="#ctx0" brushRef="#br0" timeOffset="-182851.59">17851 13670 0,'0'53'0,"0"0"15,35 0 1,-35-35-16,17-1 0,1 1 16,17-1-1,-17-17 1</inkml:trace>
  <inkml:trace contextRef="#ctx0" brushRef="#br0" timeOffset="-182340.05">18062 13653 0,'0'17'0,"0"1"16,0-1-16,0 19 15,0-19 1,18 1-16,-18 0 16,0-1-16,0 1 15,0 0-15,18-18 16,-18 17 0,0-34 15,0-1-16,-18 18 110,18 18-93,-18-18-1,1 0 16</inkml:trace>
  <inkml:trace contextRef="#ctx0" brushRef="#br0" timeOffset="-181555.57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-181193.63">18997 13388 0,'0'70'15,"-18"19"-15,1-54 16,17 0-16,-35 18 15,17-18-15,0 1 16,1-19-16</inkml:trace>
  <inkml:trace contextRef="#ctx0" brushRef="#br0" timeOffset="-180827.26">19720 13476 0,'18'-18'15</inkml:trace>
  <inkml:trace contextRef="#ctx0" brushRef="#br0" timeOffset="-180671.3">20038 13441 0,'17'0'0,"19"0"16,-19 0-16,1 0 15</inkml:trace>
  <inkml:trace contextRef="#ctx0" brushRef="#br0" timeOffset="-180526.35">20496 13458 0,'36'0'16,"-19"0"-16,1 0 15</inkml:trace>
  <inkml:trace contextRef="#ctx0" brushRef="#br0" timeOffset="-178852.45">13811 7408 0,'18'0'15,"52"0"-15,-34 18 16,87-18-16,-52 0 16,105-18-1,-88 18-15,36-17 16,-71-1-16</inkml:trace>
  <inkml:trace contextRef="#ctx0" brushRef="#br0" timeOffset="-178535.53">16016 7320 0,'53'-17'15,"-18"17"-15,1 0 0,69 0 16,1 0 0,-35-18-16,17 18 15,-70-18-15</inkml:trace>
  <inkml:trace contextRef="#ctx0" brushRef="#br0" timeOffset="-175137.48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-173424.26">7056 14764 0,'17'0'16,"18"0"-1,1 0-15,34 17 16,-34-17-16,17 0 15,-18-17 1,-18 17-16,1 0 16,-36 0-16</inkml:trace>
  <inkml:trace contextRef="#ctx0" brushRef="#br0" timeOffset="-173222.13">7144 14728 0,'17'36'15,"-17"-1"1,18 0-16,-18-17 0,0 35 16,0 0-1,18-18 1,-1 0-16,1-35 16,17 0-16,1 18 15,-19-36 1</inkml:trace>
  <inkml:trace contextRef="#ctx0" brushRef="#br0" timeOffset="-172987.5">7479 14852 0,'0'-18'0,"18"36"32,-18 17-32,17 1 15,-17-19-15,18 1 16,-1 17 0,1-35-16,0 0 15</inkml:trace>
  <inkml:trace contextRef="#ctx0" brushRef="#br0" timeOffset="-172684.66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-172188.73">8255 15328 0,'35'18'16,"1"-18"-1,34 0-15,-17 0 16,18-18-1,-36 18-15,18-17 16,-36 17-16</inkml:trace>
  <inkml:trace contextRef="#ctx0" brushRef="#br0" timeOffset="-172057.51">8290 15522 0,'53'0'0,"35"-17"15,-52 17-15,-1-18 16,0 18-16,-17-18 0,0 18 16</inkml:trace>
  <inkml:trace contextRef="#ctx0" brushRef="#br0" timeOffset="-170688.59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-170489.18">10160 14940 0,'35'-17'16,"-17"-1"-16,17 0 16,0 18-16,-17-17 15</inkml:trace>
  <inkml:trace contextRef="#ctx0" brushRef="#br0" timeOffset="-170355.04">10231 14923 0,'-18'70'16,"18"18"-1,18-35 1,-1-35-16,1 17 0,35-17 16,0-1-1,-36-17-15,19 0 16</inkml:trace>
  <inkml:trace contextRef="#ctx0" brushRef="#br0" timeOffset="-170176.94">10513 15011 0,'0'53'16,"0"-36"-16,0 1 15,0 17-15,17-35 16,-17 18-16,18-18 16,0-18-16</inkml:trace>
  <inkml:trace contextRef="#ctx0" brushRef="#br0" timeOffset="-169893.55">10654 14870 0,'0'0'0,"18"0"0,-1 0 0,1 0 16,35 17-1,-36-17-15,-17 18 16,18 0-16,17 34 0,-35-16 16,36 34-1,-36-34-15,17 16 16,-17-34-16,18 17 15,-18-17-15,0 0 16,-18-18-16,1 0 16,-1 0-16,0 0 15,-17-18 1</inkml:trace>
  <inkml:trace contextRef="#ctx0" brushRef="#br0" timeOffset="-169115.17">11218 15558 0,'18'0'32,"0"0"-32,52 0 15,-35 0-15,36 17 16,-36-17-16,36 0 16,-54 0-16,1 18 15</inkml:trace>
  <inkml:trace contextRef="#ctx0" brushRef="#br0" timeOffset="-168484.4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-166951.51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-166006.45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-165767.35">15169 14834 0,'53'0'16,"-17"-35"0,-1 35-16,0-18 15,-17 1 1</inkml:trace>
  <inkml:trace contextRef="#ctx0" brushRef="#br0" timeOffset="-165594.57">15275 14870 0,'0'88'16,"0"-18"-1,18-52 1,0 35-16,-1-35 0,-17-1 16,18 1-16,-1-18 15,19 0-15,-1 0 16,0-18-1</inkml:trace>
  <inkml:trace contextRef="#ctx0" brushRef="#br0" timeOffset="-165394.37">15540 14940 0,'0'35'15,"0"18"-15,0-35 16,18 17-16,-18 1 16,17-36-16,1 17 0,-18 1 15,17-18-15,1 0 16,-18-18-16</inkml:trace>
  <inkml:trace contextRef="#ctx0" brushRef="#br0" timeOffset="-165093.79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-164370.81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-164003.86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-163814.78">7567 16475 0,'0'53'0,"0"0"15,18-18 1,-1-18-16,1 1 15,17-18 1,-17-18-16</inkml:trace>
  <inkml:trace contextRef="#ctx0" brushRef="#br0" timeOffset="-163530.42">7673 16298 0,'18'0'15,"-1"0"-15,36 36 16,-35-19-16,-1 1 16,36 35-1,-35-36-15,0 1 0,-18 0 16,17 35-16,-17-36 16,18 36-16,-36-35 15,18 17-15,-17-17 16,-1-1-1,0-17-15,1-17 16,-1-1 0</inkml:trace>
  <inkml:trace contextRef="#ctx0" brushRef="#br0" timeOffset="-163302.91">8255 16651 0,'18'35'16,"35"-17"-16,35-36 15,0 18 1,-53-17-16,18 17 16,-35 0-16</inkml:trace>
  <inkml:trace contextRef="#ctx0" brushRef="#br0" timeOffset="-163170.29">8414 16880 0,'35'18'0,"36"0"15,-36-18-15,53 0 16,-53 0-16,18-18 16,-35 0-16</inkml:trace>
  <inkml:trace contextRef="#ctx0" brushRef="#br0" timeOffset="-161501.12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-161277.16">10248 16492 0,'53'0'16,"0"-35"-16,-18 35 0,36-35 16,-36 35-1,-35-18-15</inkml:trace>
  <inkml:trace contextRef="#ctx0" brushRef="#br0" timeOffset="-161106.43">10336 16492 0,'0'53'16,"18"0"0,-18-18-16,18 18 0,-18-35 15,17 0-15,-17-1 16,36 1-16,-19-18 16,19 0-1,-36-18-15,17 1 16</inkml:trace>
  <inkml:trace contextRef="#ctx0" brushRef="#br0" timeOffset="-160944.65">10583 16545 0,'-17'18'0,"17"0"16,0-1-16,0 1 0,17-1 15,1 36-15,0-35 16,17-18-1,-17 0 1,-18-18-16</inkml:trace>
  <inkml:trace contextRef="#ctx0" brushRef="#br0" timeOffset="-160639.79">10760 16404 0,'17'18'16,"19"-18"0,-19 17-16,1-17 0,17 36 15,0-1 1,1 36 0,-1-19-16,-17-16 0,-18 17 15,0-18 1,0-17-16,0-1 15,-18-17-15,-17 0 16,17-17-16,0-1 16,-34 0-16,34 1 15,0 17-15,1-18 16</inkml:trace>
  <inkml:trace contextRef="#ctx0" brushRef="#br0" timeOffset="-160323.74">11448 16951 0,'17'0'0,"71"35"15,18-35-15,-53 0 16,18 0-16,52 0 15,-70 0-15,0 0 16,-18 0-16</inkml:trace>
  <inkml:trace contextRef="#ctx0" brushRef="#br0" timeOffset="-159911.46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-159081.25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-158686.9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-158431.68">15117 16528 0,'52'-18'16,"1"18"-1,-17-18-15,-1 18 16,0-17-16,18 17 16,-35-18-16</inkml:trace>
  <inkml:trace contextRef="#ctx0" brushRef="#br0" timeOffset="-158254.05">15205 16704 0,'0'88'16,"17"-35"-16,1 0 16,17-35-1,-17-18-15,0 0 0,17-18 16,-18 18-16,-17-18 16,18 1-16</inkml:trace>
  <inkml:trace contextRef="#ctx0" brushRef="#br0" timeOffset="-158080.25">15469 16616 0,'0'53'16,"0"-18"-16,0 18 15,0-35-15,18 17 16,-18-17-16,18-1 0,-1-17 15,1 0-15</inkml:trace>
  <inkml:trace contextRef="#ctx0" brushRef="#br0" timeOffset="-157763.15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-156441.26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-156263.4">7567 17374 0,'0'-17'15,"35"17"-15,-17 0 16,53-18-16,-54 18 16</inkml:trace>
  <inkml:trace contextRef="#ctx0" brushRef="#br0" timeOffset="-156101.4">7655 17392 0,'0'35'0,"0"18"15,18 35 1,-18-52-16,18 34 16,17-52-1,-18-1-15,1-17 0,0 0 16</inkml:trace>
  <inkml:trace contextRef="#ctx0" brushRef="#br0" timeOffset="-155745.01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-155422.78">8026 17286 0,'17'18'16,"1"-1"-16,0 1 15,-1-18-15,1 18 16,0-18-16,-1 0 0,1 17 16,-1 1-1,-17 0-15,0-1 0,18 19 16,-18-19-16,0 18 16,0 1-16,-18 17 0,18-36 15,-17 1-15,17 0 16,-18-18-1,1 0 1,17-18 0</inkml:trace>
  <inkml:trace contextRef="#ctx0" brushRef="#br0" timeOffset="-154987">8590 17780 0,'-17'0'16,"34"18"-1,1-18 1,-1 0-16,19 17 16,-19-17-16,1 0 0,0 0 15</inkml:trace>
  <inkml:trace contextRef="#ctx0" brushRef="#br0" timeOffset="-154870.87">8643 17939 0,'0'35'15,"18"-17"1,-1-18-16,19 0 0,17 0 16,-36 0-1</inkml:trace>
  <inkml:trace contextRef="#ctx0" brushRef="#br0" timeOffset="-154717.44">9155 17939 0,'-18'17'16,"36"-17"-16</inkml:trace>
  <inkml:trace contextRef="#ctx0" brushRef="#br0" timeOffset="-154583.72">9437 17956 0,'17'18'16,"-17"0"-16,36-36 15</inkml:trace>
  <inkml:trace contextRef="#ctx0" brushRef="#br0" timeOffset="-154483.35">9701 17903 0,'0'18'15,"-17"-18"1</inkml:trace>
  <inkml:trace contextRef="#ctx0" brushRef="#br0" timeOffset="-152848.47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-151740.94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-151546.38">12012 17604 0,'18'17'16,"-1"-17"-16,1 0 15,17 0-15,1-17 0,-19 17 16,18 0 0,-17 0-16</inkml:trace>
  <inkml:trace contextRef="#ctx0" brushRef="#br0" timeOffset="-151390.08">12100 17639 0,'0'18'15,"0"-36"-15,0 53 0,0-17 0,0-1 16,18 1-16,-18 0 0,18-1 15,-1 19-15,1-19 16,-1 1 0,-17 0-16,18-18 15,-18-18-15,0 0 16,18 1-16</inkml:trace>
  <inkml:trace contextRef="#ctx0" brushRef="#br0" timeOffset="-151206.83">12241 17692 0,'36'0'15,"-19"0"1,19 17 0,-19 1-1,-17 0-15,0 17 16,-17-17-16,-19 17 16,36-17-16,-17-18 0,17 17 15,17-17 1,19-17-1,-1 17-15,-17-18 0</inkml:trace>
  <inkml:trace contextRef="#ctx0" brushRef="#br0" timeOffset="-150896.41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-150539.97">12841 17956 0,'18'18'16,"17"-18"-1,0 18-15,36-18 16,17 0 0,-53 0-16,-17 17 0,17-17 15</inkml:trace>
  <inkml:trace contextRef="#ctx0" brushRef="#br0" timeOffset="-150412.83">12947 18168 0,'18'35'15,"-1"-35"1,36 18-16,18-18 16,-36 0-16,0-18 15,1 18-15</inkml:trace>
  <inkml:trace contextRef="#ctx0" brushRef="#br0" timeOffset="-150250.07">13476 18062 0,'18'0'15,"-1"18"-15,19-36 16,-19 18-16,54-17 16,-53 17-16</inkml:trace>
  <inkml:trace contextRef="#ctx0" brushRef="#br0" timeOffset="-150127.75">13935 18062 0,'0'18'32,"17"-18"-32</inkml:trace>
  <inkml:trace contextRef="#ctx0" brushRef="#br0" timeOffset="-149994.99">14323 18045 0,'0'17'32,"-18"-17"-32</inkml:trace>
  <inkml:trace contextRef="#ctx0" brushRef="#br0" timeOffset="-148600.46">8026 15275 0,'-18'0'0,"36"0"63,-18 18-48</inkml:trace>
  <inkml:trace contextRef="#ctx0" brushRef="#br0" timeOffset="-148438.58">8026 15487 0,'17'0'31,"1"0"-15</inkml:trace>
  <inkml:trace contextRef="#ctx0" brushRef="#br0" timeOffset="-147569.95">8008 16739 0,'0'-17'16,"18"17"15,-1 0-16,1 0 1</inkml:trace>
  <inkml:trace contextRef="#ctx0" brushRef="#br0" timeOffset="-147442.62">8096 16916 0,'0'17'15,"0"-34"1</inkml:trace>
  <inkml:trace contextRef="#ctx0" brushRef="#br0" timeOffset="-146479.86">8343 17868 0</inkml:trace>
  <inkml:trace contextRef="#ctx0" brushRef="#br0" timeOffset="-146363.39">8414 17974 0</inkml:trace>
  <inkml:trace contextRef="#ctx0" brushRef="#br0" timeOffset="-145584.99">12612 18133 0,'0'17'15</inkml:trace>
  <inkml:trace contextRef="#ctx0" brushRef="#br0" timeOffset="-145440.24">12629 18309 0,'0'18'15,"18"-18"-15,-18-18 16</inkml:trace>
  <inkml:trace contextRef="#ctx0" brushRef="#br0" timeOffset="-139879.89">1393 10830 0,'-35'-17'16,"18"17"-16,-19-18 15,19 18 1,-1 0-16,0-18 0,36 36 15,35 17 1,17 1 0,-17-36-16,0 0 0,18 0 15,35-18-15,-53 18 16,0-18-16,-18 18 0,0-17 16</inkml:trace>
  <inkml:trace contextRef="#ctx0" brushRef="#br0" timeOffset="-139623.96">1570 10707 0,'18'17'16,"17"1"-16,-18 0 15,54-1-15,-36-17 16,36 18-16,-36 0 15,18 35 1,-53-36-16,0 54 16,-18-36-16,-35 53 15,18-52-15,-35 52 16,17-71-16,-18 36 16,54-35-16,-1 0 15</inkml:trace>
  <inkml:trace contextRef="#ctx0" brushRef="#br1" timeOffset="-127525.88">4533 12100 0,'-17'0'15,"-1"0"1,36 18 0,34-18-1,-16 0-15,70 0 16,-53 0-16,70-18 15,-70 18-15,35-17 16,-53 17-16,18 0 16,-35 0-16,-18-18 31</inkml:trace>
  <inkml:trace contextRef="#ctx0" brushRef="#br1" timeOffset="-127261.36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-115515.3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-114786.57">13688 14111 0,'-35'0'15,"52"0"17,71 0-17,1-18 1,-1 18-16,159 0 15,-106-17-15,176-1 16,-176 18-16,142-35 16,-178 35-16,72-18 15,-142 18-15</inkml:trace>
  <inkml:trace contextRef="#ctx0" brushRef="#br1" timeOffset="-112462.77">14217 7796 0,'-18'-17'16,"18"34"0,18 36-1,0-17-15,-1 52 16,1-53-16,0 53 16,-1-35-16,18 18 15,-17-54-15,0 19 16,-1-36-1</inkml:trace>
  <inkml:trace contextRef="#ctx0" brushRef="#br1" timeOffset="-112173.97">14005 8008 0,'18'-35'16,"35"-36"0,-18 18-1,-17 0-15,-1 36 16,1-19 0,0 36-16,-1 0 0,1 0 15,0 0-15,-1 36 16,19-19-16,-1 19 15,-18-36 1,36 17-16,-35 1 16,35-18-16</inkml:trace>
  <inkml:trace contextRef="#ctx0" brushRef="#br1" timeOffset="-111616.94">16193 7691 0,'0'35'15,"0"35"1,17-34-16,1 34 16,-1-17-16,1-18 0,0 1 15,17 17 1,-17-18-16,17 0 16</inkml:trace>
  <inkml:trace contextRef="#ctx0" brushRef="#br1" timeOffset="-111367.28">15998 7849 0,'18'-53'16,"17"18"-1,18-35 1,-35 52-16,17-17 15,-17 35-15,0 0 16,-18 17 0,17 1-16,-17 0 15,35 34-15,-17-34 16,35 35-16,-18-35 0,36-1 16,-36-17-1,-17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">1129 4075 0,'18'0'16,"34"0"-16,37-36 15,-19 1 1,-35 17-16,18 18 16,-35 18-1,-18 0-15</inkml:trace>
  <inkml:trace contextRef="#ctx0" brushRef="#br0" timeOffset="322.51">1217 4480 0,'53'0'16,"0"-35"-16,0 0 15,-18 35 1</inkml:trace>
  <inkml:trace contextRef="#ctx0" brushRef="#br0" timeOffset="578.22">1446 4586 0,'18'71'15,"0"-54"-15,17 36 16,-17-17-16,-1-19 0,36 1 15,-18-36-15,-17 18 16,17-17-16,1-36 16,-36 35-16,17-53 15,-34 36-15,-1 0 16,0 0-16,-35-1 16,36 19-16,-1-1 0,1 18 15,-1 0-15</inkml:trace>
  <inkml:trace contextRef="#ctx0" brushRef="#br0" timeOffset="804.27">1923 4745 0,'-18'-18'16,"0"-17"-1,1 0-15,-1-71 16,36 71-16,-18 17 16,17-17-16,1 17 15,17 0-15,-17 18 16,0 0-16,-1 0 16,18 36-16</inkml:trace>
  <inkml:trace contextRef="#ctx0" brushRef="#br0" timeOffset="1228.05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">6332 4128 0,'0'-18'0,"-17"36"16,17 52-1,17-35-15,-17 18 16,18 18-16,0 35 16,-1-36-16,1-35 0,35 36 15,-36-36-15,19-17 16,-19-18-1</inkml:trace>
  <inkml:trace contextRef="#ctx0" brushRef="#br0" timeOffset="4748.26">6579 4480 0,'0'53'15,"18"18"1,-18-54-16,18 19 15,-1-36-15,-17 17 16,18-34-16</inkml:trace>
  <inkml:trace contextRef="#ctx0" brushRef="#br0" timeOffset="4854.07">6632 4392 0</inkml:trace>
  <inkml:trace contextRef="#ctx0" brushRef="#br0" timeOffset="5299.16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">7355 4251 0,'0'35'15,"0"-17"1,0 0-16,0 17 15</inkml:trace>
  <inkml:trace contextRef="#ctx0" brushRef="#br0" timeOffset="5566.32">7426 4516 0,'18'-18'0,"-36"18"15</inkml:trace>
  <inkml:trace contextRef="#ctx0" brushRef="#br0" timeOffset="7618.85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">1164 6438 0,'35'0'15,"-17"-17"-15,17 17 16,36-18 0,-36 0-16,-17 1 0,35-1 15,-18 18-15</inkml:trace>
  <inkml:trace contextRef="#ctx0" brushRef="#br0" timeOffset="7992.07">1746 5733 0,'53'-36'0,"18"19"16,-1-1-1,-34 0-15,16 18 16</inkml:trace>
  <inkml:trace contextRef="#ctx0" brushRef="#br0" timeOffset="8147.91">1799 5821 0,'0'70'16,"35"-17"-1,1-17-15,17-19 16,-18 1-16,18-18 16,0-18-1,-36 1-15</inkml:trace>
  <inkml:trace contextRef="#ctx0" brushRef="#br0" timeOffset="8319.29">2152 5786 0,'0'52'15,"0"19"1,0-18 0,0-35-16,18-1 0,-1-17 15,1 0-15</inkml:trace>
  <inkml:trace contextRef="#ctx0" brushRef="#br0" timeOffset="8610.79">2311 5627 0,'35'0'15,"-17"-18"1,17 18-1,0 18-15,-17 17 16,-1 0-16,19 36 16,-1-1-16,-17-34 15,-1 52 1,-17-53-16,0-17 16,0 0-16,0-1 0,0 1 0,-17-18 15,-1 0 1,-17-18-1,35 1-15,-18-1 16</inkml:trace>
  <inkml:trace contextRef="#ctx0" brushRef="#br0" timeOffset="8969.18">2981 6138 0,'35'18'16,"1"-18"-16,16 0 15,1 0 1,-35-18-16,0 18 0</inkml:trace>
  <inkml:trace contextRef="#ctx0" brushRef="#br0" timeOffset="9113.58">2910 6332 0,'18'18'15,"35"17"-15,-18-35 16,1 0-16,34 0 15,-52 0-15,17 0 0,-17 0 16</inkml:trace>
  <inkml:trace contextRef="#ctx0" brushRef="#br0" timeOffset="9747.32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">4533 5803 0,'18'-17'16,"35"-1"0,-18 18-16,36-18 0,-36 18 15,0-17-15,0 17 16,-17 0-16</inkml:trace>
  <inkml:trace contextRef="#ctx0" brushRef="#br0" timeOffset="10193.79">4639 5874 0,'-18'70'16,"36"19"-16,17-37 15,-17-34-15,17 0 16,18-18 0,-35 17-16,17-34 0,-17 17 15,-1-18-15</inkml:trace>
  <inkml:trace contextRef="#ctx0" brushRef="#br0" timeOffset="10381.41">4957 5874 0,'0'17'0,"17"19"16,-17-19-16,0 19 15,0-19-15,18-17 0,-18 18 16,17-18-16,1 0 16,0-18-16</inkml:trace>
  <inkml:trace contextRef="#ctx0" brushRef="#br0" timeOffset="10675.88">5098 5733 0,'17'-18'16,"1"18"-16,0 0 15,-1 0-15,18 18 16,-17-18-16,17 53 16,1-18-16,-19 18 15,1-18-15,17 18 16,-35-35-16,18 17 15,-18-17-15,-18-1 16,1-17 0,-19 0-1,19 0-15,-1-17 16,-17-19 0</inkml:trace>
  <inkml:trace contextRef="#ctx0" brushRef="#br0" timeOffset="11678.8">5539 5733 0,'17'17'16,"36"71"-1,-18-35-15,71 71 16,-53-54 0,-18 1-16,18 0 0,-17-19 15,17 1-15,-18 0 0,0-17 0,36 16 16,-54-34-16,1 0 16,0-18-16</inkml:trace>
  <inkml:trace contextRef="#ctx0" brushRef="#br0" timeOffset="11866.87">5874 5874 0,'-53'123'15,"-18"18"1,54-52-16,-19 34 15,36-35-15,36-53 0,-19-17 16,19-18 0</inkml:trace>
  <inkml:trace contextRef="#ctx0" brushRef="#br0" timeOffset="12050.41">6562 6138 0,'70'0'0,"1"-17"15,-54 17 1,36-18-16,-35 0 16</inkml:trace>
  <inkml:trace contextRef="#ctx0" brushRef="#br0" timeOffset="12199.87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">7814 5627 0,'18'35'15,"-18"18"-15,0-35 16,17 17-16,-17-17 16,0-1-16,18-17 0,-18 18 15</inkml:trace>
  <inkml:trace contextRef="#ctx0" brushRef="#br0" timeOffset="13396.4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">1552 8132 0,'0'0'0,"18"0"0,0 0 0,-1 0 16,36 0-16,-35-18 15,35 0-15</inkml:trace>
  <inkml:trace contextRef="#ctx0" brushRef="#br0" timeOffset="15054.22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">2258 7514 0,'0'35'15,"0"-17"1,0 17-16,17 18 15,-17-35-15,0 0 0,18 17 16,0-18 0,-1-17-16</inkml:trace>
  <inkml:trace contextRef="#ctx0" brushRef="#br0" timeOffset="15558.61">2417 7391 0,'35'0'0,"0"17"16,0 1 0,-17 0-16,0 17 15,-1 0 1,1 0-16,-18-17 15,0 0-15,-35-18 16,17 17-16,0-17 16,-17 0-16,17 0 15,18-17-15,-17 17 16,-1 0 0,36 0-1</inkml:trace>
  <inkml:trace contextRef="#ctx0" brushRef="#br0" timeOffset="15976.55">2999 7902 0,'17'18'0,"36"-18"16,-18 0-16,36 0 15,-36 18-15,-17-18 16,0 0-16,-1 17 15</inkml:trace>
  <inkml:trace contextRef="#ctx0" brushRef="#br0" timeOffset="16104.79">3034 8149 0,'70'0'16,"-34"0"-16,34 0 15,-52 0-15,0 0 0</inkml:trace>
  <inkml:trace contextRef="#ctx0" brushRef="#br0" timeOffset="17011.59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">4516 7303 0,'17'-18'15,"18"18"-15,18 0 16,-17-18-16,34 1 16,-52 17-16,0 0 15,17-18 1,-35 36-16</inkml:trace>
  <inkml:trace contextRef="#ctx0" brushRef="#br0" timeOffset="17828.43">4533 7303 0,'0'35'0,"0"0"15,0 18 1,18 0 0,17 0-16,-17-18 0,17 18 15,18-35 1,-35-1-16,52-17 16,-52 0-1,-1-17-15</inkml:trace>
  <inkml:trace contextRef="#ctx0" brushRef="#br0" timeOffset="18212.09">4921 7373 0,'18'35'16,"-18"-17"-16,18 17 15,-18-17-15,0 0 16,0-1-16,0 18 16,0-17-16,17 0 15,1-18 1</inkml:trace>
  <inkml:trace contextRef="#ctx0" brushRef="#br0" timeOffset="18768.94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">5750 7267 0,'-17'18'16,"-1"17"-16,-17 53 16,17 53-1,18-52-15,0-1 16,0-18-16,18 72 16,-1-90-16,19 54 15,-1-53-15,18 0 16,-36-35-16,54-1 15,-53-34-15</inkml:trace>
  <inkml:trace contextRef="#ctx0" brushRef="#br0" timeOffset="20469.42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">6227 7938 0,'52'0'15,"-16"0"1,-1-18-16,36 0 0,-1 1 15</inkml:trace>
  <inkml:trace contextRef="#ctx0" brushRef="#br0" timeOffset="20848">6650 7179 0,'35'-18'16,"36"18"0,-54-17-16,54-1 15,-53 18-15,-1 0 16,1 0-16,-18 18 15,-18-18-15</inkml:trace>
  <inkml:trace contextRef="#ctx0" brushRef="#br0" timeOffset="21019.81">6703 7267 0,'17'53'15,"1"18"1,0-18-1,17-18-15,0-17 16,1-1-16,-1-17 16,-18 0-1,19-17-15</inkml:trace>
  <inkml:trace contextRef="#ctx0" brushRef="#br0" timeOffset="21203.52">7056 7338 0,'0'35'15,"0"18"-15,0-18 16,17 1-16,1-19 16,-1 1-16,1-18 15,17-18 1</inkml:trace>
  <inkml:trace contextRef="#ctx0" brushRef="#br0" timeOffset="21515.52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">7602 7073 0,'18'18'0,"35"35"16,-35-36-16,17 72 16,0-54-16,-17 18 15,17 70-15,-17-52 16,-18 88 0,0-89-16,-18 89 15,0-89-15,-17 1 0,-18 35 16,36-71-16,-36 36 15,35-54 1,-17 1-16,17 0 0,0-1 16</inkml:trace>
  <inkml:trace contextRef="#ctx0" brushRef="#br0" timeOffset="23221.97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">1323 10037 0,'53'0'16,"17"0"-1,-34 0-15,52-18 16,-70 0-16,17 18 16</inkml:trace>
  <inkml:trace contextRef="#ctx0" brushRef="#br0" timeOffset="23589.33">1870 9313 0,'0'0'0,"17"0"0,36 0 15,-35 0-15,35 0 16,-36 0-16,1 0 15</inkml:trace>
  <inkml:trace contextRef="#ctx0" brushRef="#br0" timeOffset="23768.43">1905 9402 0,'0'70'15,"0"-17"1,18 0-1,17 0-15,-17-18 16,17-35 0,-18 0-16,19 0 15</inkml:trace>
  <inkml:trace contextRef="#ctx0" brushRef="#br0" timeOffset="24039.56">2187 9384 0,'36'18'16,"-1"-1"-16,-18 1 16,1-1-16,-18 19 15,0-19-15,-18 1 0,18 0 16,-35 17-16,35-17 15,-17-1-15,34-17 32,18 0-17,-17 0-15,17 0 16,-17 0-16</inkml:trace>
  <inkml:trace contextRef="#ctx0" brushRef="#br0" timeOffset="24379.54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">3087 9772 0,'17'0'15,"1"0"1,17 0-16,-17 0 0,53 0 16,-54 0-16,18 0 15,-17 0-15</inkml:trace>
  <inkml:trace contextRef="#ctx0" brushRef="#br0" timeOffset="25086.62">3052 10001 0,'52'18'0,"-16"-18"15,-1 0-15,18-18 16,-35 18-16,17-17 0</inkml:trace>
  <inkml:trace contextRef="#ctx0" brushRef="#br0" timeOffset="25758.43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">4568 9331 0,'18'-18'0,"35"1"16,0-1-1,-18 18 1,-17 0-16</inkml:trace>
  <inkml:trace contextRef="#ctx0" brushRef="#br0" timeOffset="26124.41">4604 9419 0,'17'71'15,"1"-1"-15,17-34 16,-17-1-16,17-18 15,1 1 1,-1-36 0</inkml:trace>
  <inkml:trace contextRef="#ctx0" brushRef="#br0" timeOffset="26408.77">4904 9402 0,'35'0'15,"-17"35"1,-1 0 0,-17 0-16,-17 1 15,17-19-15,-18 1 16,18 17-1,0-17 1,18-1 0,17-17-16,0 0 15,18-35 1</inkml:trace>
  <inkml:trace contextRef="#ctx0" brushRef="#br0" timeOffset="26787.4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">6085 9984 0,'53'-18'16,"18"0"-16,-53 1 15,17 17-15,18-18 16</inkml:trace>
  <inkml:trace contextRef="#ctx0" brushRef="#br0" timeOffset="27893.41">6297 9243 0,'35'0'16,"18"0"-16,0 0 16,-18-18-16,-17 18 15</inkml:trace>
  <inkml:trace contextRef="#ctx0" brushRef="#br0" timeOffset="28061.09">6385 9278 0,'18'71'16,"0"17"0,17-35-16,0 0 15,-17-36-15,-1-17 16,19 0 0,-19 0-16,1-35 15</inkml:trace>
  <inkml:trace contextRef="#ctx0" brushRef="#br0" timeOffset="28233.71">6703 9419 0,'0'35'15,"17"1"-15,-17-19 16,18 1-16,0-18 15,-1 0-15,-17-18 16</inkml:trace>
  <inkml:trace contextRef="#ctx0" brushRef="#br0" timeOffset="28518.02">6844 9208 0,'18'0'15,"-1"0"1,18 0 0,-17 17-1,17 36-15,-35-18 0,18-17 16,0 53-16,-1-36 16,1-18-1,-18 19-15,0-19 0,0 19 16,0-19-16,-18 1 15,1-18-15,-1 0 16,0 0-16,1-18 16,-1 1-16,0-1 15</inkml:trace>
  <inkml:trace contextRef="#ctx0" brushRef="#br0" timeOffset="28800.78">7267 9737 0,'53'0'15,"18"17"1,-54-17-16,36 0 16,-35 0-16</inkml:trace>
  <inkml:trace contextRef="#ctx0" brushRef="#br0" timeOffset="28978.3">7320 9613 0,'0'88'16,"18"-17"-1,17 0 1,-35-36-16,35 0 15,-35-17-15</inkml:trace>
  <inkml:trace contextRef="#ctx0" brushRef="#br0" timeOffset="29579.1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">8467 9031 0,'53'0'0,"17"-18"16,-35 1-16,36-1 16,-53 18-16,17 0 15,-35-17 1</inkml:trace>
  <inkml:trace contextRef="#ctx0" brushRef="#br0" timeOffset="30017.98">8608 9119 0,'17'71'15,"-17"-36"-15,18 18 16,-18-18-16,18-17 0,17 17 15,-17-17-15,-1-18 16,1 18-16,17-18 16,-17-18-16,-1 0 15,-17 1-15</inkml:trace>
  <inkml:trace contextRef="#ctx0" brushRef="#br0" timeOffset="30285.59">8855 9084 0,'35'0'16,"-17"0"-1,17 35 1,-35-17-16,35 17 16,-35 1-1,0-19-15,0 18 0,0-17 16,-17 0-16,17-1 15,17-17 1,1 0 0,-1 0-16,1 0 15,0 0-15,-1 0 0,1 0 16</inkml:trace>
  <inkml:trace contextRef="#ctx0" brushRef="#br0" timeOffset="30664.4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">1623 11853 0,'35'-17'0,"-17"17"16,17-18-16,-17 18 16,35-18-16,-18 1 15,-18 17-15</inkml:trace>
  <inkml:trace contextRef="#ctx0" brushRef="#br0" timeOffset="32436.1">1834 10936 0,'71'18'15,"0"-1"-15,-36 1 16,35-18 0,-34 0-16,-1-18 0,-17 1 15</inkml:trace>
  <inkml:trace contextRef="#ctx0" brushRef="#br0" timeOffset="32637.3">1958 11042 0,'-18'71'0,"18"17"15,0 0 1,18-35-1,0-18-15,34 0 16,1-17-16,-17 0 16,17-18-16,-36-18 15</inkml:trace>
  <inkml:trace contextRef="#ctx0" brushRef="#br0" timeOffset="33528.64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">3281 11501 0,'35'17'0,"18"-17"16,0 18-1,-18-18-15,18-18 16,-18 18-16</inkml:trace>
  <inkml:trace contextRef="#ctx0" brushRef="#br0" timeOffset="34367.84">3351 11800 0,'71'0'15,"17"0"-15,-53-17 16,-17 17-16,17-18 16</inkml:trace>
  <inkml:trace contextRef="#ctx0" brushRef="#br0" timeOffset="39015.7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">4639 10954 0,'18'0'16,"35"0"-1,-36 0-15,54-18 16,-36 0-16,18 18 16,-53-17-1,18 17-15</inkml:trace>
  <inkml:trace contextRef="#ctx0" brushRef="#br0" timeOffset="39426.89">4727 10989 0,'0'18'15,"18"-1"-15,0 1 0,-1 35 16,1-35-16,17 52 16,-35-52-16,18-1 15,-18 19-15,17-19 0,1 1 16,0-18-16,-1 0 16</inkml:trace>
  <inkml:trace contextRef="#ctx0" brushRef="#br0" timeOffset="39667.03">4974 10989 0,'18'0'16,"17"0"-16,-17 0 16,-18 18-16,17 17 15,-34 0-15,17 1 16,-18-19-16,18 1 15,-18 17-15,18-17 16,0-1 0,36-17-16,-19 0 15,1-17-15,0 17 16,17-18-16</inkml:trace>
  <inkml:trace contextRef="#ctx0" brushRef="#br0" timeOffset="40005.93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">5680 10901 0,'-36'53'15,"19"0"1,-18 53-16,17 52 15,0-70-15,18 18 16,0 71-16,0-107 16,53 54-16,-18-89 15,36 53-15,-18-53 16,-35-17-16</inkml:trace>
  <inkml:trace contextRef="#ctx0" brushRef="#br0" timeOffset="40879.25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">6103 11712 0,'18'-17'15,"-1"17"-15,1 0 0,17-18 16,1 18 0,-1 0-16,-18-18 0,19 18 15,-19 0-15,1-17 0</inkml:trace>
  <inkml:trace contextRef="#ctx0" brushRef="#br0" timeOffset="41328.95">6456 10918 0,'0'-17'16,"17"17"-1,1 0-15,35 17 16,-18-17-16,36 0 16,-36-17-16,0 17 15,-17 0-15</inkml:trace>
  <inkml:trace contextRef="#ctx0" brushRef="#br0" timeOffset="41501.91">6544 10971 0,'0'71'16,"18"-18"-16,17 0 15,-35-36 1,35 19-16,-17-36 15,0 17-15,-1-17 0,18 0 16,-17-17 0,0 17-16</inkml:trace>
  <inkml:trace contextRef="#ctx0" brushRef="#br0" timeOffset="41769.11">6809 10971 0,'35'0'16,"0"18"0,0 0-1,1-18-15,-36 17 16,0 1-16,-36 17 16,19-17-1,17 17-15,-18-17 16,18-1-16,18 1 15,-1-18-15,1 0 16,17 0 0,-17 0-16,0-18 15</inkml:trace>
  <inkml:trace contextRef="#ctx0" brushRef="#br0" timeOffset="42274.97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">7920 11377 0,'18'0'15,"17"0"-15,0 0 16,18 0-1,-18 0-15,1 0 0,34 0 16,-52 0-16,-1 0 16</inkml:trace>
  <inkml:trace contextRef="#ctx0" brushRef="#br0" timeOffset="44749.56">8043 11624 0,'18'0'15,"17"18"-15,18-18 0,-35 0 16,17-18-16,18 0 16</inkml:trace>
  <inkml:trace contextRef="#ctx0" brushRef="#br0" timeOffset="46385.93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">9507 10583 0,'-17'-17'16,"-1"17"0,0 35-16,1-17 15,-18 140 1,35-87-16,0 17 15,0 18-15,-18-18 0,18 18 16,18-18-16,-18 0 0,35 53 16,0-88-16,36 36 15,-36-54-15,35-17 16,-34-18-16</inkml:trace>
  <inkml:trace contextRef="#ctx0" brushRef="#br0" timeOffset="47179.55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">9948 11289 0,'53'18'16,"-17"-18"0,34 0-1,-17 0-15,-18 0 16,-17 0-16</inkml:trace>
  <inkml:trace contextRef="#ctx0" brushRef="#br0" timeOffset="48586.78">10283 10566 0,'18'0'15,"35"0"1,-35 0-16,17 0 16,36 0-16,-54 0 15,36 0-15,-35 0 16,-1 0-16</inkml:trace>
  <inkml:trace contextRef="#ctx0" brushRef="#br0" timeOffset="48802.86">10336 10636 0,'0'18'16,"0"17"-1,0-17-15,0-1 0,0 36 16,18-17-16,-18-19 16,18 19-16,-1-19 0,19 1 15,-1-18 1,18 17-16,-36-17 16,19 0-16</inkml:trace>
  <inkml:trace contextRef="#ctx0" brushRef="#br0" timeOffset="49098.15">10566 10707 0,'17'0'0,"1"0"15,35 0 1,-35 17-16,17-17 0,0 18 15,-17 0 1,-36 35-16,0-36 16,-17 36-16,0-35 15,17-1 1,1 1-16,34-18 16,19 18-1,-19-18-15,36-18 16,-35 18-16,-1 0 15,1 0-15</inkml:trace>
  <inkml:trace contextRef="#ctx0" brushRef="#br0" timeOffset="49476.6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">13670 4427 0,'-35'53'16,"35"-17"-16,0-19 15,18-17-15,34 0 16,-16 0-16,17-35 15,-18 0-15,35-18 16,-52 17-16,0-16 16,-18 16-1,0-52-15</inkml:trace>
  <inkml:trace contextRef="#ctx0" brushRef="#br0" timeOffset="93059.86">13811 3810 0,'18'106'16,"0"-36"-16,-1 72 16,1-72-16,17 89 15,-17-106-15,17 35 16,-17-53-16,17-17 16,0-18-1</inkml:trace>
  <inkml:trace contextRef="#ctx0" brushRef="#br0" timeOffset="93254.88">14093 4233 0,'-52'18'16,"-1"35"0,17-18-16,19-17 15,17-1-15,0 19 16,53-1-16,-18-17 15,35 17-15,-34-35 16,34 18-16,-52-18 16,0 0-16</inkml:trace>
  <inkml:trace contextRef="#ctx0" brushRef="#br0" timeOffset="93979.2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">16387 3828 0,'17'88'15,"1"35"1,-1 1-16,1-54 15,0 54-15,17-36 16,-35-53-16,18 1 16,-1-19-16,-17 1 0,18-18 15,-18-18 1</inkml:trace>
  <inkml:trace contextRef="#ctx0" brushRef="#br0" timeOffset="96669.93">16633 4251 0,'18'53'0,"0"17"16,-18 1-1,17-36 1,-17-17-16</inkml:trace>
  <inkml:trace contextRef="#ctx0" brushRef="#br0" timeOffset="96814.06">16686 4110 0,'18'18'16,"-18"-1"-16,0 1 0,35 17 16,-17-17-1,0-1-15</inkml:trace>
  <inkml:trace contextRef="#ctx0" brushRef="#br0" timeOffset="97025.55">16898 4339 0,'0'53'16,"0"-18"-16,18-17 16,-1-18-1,1-18 1,-18 1-16,18-1 0,-18-35 15,0 18-15,0-18 16,-18 18-16,18-1 16,-18 36-16,1 18 15,17 0-15</inkml:trace>
  <inkml:trace contextRef="#ctx0" brushRef="#br0" timeOffset="97264.61">17145 4410 0,'0'0'0,"0"-18"0,0 0 0,-18 1 15,18-1-15,18 1 16,-18-1-16,35 0 16,-17 18-16,17 0 15,-35 18-15,18 0 16,-1-1-16,1 1 0,-18-1 15,0 19-15,18-19 16,-18 1-16,0 17 16,0-17-16</inkml:trace>
  <inkml:trace contextRef="#ctx0" brushRef="#br0" timeOffset="97414.74">17551 3951 0,'0'18'16</inkml:trace>
  <inkml:trace contextRef="#ctx0" brushRef="#br0" timeOffset="97564.57">17639 4286 0,'-18'36'16,"1"-19"-1</inkml:trace>
  <inkml:trace contextRef="#ctx0" brushRef="#br0" timeOffset="99466.27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">13511 5803 0,'53'0'16,"18"0"0,17 0-1,-35 0-15,35-17 16,0 17-16,-70 0 15,17-18-15,-17 18 16</inkml:trace>
  <inkml:trace contextRef="#ctx0" brushRef="#br0" timeOffset="100350.42">14093 5274 0,'18'0'16,"53"-35"-1,-36 35-15,36-18 16,-54 0-16,1 18 0</inkml:trace>
  <inkml:trace contextRef="#ctx0" brushRef="#br0" timeOffset="100534.37">14129 5345 0,'17'53'16,"1"-1"-1,-18-34-15,18 17 16,-1 1-16,1-36 0,0 17 16,-1-17-16,1 0 15,0-17-15,-1 17 16,1-18-16</inkml:trace>
  <inkml:trace contextRef="#ctx0" brushRef="#br0" timeOffset="100785.01">14376 5292 0,'17'0'0,"1"0"16,0 17-16,-1-17 16,1 18-16,0 0 15,-18-1-15,0 19 16,-18-19-1,18 1 1,0-1 0,18-17-16,-1 0 15,18 0-15,-17-17 16</inkml:trace>
  <inkml:trace contextRef="#ctx0" brushRef="#br0" timeOffset="101103.3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">15169 5574 0,'-17'0'0,"34"0"31,1 0-15,0 0-16,17 0 15,-17 0-15,35-18 16,-36 18-16,1-17 15,-18 34 1,-18 1 0,1-18-16</inkml:trace>
  <inkml:trace contextRef="#ctx0" brushRef="#br0" timeOffset="101913.33">15169 5697 0,'18'18'15,"17"-18"-15,18 0 16,-17 0-16,16-18 16,1 18-1,-53-17-15,18 17 16</inkml:trace>
  <inkml:trace contextRef="#ctx0" brushRef="#br0" timeOffset="102824.88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">16316 5768 0,'35'0'15,"1"-18"-15,-1 18 16,0-17-16,0 17 15,-17 0-15,0-18 0,-1 18 16</inkml:trace>
  <inkml:trace contextRef="#ctx0" brushRef="#br0" timeOffset="103361.06">16722 5062 0,'35'-17'31,"18"17"-31,-35 0 16,34-18-16,-34 18 15,0 0-15</inkml:trace>
  <inkml:trace contextRef="#ctx0" brushRef="#br0" timeOffset="103564.95">16757 5062 0,'0'53'15,"0"35"1,18-35-16,17 0 16,-17-17-1,17-19-15,-18 1 16,1-18-16,17 18 16,-17-18-16,0-18 15,-18 0-15</inkml:trace>
  <inkml:trace contextRef="#ctx0" brushRef="#br0" timeOffset="103843.85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">17762 5662 0,'18'0'15,"17"-18"1,-17 18-16,17-17 16,0 17-16,1 0 15,-19 0 1,1 0 0</inkml:trace>
  <inkml:trace contextRef="#ctx0" brushRef="#br0" timeOffset="105411.58">18344 5080 0,'0'18'16,"0"-1"-1,36 36 1,-1-18-16,53 18 15,-53-35-15,71 35 16,-35-53-16,-18 18 16,-18-1-16,18 1 0,-18 0 15,1-18-15,-1 17 16,-18-17-16</inkml:trace>
  <inkml:trace contextRef="#ctx0" brushRef="#br0" timeOffset="105695.62">19209 5151 0,'-18'0'16,"-17"0"-1,0 0-15,-18 35 16,17-18-16,-17 19 15,18-1-15,18 18 16,-1-18-16,36 36 16,-1-36-16,18 53 15,1-52-15,17 52 16,-18-53-16,0 53 16,-35-53-1,0 36-15</inkml:trace>
  <inkml:trace contextRef="#ctx0" brushRef="#br0" timeOffset="111211.56">25135 4621 0,'18'0'16,"17"18"-1,1 0-15,-1-1 16,0 19-16,53 17 16,-52-36-16,34 36 15,-35-35-15,1-1 16,-19-17-16,1 0 0</inkml:trace>
  <inkml:trace contextRef="#ctx0" brushRef="#br0" timeOffset="111480.13">25770 4639 0,'-17'0'31,"-1"0"-31,1 0 16,-36 35-16,35 1 16,-35 17-16,35-18 15,1 35-15,-1-52 16,18 53 0,0-36-16,35 53 15,-35-53-15,36 36 16,-19-36-16,1 18 15,-18-35-15</inkml:trace>
  <inkml:trace contextRef="#ctx0" brushRef="#br0" timeOffset="111748.12">25912 4957 0,'17'0'16,"18"0"-16,18 0 15,-35-18-15,0 18 0,35 0 16</inkml:trace>
  <inkml:trace contextRef="#ctx0" brushRef="#br0" timeOffset="111867.93">25964 5133 0,'36'0'15,"34"0"1,-52 0-16,17 0 16</inkml:trace>
  <inkml:trace contextRef="#ctx0" brushRef="#br0" timeOffset="112300.76">26564 4657 0,'18'0'31,"-1"0"-15,19-18-16,17 18 16,-18 0-16,18-18 15,-36 18-15,19 0 16,-19 0-16,-34-17 16</inkml:trace>
  <inkml:trace contextRef="#ctx0" brushRef="#br0" timeOffset="112608.19">26564 4639 0,'0'35'15,"18"1"-15,-18 34 16,17-17-16,-17-18 0,18 71 16,-18-71-16,0 54 15,0-54-15,18-17 16,-18-1-16,17 1 0,1-1 16,0 1-1,17-18 1,0-18-16,-17 18 15,17 18-15</inkml:trace>
  <inkml:trace contextRef="#ctx0" brushRef="#br0" timeOffset="113221.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">27623 4551 0,'0'17'31,"-18"36"-15,18 0 0,0-17-16,18-19 0,-1 36 15,-17-35-15,35 17 16,-17-17-1,0-18 1,-1 0-16</inkml:trace>
  <inkml:trace contextRef="#ctx0" brushRef="#br0" timeOffset="113904.09">27799 4710 0,'0'35'16,"0"-17"-16,0-1 0,18 1 16,-18-1-1,17-17-15,1 0 16</inkml:trace>
  <inkml:trace contextRef="#ctx0" brushRef="#br0" timeOffset="114126.21">27922 4533 0,'36'35'15,"-19"1"-15,1-19 0,35 54 16,-36-36-1,19 1-15,-19 16 16,-17-16-16,0-19 0,-53 19 16</inkml:trace>
  <inkml:trace contextRef="#ctx0" brushRef="#br0" timeOffset="115867.68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">29157 4568 0,'0'-17'16,"-18"17"-1,18 17-15,0 1 0,0 0 16,0-1-16,0 1 15,0 35-15,0-35 16,0-1-16,0 19 0,18-1 16,0-35-16,-1 17 15,19 1 1,-19-18 0</inkml:trace>
  <inkml:trace contextRef="#ctx0" brushRef="#br0" timeOffset="118781.5">29351 4657 0,'18'0'0,"17"0"16,-17 0-16,17 0 16,-17 0-16,-1 17 15,1 1-15,-18 0 0,0-1 16,-18 1-16,1 0 15,17-1 1,17-17 15,19 0-15</inkml:trace>
  <inkml:trace contextRef="#ctx0" brushRef="#br0" timeOffset="118991.83">29580 4533 0,'36'18'15,"-19"17"1,1 0-16,0-17 0,17 35 16,-35-35-16,0 35 15,0-18-15,-35 0 16,17 0-16,0-17 15,1 0-15,-1-1 16,0 19-16</inkml:trace>
  <inkml:trace contextRef="#ctx0" brushRef="#br0" timeOffset="119181">29968 5115 0,'18'0'16,"0"0"0,-1 0-16,1-17 0,0 17 15</inkml:trace>
  <inkml:trace contextRef="#ctx0" brushRef="#br0" timeOffset="119337.87">30268 5115 0,'18'0'16,"0"0"-16,-1 0 15,36-17-15,-35 17 16,17 0-16</inkml:trace>
  <inkml:trace contextRef="#ctx0" brushRef="#br0" timeOffset="119456.59">30621 5098 0,'35'0'16,"-17"-18"-1,17 18 1</inkml:trace>
  <inkml:trace contextRef="#ctx0" brushRef="#br0" timeOffset="119565.2">30745 5115 0,'17'0'16,"1"-17"0,0 17-16,-1 0 15,1 0-15</inkml:trace>
  <inkml:trace contextRef="#ctx0" brushRef="#br0" timeOffset="119865.24">31256 5115 0,'-35'53'0,"0"0"16,-18 18-1,17-36 1,19-17-16,-1-1 0</inkml:trace>
  <inkml:trace contextRef="#ctx0" brushRef="#br0" timeOffset="120332.1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">31944 4674 0,'-18'18'16,"18"35"0,0-35-1,0 17-15,0 0 0,18 18 16,0-18 0,-1-17-16,1-18 0,0 0 15</inkml:trace>
  <inkml:trace contextRef="#ctx0" brushRef="#br0" timeOffset="120994.46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">32420 4692 0,'36'0'0,"-1"35"16,0 18-1,-17-18-15,-1 54 16,-17-54-16,0-17 0,-17 52 16,-1-52-16,-17-1 15,35 1 1,-18-18-16</inkml:trace>
  <inkml:trace contextRef="#ctx0" brushRef="#br0" timeOffset="121774.07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">14288 6862 0,'17'0'32,"18"-18"-17,1 18-15,-1-18 16,18 18-16,-18 0 0,-17 0 16</inkml:trace>
  <inkml:trace contextRef="#ctx0" brushRef="#br0" timeOffset="128487.35">14411 6914 0,'-18'36'16,"18"17"-16,0-18 16,0 18-16,0-18 15,18-17-15,-18-1 16,18 1-16,17 0 0,0-1 15,0 1-15,1-18 16</inkml:trace>
  <inkml:trace contextRef="#ctx0" brushRef="#br0" timeOffset="128741.4">14605 6932 0,'18'0'16,"-1"18"-16,1-1 16,0 19-1,-1-19-15,-17 19 16,-17-19-16,17 18 16,-18-17-16,0 0 15,18-1-15,18-17 16,35 0-1,-36-17-15,36-1 16,-35 18-16</inkml:trace>
  <inkml:trace contextRef="#ctx0" brushRef="#br0" timeOffset="129352.04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">15363 7303 0,'18'0'15,"0"17"-15,35-17 16,-36 0-16,54 0 16,-36 0-16,18-17 15,-35 17-15,-18-18 16</inkml:trace>
  <inkml:trace contextRef="#ctx0" brushRef="#br0" timeOffset="129831.16">15505 7444 0,'70'0'16,"-17"0"-1,-18-18-15,1 0 0,-19 18 16</inkml:trace>
  <inkml:trace contextRef="#ctx0" brushRef="#br0" timeOffset="130308.78">16387 6720 0,'-18'18'16,"18"17"-16,0 54 16,0-54-16,18 18 0,-18-18 15,35 53 1,18-17-16,-36-36 0,-17 0 16,18 1-1</inkml:trace>
  <inkml:trace contextRef="#ctx0" brushRef="#br0" timeOffset="130476.05">16263 7303 0,'18'0'0,"35"0"16,0 0-16,70 0 16,-52-18-16,87-17 15,-69 17-15,34-17 16,-88 35-16,1 0 15</inkml:trace>
  <inkml:trace contextRef="#ctx0" brushRef="#br0" timeOffset="131077.78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">18380 7338 0,'0'-18'16,"17"18"-16,19-17 16,-1 17-16,35-18 15,-34 0-15,34 1 16,-34-1-16,-19 0 16</inkml:trace>
  <inkml:trace contextRef="#ctx0" brushRef="#br0" timeOffset="132361.71">18785 6720 0,'0'-17'0,"18"17"15,17-18-15,18 1 16,-17 17-1,-19-18-15,1 18 16</inkml:trace>
  <inkml:trace contextRef="#ctx0" brushRef="#br0" timeOffset="132527.73">18838 6720 0,'0'71'16,"18"0"-1,0-36-15,-1 18 16,1-36-16,0 1 0,-1-18 16,18 18-1,-35-36-15,18 0 16</inkml:trace>
  <inkml:trace contextRef="#ctx0" brushRef="#br0" timeOffset="132755.15">19032 6720 0,'18'18'0,"0"0"15,-18-1-15,17 1 16,-17 0-16,0-1 16,0 1-16,0 0 0,0-1 15,0 1-15,0-1 16,18-17-16,0 0 15,34 0-15,1 0 16,-35-17-16,0-1 16</inkml:trace>
  <inkml:trace contextRef="#ctx0" brushRef="#br0" timeOffset="133184.82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">19985 7267 0,'18'0'15,"17"0"-15,-18 0 16,19 0-16,-19-17 16,1 17-16,17 0 0</inkml:trace>
  <inkml:trace contextRef="#ctx0" brushRef="#br0" timeOffset="134903.79">20267 6685 0,'18'0'31,"17"0"-16,0-17-15,1-1 16,-19 18-16,18-18 16,-52 18 15</inkml:trace>
  <inkml:trace contextRef="#ctx0" brushRef="#br0" timeOffset="135070.15">20338 6720 0,'0'53'16,"0"0"-1,0-17-15,0 16 16,0-34-16,0 17 16,17-17-16,1 0 15,0-18-15,17 0 16,-18 0-16,19-36 16,-19 19-1</inkml:trace>
  <inkml:trace contextRef="#ctx0" brushRef="#br0" timeOffset="135302.88">20620 6738 0,'0'53'16,"0"-18"-16,0 18 15,18-35 1,-1 17-16</inkml:trace>
  <inkml:trace contextRef="#ctx0" brushRef="#br0" timeOffset="135638.76">20708 6668 0,'18'0'0,"-1"-18"16,1 18-16,17 0 15,-17 0 1,0 0 0,-18 18-16,17-1 0,-17 18 15,0 1-15,0 34 16,18-34-16,-18 16 16,0-34-1,17 0-15,-17-1 16,-17-17 15,-1-17-15,18-1-16,-17 0 15</inkml:trace>
  <inkml:trace contextRef="#ctx0" brushRef="#br0" timeOffset="136277.38">21026 6491 0,'17'0'47,"1"0"-47,-1 0 15,1 0-15,17-18 16,-17 18-16,35 0 15,-18-17-15,1 17 16,-1-18-16,-18 18 16,1 0-16,-36 0 15</inkml:trace>
  <inkml:trace contextRef="#ctx0" brushRef="#br0" timeOffset="136432.14">21237 6491 0,'0'53'16,"0"0"-1,18 18 1,0-19-16,-18-16 0,17 17 16,1-36-1</inkml:trace>
  <inkml:trace contextRef="#ctx0" brushRef="#br0" timeOffset="137660.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">14182 8643 0,'17'-18'0,"1"18"0,17-17 15,18-1-15,18 1 16,-36 17 0,-17 0-16</inkml:trace>
  <inkml:trace contextRef="#ctx0" brushRef="#br0" timeOffset="139207.47">14323 8661 0,'17'70'15,"-17"-34"-15,18-1 0,0 35 16,-1-34 0,1-1-1,17 0 1,-17-35-16</inkml:trace>
  <inkml:trace contextRef="#ctx0" brushRef="#br0" timeOffset="139468.66">14587 8678 0,'18'18'15,"-18"0"-15,18-1 16,-1 1-16,-17 0 0,18-1 16,-18 1-16,-18-1 0,18 1 15,-17 0 1,17-1-16,0 1 16,17-18-16,1 18 15,17-18-15,-17-18 16,17 0-16,-17 18 15</inkml:trace>
  <inkml:trace contextRef="#ctx0" brushRef="#br0" timeOffset="140020.03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4">15381 9066 0,'35'0'16,"1"18"0,17-18-1,0 18-15,-18-18 16,-18 17-16</inkml:trace>
  <inkml:trace contextRef="#ctx0" brushRef="#br0" timeOffset="140730.22">15469 9208 0,'36'17'15,"-19"-17"-15,1 0 16,17 0-16,-17 0 15,-1 0 1</inkml:trace>
  <inkml:trace contextRef="#ctx0" brushRef="#br0" timeOffset="141197.44">16281 8537 0,'17'0'16,"-17"18"-16,0 17 0,18 53 15,-18 18 1,18 18 0,-1-89-16,1 18 0,0 17 15,-1-34-15,-17-19 16</inkml:trace>
  <inkml:trace contextRef="#ctx0" brushRef="#br0" timeOffset="141370.29">16157 9155 0,'18'0'16,"0"0"0,17 17-16,18-17 15,0 0-15,0 0 0,17-17 0,1 17 16,-1-18-16,1 0 15,17 18-15,-53 0 16,-17 0-16,0 0 0,-36 18 16</inkml:trace>
  <inkml:trace contextRef="#ctx0" brushRef="#br0" timeOffset="141822.06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1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4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">19791 8537 0,'-35'18'16,"17"35"-16,0 0 15,1 17-15,-1 1 16,0 17-16,18 0 0,-17 71 15,17-36 1,17-70-16,19 0 0,34 18 16,1-36-1,-18-35-15</inkml:trace>
  <inkml:trace contextRef="#ctx0" brushRef="#br0" timeOffset="150535.16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">20655 9225 0,'53'0'0,"18"-17"16,-1-1-1,-52 0-15</inkml:trace>
  <inkml:trace contextRef="#ctx0" brushRef="#br0" timeOffset="151213.81">21026 8537 0,'17'0'16,"36"0"-16,0 0 16,-18-17-16,18 17 15,-35-18-15,0 18 16</inkml:trace>
  <inkml:trace contextRef="#ctx0" brushRef="#br0" timeOffset="151391.5">21096 8590 0,'18'53'15,"-18"-18"-15,17-17 16,-17 17-16,18 1 15,0-1-15,-18-18 0,35 19 16,-17-36-16,17 17 16,-17-34-1</inkml:trace>
  <inkml:trace contextRef="#ctx0" brushRef="#br0" timeOffset="151625.97">21325 8590 0,'36'0'16,"-19"0"-16,19 35 15,-19-35 1,-17 18-16,0 35 16,-17-18-16,-1-17 15,0 17-15,18-17 16,0-1-16,18-17 0,17 0 15,-17 0-15,0 0 16,17 0-16,-18-17 16,1 17-16</inkml:trace>
  <inkml:trace contextRef="#ctx0" brushRef="#br0" timeOffset="151999.04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">22102 9331 0,'0'35'0,"17"-17"16,-17 0-16,-17 17 15,-1 18 1,0-36-16,-17 1 0,17 0 16,-17-1-16,17-17 15,-34 18-15,34-18 16</inkml:trace>
  <inkml:trace contextRef="#ctx0" brushRef="#br0" timeOffset="153493.7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4">23336 9208 0,'0'52'16,"36"1"-16,-36-17 16,35-1-16,-18-35 15</inkml:trace>
  <inkml:trace contextRef="#ctx0" brushRef="#br0" timeOffset="153804.63">23354 8978 0,'-18'-17'15,"18"-1"-15,0 36 16,36 17 0,-19-18-16</inkml:trace>
  <inkml:trace contextRef="#ctx0" brushRef="#br0" timeOffset="154032.81">23566 9102 0,'-18'17'15,"18"19"1,-18-19-16,36 19 16,0-19-16,17 18 15,-18-17-15,19 0 16,-36-1-16,17 1 15,-34-18 1,-19 18-16,1-18 16,-18 0-1,18 0-15,0 0 16,35-18-16</inkml:trace>
  <inkml:trace contextRef="#ctx0" brushRef="#br0" timeOffset="154194.6">23813 9119 0,'88'-17'16,"-18"17"0,-34 0-16,-1 0 0,-18 0 15</inkml:trace>
  <inkml:trace contextRef="#ctx0" brushRef="#br0" timeOffset="154328.44">23813 9260 0,'17'18'16,"1"-18"-16,-1 0 16,54 0-16,-53 0 15,52-18-15,-52 18 16</inkml:trace>
  <inkml:trace contextRef="#ctx0" brushRef="#br0" timeOffset="154784.65">24483 8625 0,'0'71'16,"0"52"-1,17-52-15,19 52 16,-19-70-16,1 0 16,17 0-16,18 18 15,-35-36-15,-1-17 0,1-1 16</inkml:trace>
  <inkml:trace contextRef="#ctx0" brushRef="#br0" timeOffset="155334.41">25224 9349 0,'-18'35'16,"18"-17"-16,-35 17 16,35 0-16,-36-17 15,36-1-15,-35 1 16,0-18-16</inkml:trace>
  <inkml:trace contextRef="#ctx0" brushRef="#br0" timeOffset="156491.26">25735 8467 0,'0'35'15,"0"0"-15,0 36 16,0-1-16,18 19 16,-18-1-16,17 70 0,1-69 15,0 34-15,-18-70 16,17 0-16,1-35 15,0-18 1,-1 0-16</inkml:trace>
  <inkml:trace contextRef="#ctx0" brushRef="#br0" timeOffset="156680.27">25929 8996 0,'-53'17'15,"0"1"1,18 0-16,35-1 0,0 1 16,35 35-1,36-18 1,17 1-16,-53-19 16,36 1-1</inkml:trace>
  <inkml:trace contextRef="#ctx0" brushRef="#br0" timeOffset="156993.25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1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7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">28063 9172 0,'-17'0'0,"-1"18"16,18 0-16,-17 17 16,34 0-16,1 0 15,-18-17-15,35 17 16,-17-17-1,-36-18 17,0 0-32,-17 18 15,18-18-15,-1 0 16</inkml:trace>
  <inkml:trace contextRef="#ctx0" brushRef="#br0" timeOffset="159116.44">28363 9049 0,'53'-18'15,"-17"18"-15,16 0 16,-34 0-16</inkml:trace>
  <inkml:trace contextRef="#ctx0" brushRef="#br0" timeOffset="159244.11">28434 9155 0,'0'35'16,"18"-35"-16,34 0 15,-34 0 1,35 0-16,-35-18 0,17 1 16</inkml:trace>
  <inkml:trace contextRef="#ctx0" brushRef="#br0" timeOffset="159478.66">28769 8696 0,'53'0'16,"53"0"0,-53 0-16,88 0 15,-88 0-15,17 0 0,-34 0 16,-1-18-16,-18 18 15,-34 0-15</inkml:trace>
  <inkml:trace contextRef="#ctx0" brushRef="#br0" timeOffset="159627.73">29069 8855 0,'0'88'15,"18"-35"-15,-18 35 16,17-53-1,1 36-15,-18-53 0,0-1 16,0 1-16,17-1 16</inkml:trace>
  <inkml:trace contextRef="#ctx0" brushRef="#br0" timeOffset="160340.5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">22595 9772 0,'-17'0'0,"34"0"47,1 0-47,17 0 16,-17-18-16,70 18 15,-17 0-15,-1 0 16,18 0-16,18 0 0,124-17 16,-107 17-16,142 0 15,-124 0-15,-18 0 16,-17 17-16,-18-17 0,53 18 16,-105 0-1,34-1-15</inkml:trace>
  <inkml:trace contextRef="#ctx0" brushRef="#br1" timeOffset="182107.21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">26776 8079 0,'0'17'0,"17"1"16,-17 0-1,0-1-15,0 54 16,0-36-16,0 18 16,18-18-16,17-17 15,-17-1-15,35-17 16,-35 0-16,35-17 15,-36 17-15,36-18 16,-35 18-16,17-17 16</inkml:trace>
  <inkml:trace contextRef="#ctx0" brushRef="#br1" timeOffset="186499.15">27869 6279 0,'-17'-17'0,"-1"17"16,-35 35-16,36-17 15,-1 17-15,0 0 0,-17 53 16,17-35-16,18 36 16,0-36-16,36 35 15,-1-53 1,18 18-16,-18-35 15,36 17 1,-54-18-16,19 1 0</inkml:trace>
  <inkml:trace contextRef="#ctx0" brushRef="#br1" timeOffset="190859.79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">28716 6773 0,'18'0'0,"-1"0"31,1 18-15,-18 0-1,0-1-15,0 1 16,0 0-16,-35 17 16,17-18-16,0 1 15,-34 0 1,16-1-16</inkml:trace>
  <inkml:trace contextRef="#ctx0" brushRef="#br1" timeOffset="193272.95">29016 6156 0,'0'-18'16,"0"36"-16,18-18 15,-18 18 1,35 17-16,-17-17 16,17 34-16,-18-16 15,1-1-15,-18 0 0,18 18 16,-1 0-16,-17 0 0,18 0 15,-18 53 1,0-53-16,-18-18 0,1 36 16,-1-36-16,-17 35 15,0-34-15</inkml:trace>
  <inkml:trace contextRef="#ctx0" brushRef="#br1" timeOffset="-210960.36">28046 7391 0,'0'-18'16,"-18"18"15,1 18-15,-1-1-16,-17 54 16,17-18-16,-17 53 15,35-53-15,-18 70 16,18-88-1,18 71-15,-1-71 16,72 18-16,-54-17 16,35-19-16,-34 1 15,17-18 1,-36 0-16</inkml:trace>
  <inkml:trace contextRef="#ctx0" brushRef="#br1" timeOffset="-199747.46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-199017.7">29492 7938 0,'0'-18'16,"18"18"-16,0 0 31,-1 35-31,1-35 16,-18 53 0,-18-35-16,18-1 0,-17 1 15,-1 0-15,0 17 0,-17 0 16,17-35-16,1 18 15</inkml:trace>
  <inkml:trace contextRef="#ctx0" brushRef="#br1" timeOffset="-198240.14">30215 7461 0,'0'-17'0,"0"34"15,18 1-15,-18 17 16,0 36 0,0-36-16,18 18 0,-18-18 15,0 36-15,0-36 16,0 0-16,17 1 15,-17-19-15,0 1 0,0 0 0,18-1 16</inkml:trace>
  <inkml:trace contextRef="#ctx0" brushRef="#br1" timeOffset="-197762.36">30568 7197 0,'18'0'15,"-1"0"-15,1 35 16,17-17-16,1 35 0,17 35 16,-18-18-16,0 54 15,-17-71-15,17 70 16,-35-70-16,-18 71 16,1-72-16,-18 19 15,-1-18-15,-34 0 16,52-18-16,-53 0 15,36-17-15</inkml:trace>
  <inkml:trace contextRef="#ctx0" brushRef="#br1" timeOffset="-186031.87">29034 7232 0,'17'0'78,"1"0"-62,0-18-1,-1 18-15,1 0 16,-1 0 0,1-17-16,0 17 15,-36 0 1</inkml:trace>
  <inkml:trace contextRef="#ctx0" brushRef="#br1" timeOffset="-185744.38">29016 7250 0,'0'17'16,"0"1"-1,0 0-15,0-1 16,0 1-16,0 17 16,0 0-16,18 1 15,-1-36-15,1 17 16,0-17-16,-1 0 15,1 0-15,-1 0 16,1 0 0,-18-17-16</inkml:trace>
  <inkml:trace contextRef="#ctx0" brushRef="#br1" timeOffset="-185433.92">29245 7285 0,'18'0'15,"17"18"1,-35 17-1,0-18 1,-17 19-16,-1-1 16,18-17-16,0-1 15,18 1 1,-1-18-16,1 0 16,-1 0-16,1 0 15,0 0-15</inkml:trace>
  <inkml:trace contextRef="#ctx0" brushRef="#br1" timeOffset="-184854.45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-183975.83">28434 5997 0,'18'0'31,"17"0"-31,-18-17 15,1 17-15,17 0 16,-17 0-16,-18-18 0,18 18 16</inkml:trace>
  <inkml:trace contextRef="#ctx0" brushRef="#br1" timeOffset="-183776.04">28434 6068 0,'0'53'16,"0"0"-1,0-18-15,0 0 16,0-17-16,0-1 16,18 1-1,17-18 1,-18 0-16,19-18 15</inkml:trace>
  <inkml:trace contextRef="#ctx0" brushRef="#br1" timeOffset="-183342.48">28593 6068 0,'0'17'16,"17"-17"0,-17 18-16,18 0 15,0-18-15,-18 17 16,0 1 0,0 0-1,-18-18-15,18 17 16,-18-17-16,18 36 15,0-19-15,0 1 16,18-18 15</inkml:trace>
  <inkml:trace contextRef="#ctx0" brushRef="#br1" timeOffset="-182980.39">28734 5962 0,'17'-18'15,"1"18"1,0 0-1,-1 18 1,-17 0 0,0 17-1,0-17-15,0-1 0,0 54 16,18-54-16,0 36 16,-18-17-16,17-1 15,-17-18 1,0 1-16,-17-18 15,-1 0 1,0 0 0,-17 0-16</inkml:trace>
  <inkml:trace contextRef="#ctx0" brushRef="#br0" timeOffset="-143817.85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-143339.99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-143168.51">13670 11412 0,'18'-17'15,"17"17"-15,-17 0 16,35 0 0,0 0-16,-18 0 0,53 0 15,-53 0-15,36 0 16</inkml:trace>
  <inkml:trace contextRef="#ctx0" brushRef="#br0" timeOffset="-141321.57">14270 10636 0,'18'0'15,"-1"0"-15,36 0 16,-35 0-16,-1-17 16,1 17-16,0 0 15,-36 0 17,0 0-32</inkml:trace>
  <inkml:trace contextRef="#ctx0" brushRef="#br0" timeOffset="-141165.22">14305 10689 0,'0'53'0,"0"0"16,0 18-1,0-36-15,18 0 0,-1 0 16,1-17-16,0 0 0,-1-1 16,1 1-16,17-18 15,-17-18 1,0 1-16</inkml:trace>
  <inkml:trace contextRef="#ctx0" brushRef="#br0" timeOffset="-140987.92">14605 10777 0,'0'53'16,"-18"0"-1,18-18-15,18-17 16,0 0 0,-1-1-16,1-17 0,0-17 15</inkml:trace>
  <inkml:trace contextRef="#ctx0" brushRef="#br0" timeOffset="-140704.12">14728 10672 0,'18'-18'16,"0"18"-16,-1 0 0,19-18 15,-19 18 1,19 36-16,-36-19 16,35 54-16,-35-36 15,18 53-15,-1-35 16,-17 18-16,18-36 15,-18 0 1,17-17-16,-34-18 16,17-18-1,-35-17 1,17 17 0</inkml:trace>
  <inkml:trace contextRef="#ctx0" brushRef="#br0" timeOffset="-140175.4">15363 11148 0,'18'0'15,"17"0"-15,-17 0 16,17 0-16,1-18 16,17 1-16,-18 17 15,-18-18-15</inkml:trace>
  <inkml:trace contextRef="#ctx0" brushRef="#br0" timeOffset="-140009.57">15434 11324 0,'35'18'15,"1"-18"-15,-19 0 16,54-18-16,-54 18 15,36 0 1</inkml:trace>
  <inkml:trace contextRef="#ctx0" brushRef="#br0" timeOffset="-138917.35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-138724.35">17286 10760 0,'18'0'16,"35"0"0,-18 0-16,18-18 15,-35 18-15</inkml:trace>
  <inkml:trace contextRef="#ctx0" brushRef="#br0" timeOffset="-138540.88">17357 10954 0,'0'70'15,"17"-17"1,1-35-16,-18 0 0,18-1 0,-1-17 16,1 0-16,17 18 15,-17-18-15,-1-18 16,1 1-16</inkml:trace>
  <inkml:trace contextRef="#ctx0" brushRef="#br0" timeOffset="-138235.1">17604 10866 0,'35'0'16,"-17"0"-16,17 0 15,-35 17 1,35 18-16,-35-17 16,0 17-16,0-17 15,0 0-15,-18-1 16,18 1 0,-17-18-16,17 18 31,17-18-31,1 0 15,0 17 1,-1-17-16,19 0 16,-19 0-16</inkml:trace>
  <inkml:trace contextRef="#ctx0" brushRef="#br0" timeOffset="-137828.59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-137532.31">18292 10672 0,'17'0'16,"1"0"-1,17 0 1,0 0-16,-17 0 0,35 0 16,0-18-16,-18 18 15,-17 0-15,-36 0 16</inkml:trace>
  <inkml:trace contextRef="#ctx0" brushRef="#br0" timeOffset="-137365.99">18486 10724 0,'17'36'15,"-17"17"1,18-18-16,-18-17 15,17 34 1,-17-34-16,0 0 0,0-1 16</inkml:trace>
  <inkml:trace contextRef="#ctx0" brushRef="#br0" timeOffset="-136100.26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-135810.6">19826 11042 0,'53'-18'15,"0"36"1,18 17 0,17 1-16,-53-1 15,0 18-15,-35-36 16,-17 72-1,-1-54-15,-17 53 0,17-35 16,18 0 0,0-18-16,0-17 0,35-1 15,1 1 1,-19-18-16,19-18 16,-19 18-16,-34-17 15</inkml:trace>
  <inkml:trace contextRef="#ctx0" brushRef="#br0" timeOffset="-135682.28">19879 11483 0,'35'0'0,"1"0"15,-1 0-15,0 0 0,71-18 16,-53 1-16,53-1 16,-71 0-1,0 1-15</inkml:trace>
  <inkml:trace contextRef="#ctx0" brushRef="#br0" timeOffset="-135292.81">20355 10636 0,'0'0'0,"18"0"0,0 0 15,17 0 1,0 0-16,18 0 16,-18 0-16,1 0 15,-19 0-15</inkml:trace>
  <inkml:trace contextRef="#ctx0" brushRef="#br0" timeOffset="-135143.53">20443 10724 0,'0'89'16,"0"-19"0,18 1-1,17-36 1,-35-17-16,36-1 15,-1-17-15,-17-17 16</inkml:trace>
  <inkml:trace contextRef="#ctx0" brushRef="#br0" timeOffset="-134626.06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-134041.89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-133380.2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-133195.09">21678 11148 0,'35'53'0,"-17"-18"15,0 18-15,52 35 16,-17-35-16,-17-18 0,16 1 16,19 34-1,-36-52-15,1 35 16,-19-53-16,-17 17 0,-17-17 16</inkml:trace>
  <inkml:trace contextRef="#ctx0" brushRef="#br0" timeOffset="-132284.58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-131884.32">23495 10901 0,'0'0'0,"18"0"16,-1-18-16,1 18 16,17 0-16,-17 0 15,-1 0-15,19-17 16,-1 17-16,0-18 15,-17 18-15,0-18 16</inkml:trace>
  <inkml:trace contextRef="#ctx0" brushRef="#br0" timeOffset="-131711.68">23618 10936 0,'0'53'15,"0"18"1,18-36-16,0 18 15,-1-36-15,1 1 0,35 0 16,-35-1 0,17-17-16,-17 0 15,17-17-15,-35-1 16</inkml:trace>
  <inkml:trace contextRef="#ctx0" brushRef="#br0" timeOffset="-131538.72">23883 10954 0,'0'53'15,"18"-18"1,-18 18-16,17-35 16,-17-1-16,18 1 15,0-18-15,-1 0 16,1 0-16</inkml:trace>
  <inkml:trace contextRef="#ctx0" brushRef="#br0" timeOffset="-131159.41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-130956.38">24571 10636 0,'0'53'16,"-18"18"-1,36-18 1,-18-18-16,0 18 16</inkml:trace>
  <inkml:trace contextRef="#ctx0" brushRef="#br0" timeOffset="-130205.15">25294 10830 0,'18'-35'15,"-18"17"1,-53 71 0,35 0-1,-17 71 1,0 17-16,17-53 15,0 35-15,18-52 0,18-18 16,0 0-16,17 0 16,36 0-16,-36-36 15,53 19 1,-53-36-16,18-18 16</inkml:trace>
  <inkml:trace contextRef="#ctx0" brushRef="#br0" timeOffset="-129738.13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-129581.78">25859 11430 0,'53'0'16,"-18"-18"-16,18 18 16,0-17-16,0-1 0,35 18 15,-18-18-15,36-17 16,-53 35-16,-18-17 0</inkml:trace>
  <inkml:trace contextRef="#ctx0" brushRef="#br0" timeOffset="-129324.65">26564 10724 0,'18'-17'16,"17"17"0,0-18-16,18 18 15,-17 0-15,-19-17 0,36-1 16</inkml:trace>
  <inkml:trace contextRef="#ctx0" brushRef="#br0" timeOffset="-129148.07">26617 10777 0,'0'71'15,"0"-18"1,18 17-16,-1-34 16,1-19-16,35 19 15,-35-19-15,34 1 16,-34-18-16,17 0 15</inkml:trace>
  <inkml:trace contextRef="#ctx0" brushRef="#br0" timeOffset="-128957.23">26952 10848 0,'0'53'0,"0"0"16,36 0 0,-19-18-1,1-17-15,-1-1 16,1-17-16</inkml:trace>
  <inkml:trace contextRef="#ctx0" brushRef="#br0" timeOffset="-128535.65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-127874.47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-124065.22">8520 7726 0,'35'0'16,"35"0"-1,-17 0-15,71-18 16,-54 18-16,71-17 16,-70 17-16,0 0 15,34-18-15,-69 18 16,-19 0-16,19 0 16,-36-18-16,-18 18 15</inkml:trace>
  <inkml:trace contextRef="#ctx0" brushRef="#br0" timeOffset="-123773.73">8767 7355 0,'17'-17'15,"-34"34"16,-1 1-31,0 17 0,-35 18 16,18-17-16,0-1 16,-18 35-16,53-34 15,-18-1-15,18 0 16,18-17-16,0-1 0,17 36 16,18-35-1,-18 0-15,71 17 16,-53-35-16,17 35 15,-34-17-15</inkml:trace>
  <inkml:trace contextRef="#ctx0" brushRef="#br0" timeOffset="-119950.69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-119176.75">19879 5098 0,'18'-18'15,"-1"18"-15,72-71 16,-37 36-16,90-35 16,-72 17-16,1 0 15,52-35-15,-35-1 16,-70 54-16,0 0 16,-36 0-1,-35 35-15</inkml:trace>
  <inkml:trace contextRef="#ctx0" brushRef="#br0" timeOffset="-118898.69">19932 4692 0,'-35'71'16,"-1"34"0,19 1-1,17-35-15,0-36 0,17-17 16,19-1-16,34 1 16,-17-18-16,0 0 15,0-18-15,0 1 0,35-1 16,-70 0-1,-1 18-15</inkml:trace>
  <inkml:trace contextRef="#ctx0" brushRef="#br0" timeOffset="-116723.57">8767 12188 0,'35'-17'15,"-18"-1"-15,54 1 16,-36 17-16,18-18 0,0 0 16,0 18-16,53-17 15,-71 34-15</inkml:trace>
  <inkml:trace contextRef="#ctx0" brushRef="#br0" timeOffset="-111078.93">21943 12259 0,'17'-18'15,"-17"1"1,18 17-16,0 17 16,-18 36-1,0-17-15,17 69 16,1-34-16,0-18 15,70 106 1,0-106 0,-53-36-16,1-17 0,52 0 15,-35 0 1,-36-17-16,1-1 16</inkml:trace>
  <inkml:trace contextRef="#ctx0" brushRef="#br0" timeOffset="-110707.13">21643 12594 0,'0'-17'15,"35"-19"-15,18-34 16,-18 34-16,36-52 16,-53 53-1,17-36-15,-17 54 16,-18-19-16,0 54 31,17 17-15,1 1-16,35-1 15,-36-17-15,36-1 16,-17-17-16,-19 18 16</inkml:trace>
  <inkml:trace contextRef="#ctx0" brushRef="#br0" timeOffset="-109973.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-109760.51">23178 12400 0,'17'88'16,"1"36"-1,-18-18 1,17-1-16,1-52 15,17 36-15,-35-72 16</inkml:trace>
  <inkml:trace contextRef="#ctx0" brushRef="#br0" timeOffset="-108804.92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-108665.96">24095 12647 0,'35'-18'16,"53"18"0,0 0-16,1 0 15,-54 0-15,0 0 16</inkml:trace>
  <inkml:trace contextRef="#ctx0" brushRef="#br0" timeOffset="-108037.45">24589 12718 0,'17'0'16,"19"0"0,-1 0-16,18 17 15,0-17 1,-18 0-16</inkml:trace>
  <inkml:trace contextRef="#ctx0" brushRef="#br0" timeOffset="-107687.41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-107535.83">25312 12806 0,'0'35'16,"0"-17"-16,17-1 0,1 1 0,-18 0 15,35-1-15,-17-17 16,0 0-1</inkml:trace>
  <inkml:trace contextRef="#ctx0" brushRef="#br0" timeOffset="-107429.86">25329 12665 0</inkml:trace>
  <inkml:trace contextRef="#ctx0" brushRef="#br0" timeOffset="-107184.75">25453 12788 0,'0'35'15,"0"-17"1,35 17-1,0 1 1,-17-36-16,0 17 0,-36-17 31,-17 0-15,17 0-16,1 0 0,-1-17 16,0 17-16</inkml:trace>
  <inkml:trace contextRef="#ctx0" brushRef="#br0" timeOffset="-106884.21">25647 12894 0,'18'0'16,"-1"0"31,-17-18-47,0 1 15,0-1-15,-17 0 16,-1 1 0,0 17-16,1 0 0,-1 0 0,0 0 15,18 35 1,18-17-16,17 35 16,-17-36-16,53 19 15,-54-36-15,36 17 16,-18-17-16,-17 0 15,-36-17 1</inkml:trace>
  <inkml:trace contextRef="#ctx0" brushRef="#br0" timeOffset="-106307.88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-105896.4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-105061.3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-104928.4">28328 12541 0,'18'88'0,"-18"-35"16,17 18-16,1 52 16,0-70-16,-1 36 15,-17-54-15</inkml:trace>
  <inkml:trace contextRef="#ctx0" brushRef="#br0" timeOffset="-77952.0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-75882.86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-75643.49">17727 12524 0,'18'0'16,"17"-18"0,-17 18-16,17-18 15,-17 1 1,-36 17-1,0 0-15</inkml:trace>
  <inkml:trace contextRef="#ctx0" brushRef="#br0" timeOffset="-75515.42">17727 12524 0,'-18'-36'15,"18"54"-15,18 0 0,-36-1 16,36 19-16,0-1 16,17 18-16,-17-36 15,17 36-15,-17-53 16,17 18-1,-18-18-15,1 0 16</inkml:trace>
  <inkml:trace contextRef="#ctx0" brushRef="#br0" timeOffset="-75320.47">17939 12577 0,'0'52'16,"0"-16"-16,0-1 15,17-17-15,1-1 16,0 1-16,-1-36 16</inkml:trace>
  <inkml:trace contextRef="#ctx0" brushRef="#br0" timeOffset="-75021.72">18062 12453 0,'18'0'16,"0"0"-16,-1 18 15,1-18-15,-1 17 16,19 1-1,-36 0-15,17-1 16,-17 1-16,0 0 0,0 17 16,-17-18-1,17 1-15,-18 0 16,0-1 0,1-34 15,-1 17-16,1 0 1</inkml:trace>
  <inkml:trace contextRef="#ctx0" brushRef="#br0" timeOffset="-74826.36">18327 12929 0,'-18'53'16,"-17"-17"-1,17-1-15,1-18 16,-1-17 0</inkml:trace>
  <inkml:trace contextRef="#ctx0" brushRef="#br0" timeOffset="-74352.18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-74019.16">16969 12718 0,'-36'88'16,"54"0"-1,17 36 1,-17-72-16,52 54 15,19-35 1</inkml:trace>
  <inkml:trace contextRef="#ctx0" brushRef="#br0" timeOffset="-73735.71">19209 12612 0,'53'88'15,"-18"-35"1,0-18-16,1 71 15,-1 0 1,-53 17-16,-70 1 16,35-71-16</inkml:trace>
  <inkml:trace contextRef="#ctx0" brushRef="#br0" timeOffset="-70750.73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-70004.03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-69420.47">27217 12118 0,'17'0'31,"19"-18"-15,-1 18-16,-17 0 0,52-17 15,1 17 1,-36 0-16,53 0 15,-70-18-15,17 18 16,-17 0-16,-1-18 0,1 1 16,0-1-16,-18-35 15,0 36-15,-18-19 16,0 19 0,1-1-1,-1 18-15</inkml:trace>
  <inkml:trace contextRef="#ctx0" brushRef="#br0" timeOffset="-67068.23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-66888.42">30039 11465 0,'35'0'16,"1"0"-1,-1 0 1,-17 0-16,17 0 15,-18-17-15</inkml:trace>
  <inkml:trace contextRef="#ctx0" brushRef="#br0" timeOffset="-66722.47">30127 11501 0,'0'0'0,"0"17"16,0 1-16,0 17 0,0-17 15,0-1-15,18 19 0,-18-19 16,18 1-16,-1 0 15,-17-1-15,18-17 16,-1 0 0,1 0-1,-18-17-15</inkml:trace>
  <inkml:trace contextRef="#ctx0" brushRef="#br0" timeOffset="-66509.38">30304 11553 0,'0'18'16,"0"0"0,17-1-16,-17 36 15,18-35 1,0 0-16,-18-1 15,17-17-15</inkml:trace>
  <inkml:trace contextRef="#ctx0" brushRef="#br0" timeOffset="-66228.44">30462 11465 0,'18'0'16,"17"-17"-16,-17 17 16,0 17-16,-1-17 0,1 53 15,-18-35 1,0 35-16,0 0 16,0-36-16,0 1 15,-18 0-15,18-1 16,-17-17-1,-1-17 1,0-1 15</inkml:trace>
  <inkml:trace contextRef="#ctx0" brushRef="#br0" timeOffset="-66032.78">30745 12065 0,'-53'53'16,"17"0"-1,1-18 1,17-35-16</inkml:trace>
  <inkml:trace contextRef="#ctx0" brushRef="#br0" timeOffset="-65588.53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-65193.97">29598 11465 0,'-18'-17'16,"1"17"-1,-1 17-15,1 19 16,-19 52-16,19-35 16,17 17-16,-18 71 15,18-70-15,18-1 0,17 72 16,0-90 0,18-16-16</inkml:trace>
  <inkml:trace contextRef="#ctx0" brushRef="#br0" timeOffset="-64824.61">31944 11589 0,'18'53'0,"-1"35"15,19-35 1,-1 17-16,0-17 0,36 177 16,-54-160-16,-17 1 15,-88 123 1,-18-88 0</inkml:trace>
  <inkml:trace contextRef="#ctx0" brushRef="#br0" timeOffset="-57858.67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-57431.03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-57196.73">14728 13494 0,'36'0'16,"-1"0"0,-17 0-16,52-18 15,-34 18-15,-19 0 16,1 0-16,-36 0 16</inkml:trace>
  <inkml:trace contextRef="#ctx0" brushRef="#br0" timeOffset="-57052.66">14799 13547 0,'0'0'0,"0"70"16,0-34-16,18 16 0,17 1 15,-17-17 1,-1-19-16,19 1 0,-36 0 0,35-1 16,-18-17-1</inkml:trace>
  <inkml:trace contextRef="#ctx0" brushRef="#br0" timeOffset="-56878.99">15064 13670 0,'0'71'15,"17"-36"-15,1 0 16,0-17-16,17 0 15,-18-18-15,1-18 16</inkml:trace>
  <inkml:trace contextRef="#ctx0" brushRef="#br0" timeOffset="-56601.26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-55764.25">15840 13847 0,'17'17'16,"1"1"-1,35-18-15,-35 0 16,34 17-1,-34-17-15,0-17 0</inkml:trace>
  <inkml:trace contextRef="#ctx0" brushRef="#br0" timeOffset="-55623.98">15840 14005 0,'53'36'16,"0"-19"-1,-18-17-15,18 0 16,-36 0-16</inkml:trace>
  <inkml:trace contextRef="#ctx0" brushRef="#br0" timeOffset="-54988.97">16845 13723 0,'0'18'16,"-17"52"-1,17-17-15,17 18 16,1-18-16,-1-18 16,-17-17-16,18 17 0</inkml:trace>
  <inkml:trace contextRef="#ctx0" brushRef="#br0" timeOffset="-54822.01">16792 14111 0,'71'18'0,"17"-18"16,35 0-1,1 0 1,-71 0-16,17 0 16,-52 0-16</inkml:trace>
  <inkml:trace contextRef="#ctx0" brushRef="#br0" timeOffset="-54382.22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-53693.73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-53386.84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-53265.68">19350 14376 0,'53'0'15,"-36"0"-15,54-18 16,-18 18-16,0-35 15,-36 35-15</inkml:trace>
  <inkml:trace contextRef="#ctx0" brushRef="#br0" timeOffset="-53063.39">19738 13776 0,'35'-18'16,"36"18"-16,-36-17 15,0 17-15,18-18 16,-35 18 0,-18-18-16</inkml:trace>
  <inkml:trace contextRef="#ctx0" brushRef="#br0" timeOffset="-52898.66">19791 13758 0,'17'36'16,"-17"-19"-16,-17-70 0,34 142 0,19-19 15,-36-52-15,35 52 16,-17-52-16,17 17 16,-17-35-1,17 18-15,-17-18 16,-1-18-1</inkml:trace>
  <inkml:trace contextRef="#ctx0" brushRef="#br0" timeOffset="-52736.52">20091 13847 0,'17'70'16,"-17"-17"-1,18-18-15,0 1 16,-1-36-16,1 17 0,0-17 16,-1-17-16</inkml:trace>
  <inkml:trace contextRef="#ctx0" brushRef="#br0" timeOffset="-52447.62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-52002.06">20708 13899 0,'18'36'16,"17"52"0,0-18-16,53 36 15,-35-53-15,71 35 16,-71-35-16,-18-17 0,36 34 15,-36-35-15,-17 1 16</inkml:trace>
  <inkml:trace contextRef="#ctx0" brushRef="#br0" timeOffset="-51774.54">21167 13864 0,'-18'71'16,"-17"-1"-1,-18 18 1,18-35-16,-36 53 16,36-35-16,-1-18 0,19 0 0,-18 0 15,17-18-15,18 18 16,0-36-16</inkml:trace>
  <inkml:trace contextRef="#ctx0" brushRef="#br0" timeOffset="-51328.6">21467 13600 0,'17'0'15,"1"0"1,52 0-16,-34 0 16,52 0-16,-53-18 15,18 18-15,-35 0 0,-1-18 16,1 18-16</inkml:trace>
  <inkml:trace contextRef="#ctx0" brushRef="#br0" timeOffset="-51202.52">21678 13653 0,'18'88'16,"-1"0"-1,1-53-15,0-17 16,-1 35-16,-17-36 16</inkml:trace>
  <inkml:trace contextRef="#ctx0" brushRef="#br0" timeOffset="-50223.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-49893.2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-49610.36">14534 15522 0,'18'-17'15,"0"-1"1,35-17-16,-18 17 15,0 0-15,0 1 0,1 17 16,17-18-16</inkml:trace>
  <inkml:trace contextRef="#ctx0" brushRef="#br0" timeOffset="-49426.21">14605 15558 0,'18'52'15,"-1"19"1,1 0 0,0-36-16,-1 18 15,-17-36-15,18 1 16,-1 0-16,1-1 16,17-17-16,-17-17 0,17-1 15,-17-17-15</inkml:trace>
  <inkml:trace contextRef="#ctx0" brushRef="#br0" timeOffset="-49261.56">14940 15575 0,'0'71'15,"0"-36"-15,18 18 16,-1-35-16,1-1 0,0 1 0,-1-18 15,1 0-15,0 0 16</inkml:trace>
  <inkml:trace contextRef="#ctx0" brushRef="#br0" timeOffset="-48961.22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-48505.46">15681 15893 0,'18'17'0,"-1"-17"15,1 0-15,17 0 0,18 0 16,-35 0-1,35 0-15,-36-17 16,1 17-16</inkml:trace>
  <inkml:trace contextRef="#ctx0" brushRef="#br0" timeOffset="-48371.9">15681 16122 0,'53'18'0,"-35"-18"15,52-18-15,-35 18 16,18-18 0,-35 1-16</inkml:trace>
  <inkml:trace contextRef="#ctx0" brushRef="#br0" timeOffset="-47891.17">16651 15311 0,'-18'70'32,"18"-17"-32,0 88 15,18-70-15,-18-1 0,18 1 16,-1-18-16,1-18 0,-18 18 15,18-35-15,-18-1 0</inkml:trace>
  <inkml:trace contextRef="#ctx0" brushRef="#br0" timeOffset="-47737.71">16545 15998 0,'88'18'0,"-35"-18"0,18 0 15,52-18 1,-70 1-16,36 17 16,-54 0-16</inkml:trace>
  <inkml:trace contextRef="#ctx0" brushRef="#br0" timeOffset="-47313.95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-46491.74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-46163.27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-46029.63">18680 16122 0,'0'18'15,"17"-18"1,1 0-16,0 0 15</inkml:trace>
  <inkml:trace contextRef="#ctx0" brushRef="#br0" timeOffset="-45772.95">18944 15893 0,'-53'0'16,"0"17"-1,36 19 1,17-19-16,0 18 0,17 18 16,36 0-1,-35-35-15,17 0 0,0 17 16,-35-17 0,-35-1-1,0-17 1,-18 0-1,35 0-15,1 0 0</inkml:trace>
  <inkml:trace contextRef="#ctx0" brushRef="#br0" timeOffset="-45162.5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-43889.28">19632 16210 0,'18'0'0,"-18"-17"15,17-1 1,-17 36 15,0 17-31,0 0 16,0 36-16,0-54 16,0 36-16,0-18 15,0-17 1,0-36-16,18 1 15,-18-1-15,18-17 16</inkml:trace>
  <inkml:trace contextRef="#ctx0" brushRef="#br0" timeOffset="-43020.95">19720 16281 0,'-17'0'16,"17"-18"-1,0 0-15,0 1 16,17-1-1,-17 1-15,18 17 0,17-18 16,-17 18-16,17 0 16,-17 0-16,-1 18 15,-17-1-15,0 36 16,0-18 0,0 36-16,0-36 15,0 0-15,0-17 16,18-18-16,0 0 15,-1-18 1</inkml:trace>
  <inkml:trace contextRef="#ctx0" brushRef="#br0" timeOffset="-42653.03">20302 15399 0,'0'-18'16,"-35"36"0,35-1-16,-35 72 15,35-19-15,-18 71 16,18-53-16,-17 71 16,34-106-16,1 53 15,-1-53-15,36 0 16,-35-36-16,0-17 15</inkml:trace>
  <inkml:trace contextRef="#ctx0" brushRef="#br0" timeOffset="-42087.32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-40969.09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-40814.06">21255 16016 0,'18'-18'16,"34"-17"-16,19 18 15,-18-1 1,17 0-16,-34 1 0,-19 17 16,19-18-1</inkml:trace>
  <inkml:trace contextRef="#ctx0" brushRef="#br0" timeOffset="-40591.23">21661 15416 0,'17'-17'15,"1"17"-15,17-18 0,36 0 16,-18 1-16,-18 17 16,18-18-1</inkml:trace>
  <inkml:trace contextRef="#ctx0" brushRef="#br0" timeOffset="-40446.69">21784 15381 0,'-18'0'16,"36"0"-16,-53 18 0,35 17 0,0 36 15,17-1 1,1-35-16,17 36 16,-17-36-16,17-17 0,18 0 15,-35-18 1,35 0-16,-53-18 16,17 18-16</inkml:trace>
  <inkml:trace contextRef="#ctx0" brushRef="#br0" timeOffset="-40251.86">22066 15487 0,'0'35'0,"0"-17"0,0 35 15,0-18-15,36 0 16,-19-17-16,1 0 15,-1-18-15,1 17 16,0-17-16,-18-17 16</inkml:trace>
  <inkml:trace contextRef="#ctx0" brushRef="#br0" timeOffset="-39902.86">22243 15328 0,'17'-17'31,"1"17"-31,0 0 16,17 35-16,0 0 16,-17-17-1,-18 17-15,35 18 16,-17 18-16,-18-1 15,17-17 1,-17-35-16,0 35 16,0-36-1,0 1-15,-17-36 16,-1 1 0,0-1-1,1 18 1,-1 18-1</inkml:trace>
  <inkml:trace contextRef="#ctx0" brushRef="#br0" timeOffset="-39116.65">22842 16087 0,'18'0'15,"0"0"1,-1 0 0,1 0-1,-18 17-15,0 19 16,0-19 0,-18 1-16,1 17 15,-19-17-15,36-1 0,-17-17 16,-19 18-1,19 0-15,-1-18 0,1 17 16,-1-17 0</inkml:trace>
  <inkml:trace contextRef="#ctx0" brushRef="#br0" timeOffset="-38188.68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-38050.36">23989 16034 0,'-35'53'16,"35"-36"-16,-18 19 16,18-19-16,0 1 15,18 0-15,-1-18 0</inkml:trace>
  <inkml:trace contextRef="#ctx0" brushRef="#br0" timeOffset="-37914.02">24165 16034 0,'18'35'16,"-18"0"-1,18-17-15,17 17 16</inkml:trace>
  <inkml:trace contextRef="#ctx0" brushRef="#br0" timeOffset="-37770.68">24289 15857 0,'0'18'0</inkml:trace>
  <inkml:trace contextRef="#ctx0" brushRef="#br0" timeOffset="-37733.58">24289 15857 0,'35'71'15</inkml:trace>
  <inkml:trace contextRef="#ctx0" brushRef="#br0" timeOffset="-37582.96">24324 15963 0,'0'106'47,"0"-88"-47,18-1 0,-71-264 0,88 353 0,0 53 16,-17-124-16,0-35 15,-18 18-15,17 0 16,-17-1-16,0 1 0,-17-18 16,-1 0-16,0 0 15</inkml:trace>
  <inkml:trace contextRef="#ctx0" brushRef="#br0" timeOffset="-37399.71">24571 15981 0,'53'0'0,"17"0"15,-17 0-15,18-18 16,-53 18-16,-1 0 15</inkml:trace>
  <inkml:trace contextRef="#ctx0" brushRef="#br0" timeOffset="-37246.52">24730 16104 0,'53'18'0,"-36"-18"16,19 0-16,16 0 15,-16-18 1,-1 1-16</inkml:trace>
  <inkml:trace contextRef="#ctx0" brushRef="#br0" timeOffset="-36765.67">25277 15593 0,'0'70'16,"0"-17"0,17 53-16,1-35 0,-1-18 15,19 52 1,-1-52-16,0 18 15,-17-53-15,0 17 0</inkml:trace>
  <inkml:trace contextRef="#ctx0" brushRef="#br0" timeOffset="-36602.96">25629 16316 0,'-17'53'16,"-36"0"0,35-18-16,0-35 15</inkml:trace>
  <inkml:trace contextRef="#ctx0" brushRef="#br0" timeOffset="-35979.32">26264 15505 0,'0'17'16,"18"71"-16,0-17 15,-18 17-15,17 71 16,1-71-16,0 53 15,-18-88-15,0 0 16,17-18-16,1 18 16,-1-53-16,1 0 15</inkml:trace>
  <inkml:trace contextRef="#ctx0" brushRef="#br0" timeOffset="-35784.6">26529 15981 0,'-71'17'16,"18"1"-16,18 17 15,18 1 1,17-19-16,35 36 16,35-17-1,19-19-15,-19 1 16,-52-18-16</inkml:trace>
  <inkml:trace contextRef="#ctx0" brushRef="#br0" timeOffset="-35302.17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-34952.53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-34427.76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-34340.52">28099 16069 0,'17'-18'0</inkml:trace>
  <inkml:trace contextRef="#ctx0" brushRef="#br0" timeOffset="-33990.6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-33706.82">28734 16193 0,'-18'0'16,"0"-18"-1,18 36 1,0 17-16,18-18 16,17 19-16,-17-1 15,0-17-15,-1-1 0,1 19 16,-18-19-16,-18 1 15,-17-1 1,0-17-16,-18 0 16,35 0-16,1 0 15,-36-17-15,35-1 16</inkml:trace>
  <inkml:trace contextRef="#ctx0" brushRef="#br0" timeOffset="-33278.32">29139 16069 0,'18'-18'0,"0"18"16,17 0-16,0 0 0,36 0 15,-36 0-15,18 0 16,-35 0-1</inkml:trace>
  <inkml:trace contextRef="#ctx0" brushRef="#br0" timeOffset="-33172.99">29192 16245 0,'18'18'16,"53"-18"-1,-36 0-15,71-18 16</inkml:trace>
  <inkml:trace contextRef="#ctx0" brushRef="#br0" timeOffset="-32956.28">29704 15787 0,'70'0'0,"-34"0"0,87-18 16,-35 18 0,54-17-16,-90-1 15,54 0-15,-88 1 16,0-1 0</inkml:trace>
  <inkml:trace contextRef="#ctx0" brushRef="#br0" timeOffset="-32799.49">30039 15804 0,'35'89'15,"-17"-36"-15,0-1 0,-1 54 16,1-17 0,-18-54-16,0 71 15,0-89-15</inkml:trace>
  <inkml:trace contextRef="#ctx0" brushRef="#br0" timeOffset="-32099.11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-31825.58">31150 15346 0,'53'53'16,"18"88"-1,17 35 1,18 18-1,-53-106-15,0 1 0,0-1 16,-1 0-16,-16-17 0,-19-1 0,1 54 16,-18-36-1,-35-53-15,17-17 16,-52 17-16</inkml:trace>
  <inkml:trace contextRef="#ctx0" brushRef="#br1" timeOffset="-19970.27">29792 6509 0,'-18'0'16,"36"-18"0,0 18-1,-1-18 1,19 18-16,17-17 16,-1 17-16,37-18 15,-36 18-15,70-17 16,-70-1-16,53 0 15,-71 18-15,18-17 16,-35 17-16,-36 0 31,-35 0-31</inkml:trace>
  <inkml:trace contextRef="#ctx0" brushRef="#br1" timeOffset="-19609.63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-18998.21">31344 7655 0,'18'0'31,"0"0"-16,17 0 1,-17 0 0,17 0-16,35 0 15,-17 0-15,71 0 16,-71-17-16,70 17 16,-70 0-16,35 17 15,-52-17-15,34 0 16,-35 0-16,1 0 15,-19 0 1,-34 0-16</inkml:trace>
  <inkml:trace contextRef="#ctx0" brushRef="#br1" timeOffset="-18658.59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-15921.21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-4581.9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-4182.34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-3893.42">16193 17022 0,'17'0'16,"1"-18"0,35 0-1,-18 1-15,0-1 16,-17 18-16,0 0 15,-18 18-15</inkml:trace>
  <inkml:trace contextRef="#ctx0" brushRef="#br1" timeOffset="-3669.48">16263 17022 0,'0'17'15,"0"1"-15,-18 35 16,18-18-16,-17-17 0,17 35 16,0-18-16,17 0 15,1-17-15,17-18 16,1 0-16,17 0 16,-18-18-1,0 0-15,-17 1 16</inkml:trace>
  <inkml:trace contextRef="#ctx0" brushRef="#br1" timeOffset="-3437.56">16528 17092 0,'0'18'0,"17"17"16,-17-17-16,18 17 15,0-17-15,-18-1 16,17 1 0</inkml:trace>
  <inkml:trace contextRef="#ctx0" brushRef="#br1" timeOffset="-3108.53">16616 16951 0,'17'18'15,"1"-18"1,0 0-1,-1 0-15,36-18 16,-35 18-16,17 18 16,-17-1-1,0 36-15,-1-18 0,-17-17 16,18 35 0,-18-35-16,0-1 0,0 19 15,0-19 1,-18-17-1,1-17 1,17-1-16,-36 0 16,19 18-1</inkml:trace>
  <inkml:trace contextRef="#ctx0" brushRef="#br1" timeOffset="-2891.06">17039 17551 0,'0'35'16,"-17"0"-16,-1 1 15,0-19 1,1-17-16,-1 18 0,-17-1 15,17-17-15,0 18 16</inkml:trace>
  <inkml:trace contextRef="#ctx0" brushRef="#br1" timeOffset="-2384.04">17374 17268 0,'0'18'31,"18"35"-15,-18 18-1,0-54-15,18 19 16,-18-1-16,0-18 0,17 1 0,1 17 15,0-35 1</inkml:trace>
  <inkml:trace contextRef="#ctx0" brushRef="#br1" timeOffset="-2102.28">17498 16986 0,'35'0'0,"36"36"16,-36-19-16,53 18 15,-35 1-15,18 34 16,-54-17-1,1 0-15,-1 0 0,-17 71 16,-17 17 0,-1-88-16,-70 52 15,35-69-15</inkml:trace>
  <inkml:trace contextRef="#ctx0" brushRef="#br1" timeOffset="3742.88">15875 18186 0,'-18'0'0,"1"0"32,-1 0-1,36 0 16,52-18-32,-17 0-15,88 18 16,-70 0-16,105 18 16,-70 0-16,0-1 15,0 1-15,105 0 16,-87-18-16,-18 0 0,52 0 15,-87-18 1,-36 18-16</inkml:trace>
  <inkml:trace contextRef="#ctx0" brushRef="#br1" timeOffset="4804.2">21043 17022 0,'-35'-18'15,"17"18"-15,1 18 0,-19 34 16,36 1-16,-17 88 15,17-52 1,0 17-16,17-18 0,19 70 16,-19-105-16,19-17 15,34 52-15,-35-71 16,18 1-16,0-18 16,-17-18-16</inkml:trace>
  <inkml:trace contextRef="#ctx0" brushRef="#br1" timeOffset="5127.95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5372.01">21696 17074 0,'17'0'16,"19"0"-1,-1 0-15,0 0 0,1 0 16,34 0-16,-52 0 15,17-17-15,-17 17 0,-1-18 16</inkml:trace>
  <inkml:trace contextRef="#ctx0" brushRef="#br1" timeOffset="5579.08">21819 17110 0,'0'35'15,"0"18"-15,0-35 16,18-1-16,-18 36 16,0 0-1,18-35-15,-1 17 16,1-17-16,0-1 0,17-17 16,-18 0-16,1 0 15,-18-17-15,18 17 16</inkml:trace>
  <inkml:trace contextRef="#ctx0" brushRef="#br1" timeOffset="5780.2">22137 17233 0,'0'35'16,"0"1"-16,0-1 16,0-17-16,17-1 15</inkml:trace>
  <inkml:trace contextRef="#ctx0" brushRef="#br1" timeOffset="6406.92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6891.02">22631 17798 0,'0'-18'16,"17"36"0,1-1-16,0 19 15,-18-19-15,0 18 0,0 18 16,-18-17-16,0-1 15,1 0-15,-19-17 0,1 17 16,0-17-16,-36 17 16,54-35-16,-1 0 15</inkml:trace>
  <inkml:trace contextRef="#ctx0" brushRef="#br1" timeOffset="7381.53">22966 16951 0,'0'-18'16,"0"1"0,35 17-1,-35 17-15,35 1 16,-17 0-16,35 70 16,-18-35-16,1 17 15,16 89-15,-16-53 16,-19 123-16,-17-17 15,-17-106-15,-19-18 16,-34 53 0,17-88-16</inkml:trace>
  <inkml:trace contextRef="#ctx0" brushRef="#br1" timeOffset="21477.43">27887 17145 0,'0'18'31,"18"35"-15,-1-1-16,-17-16 0,0 17 15,0 0-15,18 35 16,-18-35-16,18 0 16,-18-18-16,35 18 15,-17-18 1,-1-35-16,1-18 15,-18 1-15</inkml:trace>
  <inkml:trace contextRef="#ctx0" brushRef="#br1" timeOffset="21794.93">27728 17374 0,'0'-17'32,"18"-1"-17,-18 0-15,0 1 16,18-1-16,-1-17 16,19-18-16,-19 35 15,18-17-15,-17 0 16,0 17-1,-18 36 1,17 35 0,1-36-16,17 36 15,1-18-15,34 18 16,-35-35-16,1 0 16</inkml:trace>
  <inkml:trace contextRef="#ctx0" brushRef="#br1" timeOffset="23195.68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23517.06">26088 17921 0,'53'-35'0,"-18"0"15,-17 17 1,-18 0-16,-18 18 31,0 0-31,1 0 16,-1 18-16,-35 17 16,36 18-16,-1-35 15,18 17 1,0-17-16,53 17 15,-35-35-15,34 0 16,-16 0-16,-1 0 16,-17 0-16,17-35 15</inkml:trace>
  <inkml:trace contextRef="#ctx0" brushRef="#br1" timeOffset="23758.38">26370 17851 0,'0'17'16,"0"18"0,0-17-16,0 53 15,0-36-15,0-17 16,0 35-16,18-36 16,-1 1-16,-34-18 31,-1-18-16,1 18-15,-19-17 16,19 17-16,-1-18 16,0 0-16</inkml:trace>
  <inkml:trace contextRef="#ctx0" brushRef="#br1" timeOffset="24079.9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24650.12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24936.24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30481.44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32791.21">13353 17163 0,'17'-18'0,"71"0"16,-35 18-16,124-35 15,-54 35-15,1-18 16,17 1-16,0-1 16,0 1-16,106-1 15,-141 18-15,35 0 16,-88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">5433 14111 0,'0'18'16,"17"52"-1,-17-34-15,0 105 16,0-53-16,0 18 0,0 123 15,0-141 1,18 53-16,0-88 16,-1 35-16,-17-52 15,18-19-15,-18 1 0,18 0 16,-1-18-16</inkml:trace>
  <inkml:trace contextRef="#ctx0" brushRef="#br0" timeOffset="2673.28">5062 14640 0,'18'-35'16,"0"0"-16,35-36 16,-18 18-16,71-88 15,-71 88-15,36-88 16,-36 88 0,-18 0-16,1 0 15,0 36-15,-1 52 16,1 53-1,17-35-15,-17 18 16,17-18-16,0 0 0,1-18 16,34 35-16,-34-34 15</inkml:trace>
  <inkml:trace contextRef="#ctx0" brushRef="#br0" timeOffset="3585.32">4216 15487 0,'0'18'31,"17"17"-16,1 18-15,-18 0 0,18 88 16,-18-53-16,0 71 16,0-89-1,0-17-15,0 18 0,17-36 16,1 0 0,-18-17-16,18-18 15</inkml:trace>
  <inkml:trace contextRef="#ctx0" brushRef="#br0" timeOffset="3897.53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3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">5697 15910 0,'36'18'0,"-1"-18"16,0 0-16,36-18 15,-18 1-15,35-19 16,-35 19-16,-36-1 0,36-17 16,-35 17-16</inkml:trace>
  <inkml:trace contextRef="#ctx0" brushRef="#br0" timeOffset="4875.3">5980 15681 0,'0'53'16,"-18"53"-16,18-36 15,0 54-15,18-71 16,-18-18-16,17 18 15,-17-18-15</inkml:trace>
  <inkml:trace contextRef="#ctx0" brushRef="#br0" timeOffset="5336.79">4339 16792 0,'18'36'15,"-18"16"1,17-16-16,1 17 0,-18 0 16,18 17-16,-18-17 0,17 18 0,1 17 15,-18-53 1,35 18-16,-17-35 16,0-18-16,-1 0 0</inkml:trace>
  <inkml:trace contextRef="#ctx0" brushRef="#br0" timeOffset="5710.03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">10566 15134 0,'0'71'15,"-18"-36"1,18 18-16,0 70 16,0-52-16,0 0 0,0-1 15,0 36-15,18-71 16,-18 0-16,17 1 0,-17-19 16,18-17-16,0 0 15,-18-53 1</inkml:trace>
  <inkml:trace contextRef="#ctx0" brushRef="#br0" timeOffset="28894.95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">9613 16034 0,'0'-18'0,"18"18"15,-18-18-15,0 1 16,17 17 0,-17-18-1,0 36 16,-17 17-15,17-17 0,0 52-16,0-34 15,0 34-15,0-35 16,17 1-16,1 17 16,-18-36-16,18 1 0,-18 17 15</inkml:trace>
  <inkml:trace contextRef="#ctx0" brushRef="#br0" timeOffset="31703.23">9895 16369 0,'0'70'16,"0"-52"-16,18 35 15,0-18-15,-18-17 16,17-18-16,-17 18 0,18-18 16</inkml:trace>
  <inkml:trace contextRef="#ctx0" brushRef="#br0" timeOffset="31825.89">9895 16122 0,'18'18'16</inkml:trace>
  <inkml:trace contextRef="#ctx0" brushRef="#br0" timeOffset="32193.12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">9878 16951 0,'-18'-18'15,"36"36"17,17 70-17,-17-35-15,-1 18 0,1 17 16,-18-18-16,18 1 0,-18 17 0,17 36 15,1-71 1,0-18-16,-18-18 0,35 19 16,0-54-1</inkml:trace>
  <inkml:trace contextRef="#ctx0" brushRef="#br0" timeOffset="34128.43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1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">15293 14517 0,'0'-18'0,"18"1"16,-1-1-16,-17 0 0,0 36 31,18 35-31,-18-18 16,0 36-16,0 87 16,-18-69-16,18 16 15,-17 1-15,17 71 0,0-107 16,0 54-1,17-89-15,-17 0 0,18 1 16,-18-54 0,-18-17-1</inkml:trace>
  <inkml:trace contextRef="#ctx0" brushRef="#br0" timeOffset="47869.44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">15416 16193 0,'18'0'0,"0"-18"15,-1 18-15,54-18 16,-18 1-16,17-19 16,-34 19-16,-1-19 15,-17 19-15</inkml:trace>
  <inkml:trace contextRef="#ctx0" brushRef="#br0" timeOffset="49834.86">15522 15910 0,'-17'18'0,"17"17"16,0-17-16,0 17 16,17 53-16,-17-35 15,36 35-15,-19-35 16,1-17-16,17 17 16</inkml:trace>
  <inkml:trace contextRef="#ctx0" brushRef="#br0" timeOffset="50166.36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">16034 16228 0,'0'70'15,"0"-17"1,0-35-16,17 17 16,1-35-16,0 0 0,17 0 15,0-17-15,-17-1 16,0-17-16,-1 17 16,-17 0-16,0-17 15,0 17 1,0 36-1,0 0 1,0-1 0,35 1-16,-17-18 15,17 0 1,-17 0-16,0-35 16</inkml:trace>
  <inkml:trace contextRef="#ctx0" brushRef="#br0" timeOffset="50584.96">16351 16228 0,'0'-18'16,"0"36"-16,0-53 0,18 35 31,17-18-15,-17 18-16,35-18 15,-36 18-15,54-17 16,-53-1 0,-1 18-16,1-18 0</inkml:trace>
  <inkml:trace contextRef="#ctx0" brushRef="#br0" timeOffset="50733.37">16492 16051 0,'-17'53'15,"17"36"1,0-54-16,0 0 16,35 53-16,0-35 15,-17-35-15,0-18 16</inkml:trace>
  <inkml:trace contextRef="#ctx0" brushRef="#br0" timeOffset="51300.64">14711 16951 0,'0'18'0,"0"-1"15,0 19-15,0 16 0,0 72 16,0-54-16,0 72 15,0-89 1,35 35-16,-17-53 16,17-17-16,-17-18 15,17 0-15</inkml:trace>
  <inkml:trace contextRef="#ctx0" brushRef="#br0" timeOffset="51997.04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">16228 17357 0,'17'0'47,"1"35"-31,-18-17-16,18-1 0,-18 1 15,0 0-15,0 34 16,0-34-16,0 35 15,0-35-15,17-1 16</inkml:trace>
  <inkml:trace contextRef="#ctx0" brushRef="#br0" timeOffset="54598.24">19332 10530 0,'0'-17'16,"18"17"-16,35-18 0,-18 18 15,89-17 1,-54 17-16,106 0 16,-105 0-16,17 0 0,36-18 15</inkml:trace>
  <inkml:trace contextRef="#ctx0" brushRef="#br0" timeOffset="72716.92">2946 16140 0,'-18'0'16,"36"0"0,-1 0-1,1 0-15,0 0 0,17 0 16,0 0-16,18 0 15,-18 0-15,1 0 0,-1 0 16,0 0-16,18 0 16,-18 0-16,-17-18 0,0 18 15,-1 0-15,1-18 16,-18 1 0</inkml:trace>
  <inkml:trace contextRef="#ctx0" brushRef="#br0" timeOffset="73022.85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3">13423 16193 0,'0'17'15,"18"-17"-15,35 18 16,-18-18-16,36 0 16,-18 17-1,17-17-15,-35 0 16,36 0-16,-53 0 16,17 0-16,-18 0 15,-34-17 1,-1 17-1</inkml:trace>
  <inkml:trace contextRef="#ctx0" brushRef="#br0" timeOffset="74563.5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">8467 16457 0,'-18'0'15,"36"0"16,17 0-15,-17-18-16,-1 18 0,36 0 16,-18-17-16,-17 17 15,35 0 1,-35 0-16,-1-18 0,19 18 16,-19 0-16,1 0 15,-36 0 16</inkml:trace>
  <inkml:trace contextRef="#ctx0" brushRef="#br0" timeOffset="79150.52">8625 16193 0,'18'17'31,"17"1"-15,-17-18-16,17 0 0,1 17 0,34 1 15,-35 0-15,-17-1 16,17 1-16,1 17 16,-19-35-16,-17 36 15,0-19-15,-17 1 16,-36 17-16,35-17 15,-35 17-15,35-17 16,-34 17-16</inkml:trace>
  <inkml:trace contextRef="#ctx0" brushRef="#br1" timeOffset="143595.94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">5874 3634 0,'0'17'16,"-36"1"0,19 0-16,-18 70 15,-1-53-15,1 18 16,-36 70 0,1-17-16,52-53 0,1-18 15,-36 36 1,53-36-16,-18-17 0,18 0 15</inkml:trace>
  <inkml:trace contextRef="#ctx0" brushRef="#br1" timeOffset="151506.99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">3722 3246 0,'0'-18'0,"17"18"15,1-18 1,0 18-16,17-17 15,-17 17-15,17-18 0,-17 18 16,17-18-16,0 1 16,-17 17-1,-36 0 1</inkml:trace>
  <inkml:trace contextRef="#ctx0" brushRef="#br1" timeOffset="152203.85">3775 3175 0,'0'35'16,"0"-17"-16,-18 35 16,0-18-16,18 0 15,0 36-15,0-36 16,0 1-16,18-19 15,-18 18-15,18-17 0,-1 0 16,1-1-16,35 19 16,-35-36-16,-1 0 0,1 0 15,-1 0-15,1 0 0,0-18 16,-1 0-16</inkml:trace>
  <inkml:trace contextRef="#ctx0" brushRef="#br1" timeOffset="152570.57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">4710 3810 0,'17'0'31,"19"18"-31,-19-18 16,18 0-16,18 0 15,-17 0-15,-1 0 0,-17 0 16,-1 0-16,1 0 16,-1 0-16,-34 0 15</inkml:trace>
  <inkml:trace contextRef="#ctx0" brushRef="#br1" timeOffset="153665.87">4780 4004 0,'18'0'16,"35"18"-1,53-18 1,-54 0-16,1 0 16</inkml:trace>
  <inkml:trace contextRef="#ctx0" brushRef="#br1" timeOffset="176344.68">5398 4745 0,'17'0'47,"18"0"-47,-17 0 15,35 0-15,35 0 16,-35 0-16,35 0 16,-52 0-16,-1 0 0,-18 0 15</inkml:trace>
  <inkml:trace contextRef="#ctx0" brushRef="#br1" timeOffset="179849.62">3493 4833 0,'-18'0'32,"36"0"15,-1-18-32,1 18-15,17 0 0,18-17 16,0 17-16,70-18 15,-70 18-15,18 0 0,35 0 16,-71 0-16,53 0 16,-53 0-16,18 0 15,0 0 1,-17-17-16,-19 17 0,36-18 16</inkml:trace>
  <inkml:trace contextRef="#ctx0" brushRef="#br1" timeOffset="188869.12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">10971 2611 0,'18'0'47,"17"0"-47,-17 0 15,0 0-15,35-18 16,-18 18-16,-18 0 16,1-18-16,0 18 0</inkml:trace>
  <inkml:trace contextRef="#ctx0" brushRef="#br1" timeOffset="190041.98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">11324 2663 0,'0'18'15,"-17"0"1,17-1-16,0 1 16,0 17-16,0-17 15,0 17-15,0-17 16,17-18 0,1 0-16</inkml:trace>
  <inkml:trace contextRef="#ctx0" brushRef="#br1" timeOffset="190970.96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">10777 4992 0,'-17'0'16,"17"-18"0,0 1-1,17 17 1,19 0-16,-1-18 15,0 18-15,-17 0 16,-1 0-16,1 0 0,17 0 16,-35-18-16,-17 18 31,-1 0-15</inkml:trace>
  <inkml:trace contextRef="#ctx0" brushRef="#br1" timeOffset="200056.84">10813 4957 0,'0'17'0,"-18"18"16,0 18 0,18-35-16,0 35 15,0-35-15,18-1 16,0 18-1,17-17-15,-17-18 16,17 0-16,-18 0 16,19-18-16</inkml:trace>
  <inkml:trace contextRef="#ctx0" brushRef="#br1" timeOffset="200535.97">11060 5009 0,'0'18'63,"17"17"-48,-17-17-15,0 17 16,0-17-16,0 0 15,0-1 1</inkml:trace>
  <inkml:trace contextRef="#ctx0" brushRef="#br1" timeOffset="201003.78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">10689 7602 0,'18'0'16,"-1"-17"-1,1 17-15,35-18 16,-35 18-16,-1 0 15,1 0-15</inkml:trace>
  <inkml:trace contextRef="#ctx0" brushRef="#br1" timeOffset="205101.65">10742 7620 0,'0'53'16,"0"17"-16,0-34 16,0-1-16,0 18 15,18-18 1,-1-17-16,19 0 16,-19-18-16,1 0 15,0-18-15</inkml:trace>
  <inkml:trace contextRef="#ctx0" brushRef="#br1" timeOffset="205650.64">10989 7655 0,'0'18'47,"0"17"-31,0-17-16,0 17 15,0-17-15,0 17 16,0-17-16,18-18 15,-1 0 1</inkml:trace>
  <inkml:trace contextRef="#ctx0" brushRef="#br1" timeOffset="206193.84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">10795 10266 0,'0'-18'31,"18"18"-31,17 0 15,-17 0-15,17-17 16,-18 17-16,1 0 16,0 0-16,-18-18 15</inkml:trace>
  <inkml:trace contextRef="#ctx0" brushRef="#br1" timeOffset="209539.17">10813 10301 0,'0'35'16,"-18"1"0,18 17-1,18-36-15,17 19 16,-17-19-16,17 1 15,-18-1-15,19-17 16,-19 0-16</inkml:trace>
  <inkml:trace contextRef="#ctx0" brushRef="#br1" timeOffset="209739.36">11024 10372 0,'0'35'15,"0"-17"1,0-1-16,0 1 0,18 0 16,-18 17-1,18-35-15,-18 17 0</inkml:trace>
  <inkml:trace contextRef="#ctx0" brushRef="#br1" timeOffset="210290.92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">10742 12859 0,'0'0'0,"18"0"0,-1-18 16,1 18-16,35-18 15,-18 1-15,0 17 16,-17 0-1,0 0-15,-36 0 16,0 0 0</inkml:trace>
  <inkml:trace contextRef="#ctx0" brushRef="#br1" timeOffset="212069.83">10848 12788 0,'0'35'16,"0"-17"-16,0 35 15,0-18-15,18 18 16,-18-35-16,17 17 16,1-17-1,-1-18 1,1 0-16</inkml:trace>
  <inkml:trace contextRef="#ctx0" brushRef="#br1" timeOffset="212325.07">11007 12841 0,'0'18'16,"0"-1"-1,0 1-15,17 17 16,1-17-1,17-18-15,1 0 16,-19 0 0,1-18-1,-18 1 1,0-1 0</inkml:trace>
  <inkml:trace contextRef="#ctx0" brushRef="#br1" timeOffset="212466.59">11077 12894 0,'0'53'15,"18"0"1,0-18-16,-1-35 16,1 18-16,-1-18 15</inkml:trace>
  <inkml:trace contextRef="#ctx0" brushRef="#br1" timeOffset="212809.57">11201 12788 0,'17'0'15,"1"0"1,17 0-1,-17 18 1,0-1-16,-1 1 16,-17 0-16,0-1 15,0 1-15,0 17 16,0-17 0,0 17-16,0 1 15,0-19-15,18 1 16,-18-1-16,-18-17 31,1 0-15,-1 0-16,0 0 15</inkml:trace>
  <inkml:trace contextRef="#ctx0" brushRef="#br1" timeOffset="213961.1">11060 13476 0,'0'-18'15,"0"36"1,-18-18-16,0 18 16,18 17-16,0-17 15,0 17 1,18-17-16,0-1 0,-1 1 15,1-18 1,17 0-16,-17 0 16,-1 0-16,1 0 15,-18-18 1,18 18-16,-36 0 16</inkml:trace>
  <inkml:trace contextRef="#ctx0" brushRef="#br1" timeOffset="214160.89">11130 13529 0,'0'18'15,"0"35"-15,-17-36 16,17 1-1,0 17-15,17-17 0,-17 17 0,0 0 16,18-17-16,-18 0 16,0-1-16</inkml:trace>
  <inkml:trace contextRef="#ctx0" brushRef="#br1" timeOffset="-213801.28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-213543.3">24783 12453 0,'17'0'16,"36"0"0,-35 0-16,52-18 15,-52 18-15,17 0 16,-17-17 0,0 17-16</inkml:trace>
  <inkml:trace contextRef="#ctx0" brushRef="#br1" timeOffset="-213357.77">24818 12524 0,'0'35'16,"0"0"-16,0 0 0,0 1 0,0-1 16,18 18-1,-1-18-15,18 0 16,-17-17-16,35 0 15,-35-18-15,-1 0 16</inkml:trace>
  <inkml:trace contextRef="#ctx0" brushRef="#br1" timeOffset="-213123.3">25153 12594 0,'0'35'16,"0"1"0,0-1-16,18 18 15,-1-35-15,1 17 16,-18-18-16,18-17 15</inkml:trace>
  <inkml:trace contextRef="#ctx0" brushRef="#br1" timeOffset="-212767.13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-211904.41">25806 13300 0,'17'0'31,"19"0"-15,-1 0-16,0 0 15,18 0-15,18 0 16,-36 0-16,0 0 0,0 0 16,-17 0-16,-18-18 15</inkml:trace>
  <inkml:trace contextRef="#ctx0" brushRef="#br1" timeOffset="-211765.98">25823 13441 0,'53'17'16,"88"1"0,-52-18-1,-19-18-15</inkml:trace>
  <inkml:trace contextRef="#ctx0" brushRef="#br1" timeOffset="-211141.9">26864 11730 0,'35'-18'16,"36"1"-1,-36 17 1,53-18-16,-52 18 16,-1 0-16,-17 0 0,17 0 15</inkml:trace>
  <inkml:trace contextRef="#ctx0" brushRef="#br1" timeOffset="-210331.46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-207528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-207250.47">27658 11624 0,'35'0'16,"0"0"0,1 0-16,-19 0 0,19-18 15,-19 18-15,1 0 0</inkml:trace>
  <inkml:trace contextRef="#ctx0" brushRef="#br1" timeOffset="-207067.47">27746 11659 0,'0'71'16,"0"-18"-1,0-36-15,18 19 16,-1-19-16,-17 1 0,18-18 16,0 18-16,-1-18 0,18 0 15</inkml:trace>
  <inkml:trace contextRef="#ctx0" brushRef="#br1" timeOffset="-206849.8">27993 11695 0,'0'53'0,"0"-36"15,0 18-15,18 18 16,-18-35-16,17 17 15,1-17-15,-1-18 16,1 0-16</inkml:trace>
  <inkml:trace contextRef="#ctx0" brushRef="#br1" timeOffset="-206544.17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-206116.42">28046 12294 0,'0'36'16,"0"-19"0,0 19-16,0-1 0,17 35 15,-17-34-15,18-19 16,-18 36-1,18-35-15</inkml:trace>
  <inkml:trace contextRef="#ctx0" brushRef="#br1" timeOffset="-204564.25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-204274.67">27887 12929 0,'18'18'16,"17"0"-1,0-18-15,1 0 0,16 0 16,-34 0 0,0 0-16,-1 0 15</inkml:trace>
  <inkml:trace contextRef="#ctx0" brushRef="#br1" timeOffset="-204130.78">27940 13053 0,'0'70'0,"18"-17"16,-18-35-1,35 17-15,-17-17 0,17-18 16</inkml:trace>
  <inkml:trace contextRef="#ctx0" brushRef="#br1" timeOffset="-203930.16">28134 13088 0,'-18'35'16,"36"1"-16,0 17 16,-1-36-16,19 1 15,-19-18-15,19 0 16</inkml:trace>
  <inkml:trace contextRef="#ctx0" brushRef="#br1" timeOffset="-203618.44">28293 12929 0,'17'-17'16,"1"17"-16,0 0 16,-1 0-16,-17 17 15,18 19-15,0-36 16,-18 35-16,0 18 15,0-36-15,0 54 16,0-36-16,0 18 16,0-18-16,0 1 15,0-19-15,-18-17 32,0 0-17,1 0 1,-1-17-16,0 17 15</inkml:trace>
  <inkml:trace contextRef="#ctx0" brushRef="#br1" timeOffset="-202828.6">28046 13635 0,'0'0'0,"0"-18"0,17 18 16,1 0 0,17 0-16,-17 18 15,17 17-15,-35 0 16,0-17-16,-17 17 16,-19 1-1,-17 17-15,36-36 16,-18 1-16,35-1 15,0 1-15,35-18 16,-18 0-16,19 0 16,-19 0-16,19 0 15</inkml:trace>
  <inkml:trace contextRef="#ctx0" brushRef="#br1" timeOffset="-202262.2">27711 14340 0,'17'0'16,"19"18"0,-19-18-16,1 18 15,0-1-15,-18 1 16</inkml:trace>
  <inkml:trace contextRef="#ctx0" brushRef="#br1" timeOffset="-202161.5">27746 14587 0,'18'0'0</inkml:trace>
  <inkml:trace contextRef="#ctx0" brushRef="#br1" timeOffset="-202014.38">27781 14781 0,'0'18'16,"18"0"-1,0-18 1</inkml:trace>
  <inkml:trace contextRef="#ctx0" brushRef="#br1" timeOffset="-201216.34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-200960.79">27887 15028 0,'35'-17'15,"18"-1"-15,-35 0 16,52 18-16,1 0 15,-53 0-15,-1 0 16,1 0-16</inkml:trace>
  <inkml:trace contextRef="#ctx0" brushRef="#br1" timeOffset="-200816.31">27993 15028 0,'0'53'16,"18"0"-16,17 0 15,-18-35-15,19 17 16,-19-17 0,19-1-16,-19-17 15,1 18-15</inkml:trace>
  <inkml:trace contextRef="#ctx0" brushRef="#br1" timeOffset="-200627.61">28258 15152 0,'0'35'16,"0"-17"-16,17-1 0,1 36 16,-1-35-16,19 17 15,-19-35 1,1 0-16,0 18 0,-1-18 0</inkml:trace>
  <inkml:trace contextRef="#ctx0" brushRef="#br1" timeOffset="-200269.41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-199719.94">28081 15699 0,'-18'17'15,"18"19"1,0-1 0,18-18-16,0 1 0,35 0 15,17-1 1,-34 1-16,16-18 15,-16 0-15,-19 0 0,1 0 16,0 0 0</inkml:trace>
  <inkml:trace contextRef="#ctx0" brushRef="#br1" timeOffset="-199570.37">28258 15769 0,'0'71'16,"17"17"0,1-53-16,-1-17 0,36 35 15</inkml:trace>
  <inkml:trace contextRef="#ctx0" brushRef="#br1" timeOffset="-198181.19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-194952.36">11836 4904 0,'17'-18'0,"19"-35"16,-19 18-16,71-53 16,-17 52-16,0-17 15,-1-17-15,1 17 0,17-18 16,-18 1-16,19 17 0,52-71 15,-106 89 1,0 0-16,1 0 0,-36 17 16,-18 18-16,0 18 15</inkml:trace>
  <inkml:trace contextRef="#ctx0" brushRef="#br1" timeOffset="-194603.99">11994 4463 0,'0'17'0,"0"1"15,-17 17-15,17-17 0,-18 17 16,1 53-16,-1-35 16,-17 71-1,17-71-15,18 17 16,18-35-16,-1-17 0,36 17 16,0-35-16,0-17 15,53-36-15,-53 35 16,-18 1-16,0-1 15,1 18-15,17-18 16</inkml:trace>
  <inkml:trace contextRef="#ctx0" brushRef="#br1" timeOffset="-194023.63">11889 7673 0,'0'-18'31,"35"-17"-16,-17 0-15,52-53 16,-17 35-16,0-18 16,70-52-1,-52 70-15,-36 0 0,18 0 0,-35 18 16,-1 17-16,1-17 0,0 17 16,-36 36-1</inkml:trace>
  <inkml:trace contextRef="#ctx0" brushRef="#br1" timeOffset="-193725.63">11977 7267 0,'-18'53'0,"-17"18"16,35-1-1,0-34-15,0-1 0,0 35 16,18-52 0,34 0-16,-34-18 15,70 0-15,-52-18 16,52-17-16,-53 17 15,0 0-15,1 1 16,-19 17-16</inkml:trace>
  <inkml:trace contextRef="#ctx0" brushRef="#br1" timeOffset="-193156.95">11748 10142 0,'0'-17'31,"35"-36"-16,0 18-15,36-54 16,-18 36-16,-18-17 16,18 17-16,0 0 15,0 0-15,17-17 16,-35 34-16,-35 19 0,18 17 16</inkml:trace>
  <inkml:trace contextRef="#ctx0" brushRef="#br1" timeOffset="-192863.16">11818 9825 0,'-18'53'15,"18"17"1,-17 1 0,17-36-16,17 18 15,19-18 1,-19-35-16,1 18 0,35-36 16,-18 18-16,36-53 15,-36 36-15,0-18 16,18-1-16,-18 19 15</inkml:trace>
  <inkml:trace contextRef="#ctx0" brushRef="#br1" timeOffset="-192007.38">11536 12541 0,'0'18'15,"0"-36"-15,35 1 16,-17-19-16,17-34 15,0 17-15,18-53 16,-17 53-16,-19-17 16,18 17-16,54-71 15,-54 71-15,0 0 16,0 18-16,-17 17 0,0-17 16,-18 18-16,-18 34 15,18 1 1,-35-1-16</inkml:trace>
  <inkml:trace contextRef="#ctx0" brushRef="#br1" timeOffset="-191656.84">11483 12136 0,'0'-18'0,"0"36"32,0-1-32,0 18 0,0 36 15,0-36 1,0 1-16,0 34 0,0-35 15,0 1-15,18-19 16,-1 1-16,18-18 16,18 0-16,-17-18 15,-1 1-15,53-54 16,-53 54-16,1-19 0,17 19 16,-36-1-1</inkml:trace>
  <inkml:trace contextRef="#ctx0" brushRef="#br1" timeOffset="-182776.04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-182425.04">15575 9084 0,'18'0'31,"35"-35"-15,-36 35 0,19-18-16,-19 18 15</inkml:trace>
  <inkml:trace contextRef="#ctx0" brushRef="#br1" timeOffset="-182191.96">15610 9084 0,'0'18'16,"-17"17"0,17 0-16,0 1 15,0-19-15,17 18 16,-17-17-16,18 0 0,17-1 15,1-17-15,-19 18 16,1-18 0,0 0-16</inkml:trace>
  <inkml:trace contextRef="#ctx0" brushRef="#br1" timeOffset="-181763.07">15787 9102 0,'17'0'15,"1"-18"1,0 18 0,-1 0-1,-17 18 1,18-1 0,-18 19-1,0-19-15,-18 19 16,1-19-1,-1 18 1,0-35-16,18 18 16,18-18-16,0 18 15,-1-18-15,1 17 16,0-17-16,17 0 16,-17 0-16,-1 0 15</inkml:trace>
  <inkml:trace contextRef="#ctx0" brushRef="#br1" timeOffset="-181341.4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-177903.92">20373 9560 0,'0'0'0,"18"0"31,-1 0-31,1 0 15,35 0-15,-18-17 16,36 17-16,-36 0 16,18 0-16,-36 0 15,19 0 1,-19 0-16,-34 0 16,-1 0-1</inkml:trace>
  <inkml:trace contextRef="#ctx0" brushRef="#br1" timeOffset="-177737.17">20408 9754 0,'35'0'16,"18"18"0,0-36-1,-17 1-15,-1 17 0,0 0 16,0-18-1,-35 36-15</inkml:trace>
  <inkml:trace contextRef="#ctx0" brushRef="#br1" timeOffset="-176719.7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-176286.16">21731 8908 0,'-18'0'15,"36"-18"1,0 18 0,35-18-16,-18 18 15,18-17-15,-18 17 16,-17 0-16</inkml:trace>
  <inkml:trace contextRef="#ctx0" brushRef="#br1" timeOffset="-176046.11">21766 8925 0,'0'36'16,"0"-19"-1,-17 54-15,17-18 16,0-18-16,0-17 15,35 35-15,0-18 16,1-18-16,-19-17 16,1 0-16,17 0 15,-17 0-15,-1 0 0,1 0 16,-18-17 0</inkml:trace>
  <inkml:trace contextRef="#ctx0" brushRef="#br1" timeOffset="-175718.96">22066 8996 0,'18'0'16,"35"17"-1,-18-17-15,0 0 0,1 18 16,-19 17 0,-17-17-16,-17 17 15,17-17-15,-36 0 16,19-1 0,-1 1-16,36 0 31,17-18-16,18 0 1,-35 0-16,17 0 16</inkml:trace>
  <inkml:trace contextRef="#ctx0" brushRef="#br1" timeOffset="-175303.04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-172203.84">18944 11007 0,'18'53'0,"-1"-18"16,1 18-1,0-18-15,-1-17 0,19-1 0,-19 19 16,1-19-16,17 1 16,-17 0-16</inkml:trace>
  <inkml:trace contextRef="#ctx0" brushRef="#br1" timeOffset="-172030.07">19191 11042 0,'0'18'16,"0"17"-1,0-17-15,0-1 0,18 36 16,-1-35 0,19 17-16,-19-17 15</inkml:trace>
  <inkml:trace contextRef="#ctx0" brushRef="#br1" timeOffset="-171353.25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-170957.92">19579 11218 0,'0'-17'16,"18"-1"-1,17 0 1,-17 1-16,-1-1 16,1 1-16,17-36 15,-17 35-15,0 0 0,-18 1 16,0-1 0,0 36-1,17 35-15,-17-36 16,18 54-16,-1-54 15,1 19-15,17-1 16,-17-17-16,17 17 16,-17-17-16</inkml:trace>
  <inkml:trace contextRef="#ctx0" brushRef="#br1" timeOffset="-170669.13">20302 11448 0,'18'0'32,"35"0"-32,-18 0 15,0-18-15,1 18 0,17-18 16,-36 18 0</inkml:trace>
  <inkml:trace contextRef="#ctx0" brushRef="#br1" timeOffset="-170513.52">20302 11677 0,'53'0'16,"-17"0"-16,-1-18 16,18 18-16,-36 0 15,1 0-15,0 0 0</inkml:trace>
  <inkml:trace contextRef="#ctx0" brushRef="#br1" timeOffset="-169565.62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-169081">21749 10813 0,'0'17'31,"-18"1"-15,0 35-16,1-18 15,17 0-15,0-17 16,0 0-16,17-1 16,1-17-1</inkml:trace>
  <inkml:trace contextRef="#ctx0" brushRef="#br1" timeOffset="-168928.26">21855 10918 0,'-18'36'16,"18"-19"-16,0 36 15,0-35-15,18 35 16,-18-35-16</inkml:trace>
  <inkml:trace contextRef="#ctx0" brushRef="#br2" timeOffset="-138697.62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-138146.07">23742 4322 0,'0'35'15,"0"53"1,18 35 0,-1-52-16,1 70 15,0-70-15,-18-18 0,35 52 16,0-52-16,0 18 16,1-36-16,17 0 15</inkml:trace>
  <inkml:trace contextRef="#ctx0" brushRef="#br2" timeOffset="-137384.6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-136946.29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-136049.21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-135555.29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-127208.9">5997 17762 0,'0'18'47,"18"17"-31,0-17-16,-1 70 15,18-53-15,1 54 16,-19-36 0,19 35-16,-19-53 15,1 0-15,17 18 16,-17-35-16,-1-1 0,1-17 15,0 18-15,-1-18 16</inkml:trace>
  <inkml:trace contextRef="#ctx0" brushRef="#br2" timeOffset="-126812.1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-121317.47">12012 17198 0,'0'18'0,"18"17"16,17 0-16,18 53 16,-18-35-1,53 71-15,-35-71 16,36 52-16,-54-69 15,35 34-15,-34-52 16,-1 17 0,-17-35-16,-36-17 15</inkml:trace>
  <inkml:trace contextRef="#ctx0" brushRef="#br2" timeOffset="-120952.8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-120194.88">16969 17180 0,'17'18'47,"19"35"-31,-1-18 0,0 0-16,0 1 0,71 34 15,-71-34-15,18-1 16,0 0-16,0 18 0,18 0 15,-36-35-15,36 17 16,-54-35-16,1 0 16,-18-18-1,0 1-15</inkml:trace>
  <inkml:trace contextRef="#ctx0" brushRef="#br2" timeOffset="-119704.6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-97254.86">20779 4004 0,'17'18'16,"-17"-1"-1,18 19-15,-18-19 0,35 36 16,-17-35-16,17 17 16,-35-17-16,35-1 15,-35 1-15,18-18 16</inkml:trace>
  <inkml:trace contextRef="#ctx0" brushRef="#br2" timeOffset="-97121.3">20955 4057 0,'0'18'16,"18"-1"-1,-1 54 1,-17-18-1,18-18-15</inkml:trace>
  <inkml:trace contextRef="#ctx0" brushRef="#br2" timeOffset="-96410.58">28928 3916 0,'-18'17'16,"18"1"-16,-17 17 0,-1 18 16,18-35-16,0 0 15,18-1-15,-18 1 16,17 0-16,1-1 16,17-17-16</inkml:trace>
  <inkml:trace contextRef="#ctx0" brushRef="#br2" timeOffset="-96274.72">29122 3969 0,'-18'17'15,"18"1"-15,-17 35 16,-1-35-16,18 35 16,18-36-16,-18 1 15,0-1-15</inkml:trace>
  <inkml:trace contextRef="#ctx0" brushRef="#br3" timeOffset="-58453.39">10883 4463 0,'0'0'0,"0"17"16,0-34 15,0-1-16,18-17 1,-18 17-16,0-17 0,17 0 16,-17-1-16,0 19 15</inkml:trace>
  <inkml:trace contextRef="#ctx0" brushRef="#br3" timeOffset="-58301.25">10901 4092 0,'0'0'0,"0"-17"0,0-1 15,0-17 1,0 17-16</inkml:trace>
  <inkml:trace contextRef="#ctx0" brushRef="#br3" timeOffset="-58136.56">11236 3687 0,'18'0'16,"-1"-18"0,1 0-16,17 1 15,-17-1-15,-1 18 16</inkml:trace>
  <inkml:trace contextRef="#ctx0" brushRef="#br3" timeOffset="-58001.36">11783 3475 0,'53'-18'15,"17"1"-15,-17-1 16</inkml:trace>
  <inkml:trace contextRef="#ctx0" brushRef="#br3" timeOffset="-57868.48">12506 3369 0,'53'0'16,"-35"0"-16,34 0 15</inkml:trace>
  <inkml:trace contextRef="#ctx0" brushRef="#br3" timeOffset="-57698.55">13176 3263 0,'53'-17'16,"-35"17"-1,-1 0-15,36 0 0,-35 0 16,17 0-16,-17 0 16,0 0-16,-1 0 15,1 0-15</inkml:trace>
  <inkml:trace contextRef="#ctx0" brushRef="#br3" timeOffset="-57604.22">13494 3263 0,'17'0'0</inkml:trace>
  <inkml:trace contextRef="#ctx0" brushRef="#br3" timeOffset="-57017.4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-54582.57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-54044.74">14870 3404 0,'0'-17'15,"0"-1"-15,-18 0 16,18 1-16,0-1 16,0 0-1,0 1 1,0 34 15,-18 1-15,18 17-16,0-17 15,0 0-15,0 17 16,18-17-16,-18-1 16</inkml:trace>
  <inkml:trace contextRef="#ctx0" brushRef="#br3" timeOffset="-52963.05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-52580.08">15663 3545 0,'18'0'16,"-36"18"-16,1 35 15,-19-18-15,-34 53 16,52-52-16,-17-1 0,-18 18 16</inkml:trace>
  <inkml:trace contextRef="#ctx0" brushRef="#br3" timeOffset="-51685.56">15169 2646 0,'18'0'31,"17"0"-15,-17 0-1,0 0-15,-1 0 0,19 0 16,-19 0-16,1 0 16,-18-18-1,-35 18 1</inkml:trace>
  <inkml:trace contextRef="#ctx0" brushRef="#br3" timeOffset="-51395.54">15152 2681 0,'0'18'16,"0"17"-1,0-17-15,0 17 16,17-17-16,-17-1 15,0 19 1,18-36-16,-18 17 0,18-17 0,-1 18 16,1-18-1,0 0-15,-1 0 16,1 0-16,0 0 16</inkml:trace>
  <inkml:trace contextRef="#ctx0" brushRef="#br3" timeOffset="-51079.57">15434 2699 0,'0'17'16,"0"1"-1,0 0-15,0 35 16,0-36-1,0 1-15,0 0 16,18-1-16</inkml:trace>
  <inkml:trace contextRef="#ctx0" brushRef="#br3" timeOffset="-50713.15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-50155.1">16457 2681 0,'18'0'16,"-1"0"0,19 0-16,-1 0 15,0 0 1,-17-18-16,17 18 0,-17 0 16</inkml:trace>
  <inkml:trace contextRef="#ctx0" brushRef="#br3" timeOffset="-49934.38">16510 2663 0,'0'36'15,"0"-1"-15,0 0 16,0 1-16,0-19 0,0 1 15,18 0-15,-1-1 0,19 1 16,-19-18-16,36 0 16,-18 0-16,-17 0 15,17 0-15,-17-18 16</inkml:trace>
  <inkml:trace contextRef="#ctx0" brushRef="#br3" timeOffset="-49522.46">16898 2681 0,'0'-18'16,"0"36"15,0 0-15,0-1-16,0 19 15,0-19-15,0 1 0,0 0 16,18-1-16,-18 1 16,17-18-1,1-18-15</inkml:trace>
  <inkml:trace contextRef="#ctx0" brushRef="#br3" timeOffset="-49190.08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-40507.27">14164 3810 0,'0'-18'32,"0"36"30,0 17-46,0 1-1,-18 34-15,18-35 16,0 36-16,18-36 16,0 36-16,-1-36 15,19 18-15,-19-35 16,19 17 0,-19-35-16,1 18 15,-1-18-15,1-18 16</inkml:trace>
  <inkml:trace contextRef="#ctx0" brushRef="#br3" timeOffset="-40196.73">14411 3881 0,'-18'17'15,"1"1"-15,17-1 16,17 1 0,19 17-1,17-17 1,-18 0-16,0-18 15,0 0-15,-17 0 0,0 0 0,-1 0 16,1 0 0</inkml:trace>
  <inkml:trace contextRef="#ctx0" brushRef="#br3" timeOffset="-39984.33">14587 3898 0,'0'88'16,"-17"-17"-16,17-36 15,0-17-15,0 35 16,17-18-16,-17 0 15,0-17-15</inkml:trace>
  <inkml:trace contextRef="#ctx0" brushRef="#br3" timeOffset="-39807.11">14711 4233 0,'0'18'16,"-18"17"0,18-17-16,18-18 31</inkml:trace>
  <inkml:trace contextRef="#ctx0" brushRef="#br3" timeOffset="-39389.4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-39039.74">15011 3757 0,'17'0'16,"1"18"-16,0-1 15,-1 1 1,36 35-16,-35-18 15,17 0-15,0 54 16,-35-54-16,18 18 16,-18 0-16,0 35 0,-18-53 15,18 1-15,-35 16 16,17-34-16,1-18 16</inkml:trace>
  <inkml:trace contextRef="#ctx0" brushRef="#br3" timeOffset="-38473.06">14852 3933 0,'-18'0'31,"36"0"48,17 0-64,-17 0 1,0 18-16,-1-18 0,1 35 15,-1-35-15,-17 36 16,0-19-16</inkml:trace>
  <inkml:trace contextRef="#ctx0" brushRef="#br3" timeOffset="-36866.52">16298 3757 0,'-17'18'16,"17"52"0,-18 1-16,18-18 15,0-36-15,0 19 16,0-1-16,18-17 0,-1-1 16,1 1-16,0 0 0,35 17 15,-36-35 1,18 0-16,1 0 15,-1 0-15,-35-18 0</inkml:trace>
  <inkml:trace contextRef="#ctx0" brushRef="#br3" timeOffset="-36565.32">16686 3775 0,'-17'17'16,"-1"19"-1,18-1 1,0-17-16,0 17 16,18 0-16,-1-17 15,19-1-15,-1-17 16,-17 0-16,17 0 0,0 0 15,0 0-15,1-17 16,-19-1 0,-17 0-1</inkml:trace>
  <inkml:trace contextRef="#ctx0" brushRef="#br3" timeOffset="-36360.49">16863 3828 0,'0'0'0,"0"17"16,0 1-16,0 17 0,0-17 16,17 35-16,-17-36 15,18 19-15,-18-1 16,18 0-16,-1-17 15,-17 0 1</inkml:trace>
  <inkml:trace contextRef="#ctx0" brushRef="#br3" timeOffset="-36163.27">17163 4075 0,'0'17'16,"-18"36"0,0-35-16,1 17 0,17-17 15,-18-1-15,18 1 16,18-18 0</inkml:trace>
  <inkml:trace contextRef="#ctx0" brushRef="#br3" timeOffset="-35910.39">17374 3933 0,'0'36'15,"0"-1"1,0 18 0,0-18-16,0-17 15,18 17 1,0-35-16,-18 18 0,17-18 16</inkml:trace>
  <inkml:trace contextRef="#ctx0" brushRef="#br3" timeOffset="-35614">17515 3722 0,'18'17'16,"0"1"0,35 17-16,-36 1 0,36-1 15,-35 0 1,-1 0-16,1 1 0,0 34 16,-18-34-16,0 34 15,-18-35 1,0 1-16,-34 17 15,34-18-15,0-17 16</inkml:trace>
  <inkml:trace contextRef="#ctx0" brushRef="#br3" timeOffset="-31477.29">14464 4692 0,'0'18'32,"18"35"-17,-18-18-15,0 0 16,17 18-16,-17 18 16,18-36-16,-18-18 15,17 36 1,1-17-16,0-19 15,-18 1-15</inkml:trace>
  <inkml:trace contextRef="#ctx0" brushRef="#br3" timeOffset="-31071.6">14340 4833 0,'18'-18'46,"-18"1"-30,18-1-16,-1 1 16,1-19-16,0 19 15,17-19 1,-17 19-16,-1-1 16,1 18-16,-1 0 15,1 18 1,-18-1-1,18 1-15,-1 0 0,1-1 16,0 1-16,-1 0 0,19-1 16,-19 1-16,1-1 15</inkml:trace>
  <inkml:trace contextRef="#ctx0" brushRef="#br3" timeOffset="-25732.31">15117 4639 0,'17'18'31,"1"17"-15,-1-17-1,1 17-15,17 35 0,-17-34 16,0-1-16,-1 36 16,19-19-1,-19-34-15,-17 0 0,18-1 16,-1 1-16,-17-36 15</inkml:trace>
  <inkml:trace contextRef="#ctx0" brushRef="#br3" timeOffset="-25375.79">15046 4921 0,'0'-35'32,"0"17"-17,0-35 1,0 36-16,0-1 15,0 1-15,18-1 0,-1-17 16,-17 17-16,36-17 16,-19 17-16,-17 0 15,18 1-15,-1 17 0,19 0 16,-19 0-16,36 0 16,-35 0-16,0 0 15,17 0-15,-18 0 16,1 0-16</inkml:trace>
  <inkml:trace contextRef="#ctx0" brushRef="#br3" timeOffset="-11578.34">15558 8378 0,'-18'0'16,"18"18"-16,18-36 62,-18-34-46,17 34-16,-17-17 0,0-1 15</inkml:trace>
  <inkml:trace contextRef="#ctx0" brushRef="#br3" timeOffset="-11428.56">15646 8061 0,'17'-18'15,"-17"1"1,0-1-16,18 0 16,-18 1-1,18-1-15,-18 1 16,17 17-16,-17-18 0</inkml:trace>
  <inkml:trace contextRef="#ctx0" brushRef="#br3" timeOffset="-11290.02">15804 7761 0,'0'-18'0,"18"-34"15,0 52-15,-18-36 16,17 36-16,1-17 31,0 17-31,-1-18 16,19 0 0,-19 1-16</inkml:trace>
  <inkml:trace contextRef="#ctx0" brushRef="#br3" timeOffset="-11150.65">16281 7338 0,'17'-18'15,"1"1"1,0-1-16,-1 0 0,36-17 16,-18 17-1,-17 1-15</inkml:trace>
  <inkml:trace contextRef="#ctx0" brushRef="#br3" timeOffset="-11011.96">16845 7091 0,'18'-18'15,"-1"1"-15,19 17 0,17-18 16</inkml:trace>
  <inkml:trace contextRef="#ctx0" brushRef="#br3" timeOffset="-10861.5">17515 6950 0,'71'-36'16,"-36"19"-1,-17 17-15,0 0 0</inkml:trace>
  <inkml:trace contextRef="#ctx0" brushRef="#br3" timeOffset="-10244.05">15346 8149 0,'0'18'16,"17"35"-1,1-18-15,35 71 16,-35-71-16,35 53 16,-36-70-1,36 17-15,-18-35 16,36 0-16,-36-17 16,36-36-1,-36 17-15,18-17 0,-35 18 16,-1 35-1,1-17-15</inkml:trace>
  <inkml:trace contextRef="#ctx0" brushRef="#br3" timeOffset="-8653.93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-8363.11">19279 6015 0,'18'0'0,"-18"-18"16,18 18-16,17-17 15,-17 17-15,-1-18 0,1 18 16,17 0-1,-35 18-15</inkml:trace>
  <inkml:trace contextRef="#ctx0" brushRef="#br3" timeOffset="-8164.03">19332 6050 0,'0'18'0,"18"-1"0,-18 1 15,18 35-15,-18-18 16,17 18-16,-17-18 16,35 1-1,-35-19-15,18 1 0,17 0 16,-17-18 0,0-18-16</inkml:trace>
  <inkml:trace contextRef="#ctx0" brushRef="#br3" timeOffset="-7908.61">19667 6050 0,'53'0'16,"-35"0"-1,-18 18-15,0-1 16,0 1-16,-18 35 15,1-35-15,-1 17 0,-17-17 16,35 17 0,0-18-1,35-17 1,-17 0-16,-1 0 16,19 0-16,-19-17 0</inkml:trace>
  <inkml:trace contextRef="#ctx0" brushRef="#br3" timeOffset="-7542.25">19914 5944 0,'0'0'0,"18"0"16,0 18 0,-1-18-16,1 0 15,0 18-15,-1-1 16,1 19-16,-1-19 16,-17 1-16,0 17 0,18 18 15,-18-35-15,0-1 16,-18 19-1,18-19-15,-17 1 16,-1-18-16,1 0 16,-1 0-1,0-18 17</inkml:trace>
  <inkml:trace contextRef="#ctx0" brushRef="#br3" timeOffset="-5738.64">20267 6738 0,'0'18'16,"-18"35"0,18-36-16,-17 36 15,-1-35-15,1 35 16,17-36-16,0 1 15,17-18 1</inkml:trace>
  <inkml:trace contextRef="#ctx0" brushRef="#br3" timeOffset="-5350.64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-5084.01">21290 5874 0,'35'0'16,"1"-18"-16,17 0 15,-18 1-15,18-1 16,-36 18 0,1 0-16</inkml:trace>
  <inkml:trace contextRef="#ctx0" brushRef="#br3" timeOffset="-4871.51">21325 5891 0,'18'36'16,"-18"-1"-16,18 18 15,-18-18-15,17 0 16,1-17 0,0 0-16,-1-1 0,1-17 15,0 0-15,-1 0 16,1 0-16,-1 0 15</inkml:trace>
  <inkml:trace contextRef="#ctx0" brushRef="#br3" timeOffset="-4589.09">21625 5909 0,'53'18'16,"-35"-18"-16,-1 0 16,1 17-16,0 1 0,-18 0 15,17-18-15,-17 17 0,0 1 16,0 17-16,0-17 0,-17-18 16,-1 17-1,36-17 16,-1 0-15,1 0-16,17 0 16,-17 0-16</inkml:trace>
  <inkml:trace contextRef="#ctx0" brushRef="#br3" timeOffset="-4193.63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-2308.21">18397 7232 0,'-17'18'32,"17"17"-17,-18 0-15,18 53 16,0-52-16,0 17 0,18 17 15,-1-35 1,19-17-16,17 35 16,-36-35-16,36-1 15,-18 1-15,1-18 16</inkml:trace>
  <inkml:trace contextRef="#ctx0" brushRef="#br3" timeOffset="-2036.02">18750 7214 0,'0'18'15,"18"53"-15,-18-54 16,0 36-16,35 18 16,-35-36-16,35 18 15,-17-18-15,-18-17 16,18-1-16,-18 1 0,17 0 16</inkml:trace>
  <inkml:trace contextRef="#ctx0" brushRef="#br3" timeOffset="-1841.3">19032 7532 0,'-17'53'16,"17"-36"-1,0 19 1,0-19-16,17-17 16</inkml:trace>
  <inkml:trace contextRef="#ctx0" brushRef="#br3" timeOffset="-1607.12">19226 7320 0,'-17'35'16,"17"-17"-16,17 0 0,1-1 16,35 1-1,-35 0-15,52-18 16,-52 0-16,17 0 0,-17-18 15,17 18-15</inkml:trace>
  <inkml:trace contextRef="#ctx0" brushRef="#br3" timeOffset="-1441.06">19420 7408 0,'18'53'15,"0"-17"1,-1-1-16,-17-18 16,36 1-16,-36 0 15,17-18-15</inkml:trace>
  <inkml:trace contextRef="#ctx0" brushRef="#br3" timeOffset="-1212.41">19614 7197 0,'71'53'16,"-18"17"-16,-18 1 15,-35-18-15,18 35 16,-53 71-1,-18-71 1,35-53-16,-17-17 16</inkml:trace>
  <inkml:trace contextRef="#ctx0" brushRef="#br3" timeOffset="377.13">21202 7056 0,'0'-36'15,"0"19"-15,-18 17 16,1 17 0,-1 36-16,18 0 15,0 53 1,0-71-16,18 18 0,35 18 16,-36-36-16,19 0 15,16 18-15,-34-53 16,17 18-16,-17-18 0,0 0 15</inkml:trace>
  <inkml:trace contextRef="#ctx0" brushRef="#br3" timeOffset="827.71">21572 7056 0,'0'17'31,"18"36"-16,0-35-15,-1 35 16,19 0-16,-19-36 16,1 19-16,-1-1 15,1-18-15,-18 1 16</inkml:trace>
  <inkml:trace contextRef="#ctx0" brushRef="#br3" timeOffset="1017.25">21925 7320 0,'-17'35'16,"17"-17"-1,-18 17 1,0-17-16,18 0 15</inkml:trace>
  <inkml:trace contextRef="#ctx0" brushRef="#br3" timeOffset="1329.02">22154 6967 0,'0'36'15,"18"-1"-15,0 18 16,-18-36-16,17 19 0,1 17 15,0-36-15,-1 1 16,-17 35-16,18-35 16,-18-1-16,18 1 15</inkml:trace>
  <inkml:trace contextRef="#ctx0" brushRef="#br3" timeOffset="1591.45">22366 6826 0,'53'53'15,"18"0"1,-18 18 0,-18-36-16,35 71 15,-52-36 1,-36 19-16,-17-54 16,-18 53-16</inkml:trace>
  <inkml:trace contextRef="#ctx0" brushRef="#br3" timeOffset="5680.29">18715 8026 0,'18'0'78,"-1"0"-62,1 0-16,-1-18 0,36 18 16,-35 0-16,0 0 15,-1 0-15</inkml:trace>
  <inkml:trace contextRef="#ctx0" brushRef="#br3" timeOffset="6178.79">19209 7990 0,'17'0'15,"1"0"1,0 0-16,17 0 15,0-17-15,1 17 16,16 0 0,-16 0-16,-19 0 15</inkml:trace>
  <inkml:trace contextRef="#ctx0" brushRef="#br3" timeOffset="7651.39">19491 8220 0,'0'17'31,"0"19"-15,18-19-1,-18 1-15,17 0 0,1 17 16,-18-18-16,18 36 16,-18-35-16,17 0 15,-17-1-15,18 1 16,-18 0-1,17-18 1</inkml:trace>
  <inkml:trace contextRef="#ctx0" brushRef="#br3" timeOffset="8100.96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9419.44">18680 8326 0,'-18'17'31,"18"1"-31,-18 17 16,1-17-16,-1 35 15,-17-18-15,17 0 16,0 18-1,18-18-15,-17-17 0,17 17 16</inkml:trace>
  <inkml:trace contextRef="#ctx0" brushRef="#br3" timeOffset="9758.52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2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">5680 8714 0,'88'0'16,"53"0"-1,35 0 1,-87 0-16,140 0 0,18 0 15,-18 0 1,71-36 0,-212 36-16,-35-17 15,0-1-15,-18 18 0,-17-18 16,0 18-16,-54-17 16</inkml:trace>
  <inkml:trace contextRef="#ctx0" brushRef="#br0" timeOffset="829.29">7232 8520 0,'88'0'15,"36"0"1,-36 0 0,-53 0-16,18 17 15,-53 1-15,0 17 16,-18 0-16,-35 18 15,18-17-15,-53 34 16,53-35-16,-36 18 16</inkml:trace>
  <inkml:trace contextRef="#ctx0" brushRef="#br0" timeOffset="1072.72">6244 9860 0,'35'-35'16,"71"-53"0,0 35-1,18-18-15,-71 36 16,17 0-16,-17 17 0,53-53 15,0 1 1,-71 35-16,18 17 16</inkml:trace>
  <inkml:trace contextRef="#ctx0" brushRef="#br0" timeOffset="1295.76">7091 9084 0,'0'-18'16,"35"-17"-1,36 0 1,-36 0-16,88-1 16,-52 19-16,70-1 15,-88 18-15,0 0 0,35 18 16,-70-1-16,-18 1 16,0 17-16,-18 18 15,0-35-15,-17 17 0,-35 18 16,17 0-1</inkml:trace>
  <inkml:trace contextRef="#ctx0" brushRef="#br0" timeOffset="2207.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">24448 8396 0,'0'0'0,"0"18"0,35-1 16,-18 1-16,36 0 16,-17-1-16,-1 1 15,53 17-15,-70-17 16,17 17-16,-35-17 15,-53 35 1,0-36-16,-53 36 16,53-35-16,-70 17 15,70 0-15,-18 1 0,-52 17 16</inkml:trace>
  <inkml:trace contextRef="#ctx0" brushRef="#br1" timeOffset="10432.28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">17692 8872 0,'-18'0'31,"1"0"-15,-19 0-16,1 0 0,-53 0 16,35 0-1,-18 0-15,-87-17 16,52 17-16,0 0 0,-106-18 15,106 18-15,-70 0 16,105 0-16,-17 0 16,53 0-1,35 18-15,18-18 16,35-18 0,-18 18-16</inkml:trace>
  <inkml:trace contextRef="#ctx0" brushRef="#br1" timeOffset="16423.18">16475 8696 0,'-71'0'0,"36"0"15,-18 18-15,0-18 16,0 17 0,36-17-16,34 36 15,1-36-15,17 17 16,0 1-16,1-1 0,-1 1 16,18 0-16,35-1 15,-53 1-15,53 0 16,-52-18-16,-1 0 15</inkml:trace>
  <inkml:trace contextRef="#ctx0" brushRef="#br1" timeOffset="17267.18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">11836 10266 0,'70'17'16,"1"-17"-1,-18 0-15,-18-17 0,71-18 16,-53-1 0,-36 19-16</inkml:trace>
  <inkml:trace contextRef="#ctx0" brushRef="#br1" timeOffset="18474.72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59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2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">5821 12647 0,'0'35'16,"0"-17"-16,0 53 15,0-36-15,0 35 16,17-34-16,-17-19 16,18 1-16,0 0 0,-1-18 15,1 0-15,0-18 16,-1-17-1,1 17-15,-18-17 16,18 17-16,-18 0 0,0 1 16,0 34 31,-18 1-47,18 0 15</inkml:trace>
  <inkml:trace contextRef="#ctx0" brushRef="#br1" timeOffset="22733.83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">24095 10407 0,'-18'-18'15,"0"36"-15,1 0 16,-18 52-16,35-17 16,0 18-16,0 52 15,0-52-15,17-18 16,18 52-16,-17-52 16,0-17-16,17 17 15,0-18-15,-17-18 0,0 1 16</inkml:trace>
  <inkml:trace contextRef="#ctx0" brushRef="#br0" timeOffset="39635.22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1">24694 11201 0,'-17'35'16,"-18"0"0,17 1-1,0-19-15</inkml:trace>
  <inkml:trace contextRef="#ctx0" brushRef="#br0" timeOffset="40168.46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">25488 10372 0,'18'17'16,"-1"1"-1,-17 0-15,36 52 16,-36-35-16,17 18 16,-17 18-16,0-18 0,0 70 15,-17-70-15,17 0 16,-18-18-16,18 18 0,-18-17 15,18 17-15,-17-36 16</inkml:trace>
  <inkml:trace contextRef="#ctx0" brushRef="#br0" timeOffset="40903.22">25912 10742 0,'70'0'16,"-17"0"-16,-35 0 15</inkml:trace>
  <inkml:trace contextRef="#ctx0" brushRef="#br0" timeOffset="41025.25">25947 10989 0,'70'0'16,"-17"0"-1,-17-18-15,16 1 16</inkml:trace>
  <inkml:trace contextRef="#ctx0" brushRef="#br0" timeOffset="41532.34">26476 10883 0,'35'-17'16,"-17"17"-16,17 0 16,-17-18-16,17 18 0,-17 0 0,17 0 15,-17 0-15,35 18 16</inkml:trace>
  <inkml:trace contextRef="#ctx0" brushRef="#br0" timeOffset="42069.8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">27428 10425 0,'-17'35'0,"17"18"15,0 0-15,0 0 16,0 70-16,17-52 0,1-18 16,0-1-16,17 19 15,-17-53-15,17-1 16,-17 1-16,-1-18 0</inkml:trace>
  <inkml:trace contextRef="#ctx0" brushRef="#br0" timeOffset="42539.27">27605 10936 0,'0'53'15,"18"-18"1,17-35-16,18 0 15,-36 0-15,19 0 16,-19-17-16,1-1 0,-18-17 16,0 17-16,-35-35 15,17 36-15,-17-1 16,17 0-16,0 18 16,18 18-16,0 0 15,18-1 1,0-17-1</inkml:trace>
  <inkml:trace contextRef="#ctx0" brushRef="#br0" timeOffset="43274.57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">29069 10936 0,'18'0'31,"34"18"-15,-16-18-16,-1 0 0,36 0 16,-54 0-16,36-18 15,-35 18-15</inkml:trace>
  <inkml:trace contextRef="#ctx0" brushRef="#br0" timeOffset="45173.25">29616 10372 0,'-36'53'0,"19"35"15,-1-53-15,1 71 16,17-53-16,17 0 16,1 0-16,-1 0 0,19-1 15,-19-16-15,54 34 16,-36-52-16,18 0 15</inkml:trace>
  <inkml:trace contextRef="#ctx0" brushRef="#br0" timeOffset="45387.07">29863 10530 0,'0'106'0,"0"0"16,0-53-16,0 0 15,0 0-15,35 88 16,-35-123-16,35 17 16,-17-35-1</inkml:trace>
  <inkml:trace contextRef="#ctx0" brushRef="#br0" timeOffset="45507.53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">31150 10513 0,'0'0'0,"0"17"32,0 54-17,0-18-15,18 53 16,-18-36-16,0 54 15,0-54-15,18 36 16,-1-71-16,18 36 16,-17-36-16,0-35 15</inkml:trace>
  <inkml:trace contextRef="#ctx0" brushRef="#br0" timeOffset="48206.4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">32120 10478 0,'0'-18'16,"-17"36"0,-1 52-1,1 71-15,17-70 0,0 87 16,0 1-1,17-88-15,18 35 16,-17-71-16,0 0 16,-1 0-16,1-35 15,-18-17-15</inkml:trace>
  <inkml:trace contextRef="#ctx0" brushRef="#br0" timeOffset="48687.78">32367 10724 0,'18'53'0,"-18"71"16,0-71-16,0 53 15,0-53-15,0 35 16,0-53-1,18 18-15,-18-35 0,17-18 16</inkml:trace>
  <inkml:trace contextRef="#ctx0" brushRef="#br0" timeOffset="48838.82">32544 11060 0,'35'0'0,"0"17"15,-17 1 1,35-18-16,-18 0 16,-17 0-16,17 0 0,-17 0 15</inkml:trace>
  <inkml:trace contextRef="#ctx0" brushRef="#br0" timeOffset="49151.66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">22278 11024 0,'0'-17'16,"-18"17"-16,36 0 16,0 0-1,-1 0 1,1 17-1,17-17-15,-17 0 16,70 0-16,-35 0 0,0-17 16,0 17-16,17 0 15,54 0-15,-71 0 16,0 0-16,35 0 16,-53 17-16,0-17 0,-17 0 15,0 0-15</inkml:trace>
  <inkml:trace contextRef="#ctx0" brushRef="#br0" timeOffset="57102.5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">20355 10672 0,'18'0'32,"35"0"-17,-18 0 1,18 0-16,35 17 16,-35-17-16,18 18 0,-18-18 15,0 0-15,17 0 16,-35 17-16,-17-17 0,17 0 15,-17 18 1,-36-18 0</inkml:trace>
  <inkml:trace contextRef="#ctx0" brushRef="#br0" timeOffset="63876.09">20532 10936 0,'53'0'16,"-18"0"0,35 18-16,19-18 15,-36 0-15,-18 0 16,0 0-16,-17 17 0,-1-17 16,1 0-16</inkml:trace>
  <inkml:trace contextRef="#ctx0" brushRef="#br0" timeOffset="69865.9">20532 12912 0,'0'17'0,"35"-17"15,-17 18-15,35-18 16,-18 0-16,18 0 16,-18 0-16,0 18 15,-17-18 1</inkml:trace>
  <inkml:trace contextRef="#ctx0" brushRef="#br0" timeOffset="70009.95">20549 13106 0,'36'17'15,"-1"1"-15,18-18 16,-18 0-16,0 0 0,1 0 16</inkml:trace>
  <inkml:trace contextRef="#ctx0" brushRef="#br0" timeOffset="70778.59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">21608 13088 0,'-18'0'15,"18"-18"17,35 18-17,-17 0-15,17 18 16,53 0-16,-17-18 15,0 17-15,-1-17 0,18 0 16,89 0-16,-89 0 16,71 0-1,-106-17-15,17 17 0,18 0 16,-70 0-16</inkml:trace>
  <inkml:trace contextRef="#ctx0" brushRef="#br0" timeOffset="72557.45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">21149 12894 0,'0'0'0,"0"18"109,35-18-93,-17 0-16,0 17 15,-1-17-15,19 0 0,-1 0 16,0 0 0,-17-17-16</inkml:trace>
  <inkml:trace contextRef="#ctx0" brushRef="#br0" timeOffset="76394.4">23213 13141 0,'17'0'32,"19"0"-32,-1 0 15,0 0-15,53-18 16,-35 18-16,-17 18 0,34-18 16,-35 0-1,-17 0-15</inkml:trace>
  <inkml:trace contextRef="#ctx0" brushRef="#br0" timeOffset="76551.42">23407 12982 0,'0'88'16,"17"1"-1,-17-36-15,18 35 16,-18-53-16,18 0 15,-1-17-15,1 0 0</inkml:trace>
  <inkml:trace contextRef="#ctx0" brushRef="#br0" timeOffset="77006.83">24024 12418 0,'18'0'15,"-18"53"-15,17 17 16,-17-17-16,18 53 16,-18-53-16,18 0 15,-18 35 1,17-70-16,1 17 0,-18-17 16,18-18-16,-1 0 0</inkml:trace>
  <inkml:trace contextRef="#ctx0" brushRef="#br0" timeOffset="77162.16">24342 12806 0,'35'35'16,"0"-35"-1,-17 18-15,0-18 0,34-18 16</inkml:trace>
  <inkml:trace contextRef="#ctx0" brushRef="#br0" timeOffset="77562.95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">23813 13282 0,'-18'0'16,"53"0"15,-17 0-31,17 18 16,18-18-16,70 17 15,-34 1-15,-1-18 0,141 0 16,-123 0-16,17-18 16,1 18-16,-1-17 0,-34 17 15,52 0-15,-106 0 16,-17 0-16,-1 0 16</inkml:trace>
  <inkml:trace contextRef="#ctx0" brushRef="#br0" timeOffset="78219.19">24148 13529 0,'0'18'0,"17"52"16,1-17-16,-18 35 15,18-35-15,-18 35 16,17-35-16,-17 0 16,0-35-16,0 0 15</inkml:trace>
  <inkml:trace contextRef="#ctx0" brushRef="#br0" timeOffset="78385.83">24483 13776 0,'53'0'16,"0"0"-16,-36 0 15</inkml:trace>
  <inkml:trace contextRef="#ctx0" brushRef="#br0" timeOffset="78786.89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">12682 10089 0,'18'0'31,"35"18"-15,17 17-1,-34-35-15,52 0 16,-53 0-16,36 0 16,-54 0-16,19 0 15,-36 18-15</inkml:trace>
  <inkml:trace contextRef="#ctx0" brushRef="#br0" timeOffset="101447.54">12788 10319 0,'53'0'15,"0"-18"1,-35 18-16,35 0 15,0 18 1,-36-1-16,1 1 0</inkml:trace>
  <inkml:trace contextRef="#ctx0" brushRef="#br0" timeOffset="102265.2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">14199 10213 0,'18'0'16,"17"-18"-16,-17 18 16,0-17-16,17 17 15,0 0-15,0 0 16,1 0-16,-19 0 0,1 0 15,0-18-15</inkml:trace>
  <inkml:trace contextRef="#ctx0" brushRef="#br0" timeOffset="103112.84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">10795 12224 0,'18'0'16,"17"-18"-1,35 18 1,-34 0-16,70 0 16,-71 0-16,53 0 15,-53 0-15</inkml:trace>
  <inkml:trace contextRef="#ctx0" brushRef="#br0" timeOffset="125217.33">11695 12012 0,'-18'0'0,"36"0"47,-1 0-31,36 0-1,-18 0-15,18 0 0,-35 0 16,17 0-16,-17 0 15,0 0-15,34 18 16,-34-1-16,0-17 16,-18 18-16</inkml:trace>
  <inkml:trace contextRef="#ctx0" brushRef="#br0" timeOffset="125388.57">11783 12277 0,'53'0'15,"0"-18"1,0 18 0,-18 0-16,-18 0 0,19 18 15</inkml:trace>
  <inkml:trace contextRef="#ctx0" brushRef="#br0" timeOffset="127523.98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">13882 12100 0,'-18'0'15,"18"18"-15,18-18 63,-18-18-47,0 36 15,17 0 0,-17-36 0,0 0 32,18 18-48</inkml:trace>
  <inkml:trace contextRef="#ctx0" brushRef="#br0" timeOffset="131149.66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1">14781 11448 0,'0'17'31,"0"19"-15,0-19-16,0 54 15,0-36-15,18 0 16,-18 1-16,0-1 0</inkml:trace>
  <inkml:trace contextRef="#ctx0" brushRef="#br0" timeOffset="131722.97">15240 11606 0,'-35'0'0,"17"18"16,0 0-16,-17 52 16,18-34-16,17-1 0,0 18 15,0 35 1,17 0-16,1-53 15,-18 1-15,35-19 0,0 36 16,-17-35-16,17-1 16,-17-17-1,0 0-15,-1-17 0</inkml:trace>
  <inkml:trace contextRef="#ctx0" brushRef="#br0" timeOffset="132073.4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">15346 12047 0,'17'-17'16,"19"17"-1,17 0 1,-18 0-16,53-18 16,-53 0-16,-17 18 15,0 0-15,-1 0 0</inkml:trace>
  <inkml:trace contextRef="#ctx0" brushRef="#br0" timeOffset="132501.75">15699 11536 0,'53'70'15,"17"1"-15,36 35 16,-53-18-1,-36-53 1,1 18-16,-18 35 16,0 1-16,-18-54 0,-17 53 15,18-70 1,-19 35-16,1-36 16,17 1-16</inkml:trace>
  <inkml:trace contextRef="#ctx0" brushRef="#br0" timeOffset="135416.17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">13458 13423 0,'-17'0'16,"-1"18"0,18 17-16,-17 0 0,17 71 15,0-35-15,0-1 16,35 54-16,-18-71 16,1 0-16,0-18 0,35 0 15,-18-17-15,18-18 16,-18-18-1</inkml:trace>
  <inkml:trace contextRef="#ctx0" brushRef="#br0" timeOffset="135942.21">13794 13582 0,'17'18'16,"-17"-1"-16,0 1 15,0 17-15,0-17 0,0 52 16,0-52-16,18 35 16,-18-18-1,0-17-15,18-1 0,-1 1 16,-17 0-16,18-1 16,-1 1-16,1-18 15,17 18-15,-17-18 16,0 0-16,-1 0 15,1-18-15</inkml:trace>
  <inkml:trace contextRef="#ctx0" brushRef="#br0" timeOffset="136072.57">13794 13864 0,'0'-17'15,"17"17"-15,1-18 16,17 0-16,-17 18 15,17-17-15,0 17 16,-17 0-16,0 0 16</inkml:trace>
  <inkml:trace contextRef="#ctx0" brushRef="#br0" timeOffset="136288.76">13970 13388 0,'35'53'16,"1"-18"-16,-19 0 15,18 54-15,-17-36 16,0-18-16,-1 53 16,-17-53-16,0 18 15,0-35-15,-17-1 16,-1 1-16</inkml:trace>
  <inkml:trace contextRef="#ctx0" brushRef="#br0" timeOffset="136583.31">13600 13670 0,'0'-17'0,"17"-1"31,1 0-31,35 1 16,-36 17 0,19-18-16,-19 18 0</inkml:trace>
  <inkml:trace contextRef="#ctx0" brushRef="#br0" timeOffset="137115.82">14411 13653 0,'18'0'16,"-1"0"-16,1 17 0,35-17 15,-36 0-15,1 0 16</inkml:trace>
  <inkml:trace contextRef="#ctx0" brushRef="#br0" timeOffset="137252.06">14429 13794 0,'35'17'15,"-17"-17"1,17 18-16,0-18 16,0 0-16</inkml:trace>
  <inkml:trace contextRef="#ctx0" brushRef="#br0" timeOffset="137612.56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">15469 13264 0,'0'18'31,"0"17"-15,0 1-16,0 52 15,0-35-15,0 70 16,0-70-16,18 53 15,0-53-15,17 17 16,-17-34-16,17-19 16,0 19-16,0-36 15,-17 0-15</inkml:trace>
  <inkml:trace contextRef="#ctx0" brushRef="#br0" timeOffset="139091.54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">15769 13705 0,'18'18'31,"-1"0"-31,36-1 16,-35-17-16,35 0 15,-35 0-15,34 0 16,-34 0-1</inkml:trace>
  <inkml:trace contextRef="#ctx0" brushRef="#br0" timeOffset="139997.94">16140 13194 0,'17'0'0,"1"35"15,17-17-15,18 52 16,18 1-1,-36-18-15,0-18 0,18 53 16,-35-35 0,-1-17-16,-17 69 15,0-52-15,0-17 0,-53 52 16,18-35-16,-18-18 16</inkml:trace>
  <inkml:trace contextRef="#ctx0" brushRef="#br0" timeOffset="142722.46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">20867 7849 0,'17'0'15,"1"53"1,0 0-16,17 18 16,-17-18-16,-1-18 0,19-17 15,-19-1-15,18 1 0,18-18 16,-17 0 0,34-35-16,-34-1 15,34-52 1,-35 53-16,-17 17 0,0 1 0,-1-19 15</inkml:trace>
  <inkml:trace contextRef="#ctx0" brushRef="#br0" timeOffset="148873.88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">19703 3951 0,'17'0'15,"54"0"1,-18 0-16,17 0 15,71-18-15,-52 18 16,69 0 0,-87 0-16,17 0 0,-17 0 15,-1 0-15,1 0 0,-18-17 16,53-1-16,-89 18 16,1-17-16,-1-1 15,-34 18 1,-1 0-1,1 0-15,-19 18 16</inkml:trace>
  <inkml:trace contextRef="#ctx0" brushRef="#br0" timeOffset="150286.67">19685 4904 0,'-18'17'16,"1"-17"-1,17 18-15,17-18 16,19 0 0,-1-18-16,71-17 15,-36 0-15,89-53 16,-71 35-16,124-36 16,-106 54-16,53-35 15,-89 34-15,1-17 16,-36 18-16</inkml:trace>
  <inkml:trace contextRef="#ctx0" brushRef="#br0" timeOffset="150513.72">20690 4304 0,'36'-18'0,"17"1"16,-18 17-16,0 0 0,53 0 15,-52 0 1,-1 17-16,18 19 16,-53-19-16,17 18 0,-17 36 15,-17-36-15,17 1 16,-35 16-16,17-34 16,0-18-1</inkml:trace>
  <inkml:trace contextRef="#ctx0" brushRef="#br0" timeOffset="150992.49">18362 2558 0,'0'17'15,"71"19"1,-1-1 0,-35-18-16,36 1 15,-18-18-15,-18 0 16,1 0 0</inkml:trace>
  <inkml:trace contextRef="#ctx0" brushRef="#br0" timeOffset="151147.37">18662 2381 0,'-35'88'15,"-1"-35"-15,-34 53 16,52-71-16,1 36 16,17-36-1,0-17-15,35 0 0</inkml:trace>
  <inkml:trace contextRef="#ctx0" brushRef="#br0" timeOffset="151297.51">19050 2646 0,'-18'70'15,"-17"1"1,35-36-16,0 1 15,0-19-15</inkml:trace>
  <inkml:trace contextRef="#ctx0" brushRef="#br0" timeOffset="151771.06">18627 3881 0,'35'35'16,"0"0"-16,1 18 15,16 0 1,-34-35-16,35 17 16,-18-17-16,18-18 15,-35-18-15</inkml:trace>
  <inkml:trace contextRef="#ctx0" brushRef="#br0" timeOffset="151915.62">18803 3898 0,'-35'53'16,"17"-18"-16,-17 54 15,17-1 1,18-53-16,36 0 15</inkml:trace>
  <inkml:trace contextRef="#ctx0" brushRef="#br0" timeOffset="152176.38">19050 4092 0,'18'0'15,"-1"18"1,1 0-16,-18-1 16,18-17-16,-18 18 0,0 17 15,0-17 1,0 17 0,17-17-16,-17-1 0,18 1 15,-1 0-15,19-1 16,-19 1-1,1-18-15,0 0 16</inkml:trace>
  <inkml:trace contextRef="#ctx0" brushRef="#br0" timeOffset="152405.57">18697 4957 0,'53'35'16,"-18"-18"-16,54 1 16,-54 0-16,0-18 0,18 17 15,-18-17-15,-17 18 0,17-18 16</inkml:trace>
  <inkml:trace contextRef="#ctx0" brushRef="#br0" timeOffset="152577.34">18944 4957 0,'-35'88'0,"0"-53"16,-18 71-1,35-71-15,0 0 0,1 1 16,17-19-16,17 1 0,1-18 16</inkml:trace>
  <inkml:trace contextRef="#ctx0" brushRef="#br0" timeOffset="152960.75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">20884 3210 0,'0'-17'31,"0"34"-16,0 1-15,0 0 16,36 52-16,-1-35 16,0 36-16,1-36 15,-1 18-15,-35-18 16,17 18-16,-17-35 16,-17 0-1,-1-1-15,1-17 16,-1 0-16,0 0 15</inkml:trace>
  <inkml:trace contextRef="#ctx0" brushRef="#br0" timeOffset="154210.11">20690 3792 0,'18'0'32,"35"36"-32,-35-19 15,52 19-15,-52-19 16,-1 18-16,1-17 0,0 0 16,-18-1-16,-18 1 15,0 0 1,-17-18-16,0 17 15,0 1-15,17-18 16,36 0 0</inkml:trace>
  <inkml:trace contextRef="#ctx0" brushRef="#br0" timeOffset="154702.63">21943 4110 0,'0'0'0,"17"0"31,54 0-15,0 18-16,-1-18 16,89 17-1,-89 1-15,89-1 16,-88-17-16,52 0 15,-88 0-15,1 0 16,-1 0-16,-17 0 0,-36 0 16</inkml:trace>
  <inkml:trace contextRef="#ctx0" brushRef="#br0" timeOffset="154934.6">22578 3969 0,'53'35'16,"-18"-35"-16,0 18 0,53 17 16,-35-17-1,0-1-15,18 36 0,-36-35 16,0 35 0,-35-18-16,0-17 0,-17-1 15,-1 1-15,-17 0 0,0-1 16,-1 1-16,-52-1 15,35 1 1,18-18-16</inkml:trace>
  <inkml:trace contextRef="#ctx0" brushRef="#br0" timeOffset="155615.2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79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7">24289 4092 0,'17'0'47,"19"0"-31,-1 0-16,18 0 0,17-17 15,-17 17-15,-17 0 16,-1 0-16,-17 0 15</inkml:trace>
  <inkml:trace contextRef="#ctx0" brushRef="#br0" timeOffset="157927.87">24342 4286 0,'35'0'0,"36"0"15,17-35 1,-53 35-16,53-18 15,-53 18-15</inkml:trace>
  <inkml:trace contextRef="#ctx0" brushRef="#br0" timeOffset="158311.22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">9754 12383 0,'0'-18'0</inkml:trace>
  <inkml:trace contextRef="#ctx0" brushRef="#br0" timeOffset="178536.5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">18274 9155 0,'0'-18'15,"-18"18"1,36 0 47,0 0-48,17 0 1,-18 0-16,1 0 0,0-18 15,17 18-15,0 0 16,-17 0-16,0-17 16,-1 34-16,1-17 15,-1 0-15,-17 18 16,18-18 0</inkml:trace>
  <inkml:trace contextRef="#ctx0" brushRef="#br0" timeOffset="186044.07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">11465 15769 0,'71'18'15,"123"-18"1,-106 0-16,212-35 16,-212 35-16,-17 0 15,-1 0-15,-17 0 0,-18 0 16,1 0-16,-19 17 15</inkml:trace>
  <inkml:trace contextRef="#ctx0" brushRef="#br0" timeOffset="198918.99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">12277 16563 0,'88'-18'0,"0"1"15,-35-1-15,35-17 16</inkml:trace>
  <inkml:trace contextRef="#ctx0" brushRef="#br0" timeOffset="199769.83">13018 15699 0,'35'17'15,"35"1"-15,-34-18 16,-1 0-16,18 18 16,0-18-1,-36 0-15</inkml:trace>
  <inkml:trace contextRef="#ctx0" brushRef="#br0" timeOffset="199894.74">13159 15998 0,'88'0'16,"-35"0"-1,-18-17-15</inkml:trace>
  <inkml:trace contextRef="#ctx0" brushRef="#br0" timeOffset="203278.86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">13935 15610 0,'35'0'16,"-17"0"-16,35 0 15,70 0-15,36 0 16,-71 0-1,18 0-15,-18 0 0,106 0 16,-106 0-16,53 0 16,-70 0-16,-1 0 15,-34 0-15</inkml:trace>
  <inkml:trace contextRef="#ctx0" brushRef="#br0" timeOffset="205025.57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">15540 15857 0,'0'18'16,"18"-18"-1,-1 0 1,-17-18-16,18 18 16,-36 0 30,18 18-14,0 0-17,18-18 17,-1 0-17,-17-18 1,0 0-16,-17 18 15,17-17-15,-18 17 16,1 0-16,-1 0 16,36 0 15,-1 0-31</inkml:trace>
  <inkml:trace contextRef="#ctx0" brushRef="#br0" timeOffset="210080.9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">16140 15716 0,'-18'18'0,"36"-36"47,-1 18-47,1-17 15,17 17-15,0 0 0,54 0 16,-36 0-16,17 0 16,1 0-16,105 0 15,-88 0-15,0 0 16,89 17-16,-107-17 16,54 18-1,-36-18-15,-70 0 16,-1 0-16,-34 0 0</inkml:trace>
  <inkml:trace contextRef="#ctx0" brushRef="#br0" timeOffset="213472.86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4">16686 16281 0,'36'0'16,"-1"0"-16,0 0 15,89 0 1,-71 0-16,52 0 16,-69 0-16,34 17 15</inkml:trace>
  <inkml:trace contextRef="#ctx0" brushRef="#br0" timeOffset="-211919.1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-211324.92">16757 16863 0,'-18'17'16,"-17"72"-1,35-1 1,18-35-16,-18 17 16,35 36-16,18-18 15,-18-52-15,89 69 16,-71-69 0,52 17-16,-69-36 15,34 1 1,-35-18-16,1 0 15,-19-18-15</inkml:trace>
  <inkml:trace contextRef="#ctx0" brushRef="#br0" timeOffset="-211068.97">17268 17410 0,'18'0'16,"0"17"-16,-1-17 0,36 18 15,-17 0-15,17 34 16,-18-16 0,0 34-16,-17-34 15,-1-1-15,-17-18 0,-35 54 16,17-53 0,1-1-16,-18 1 15,-1-18-15,19 0 0,-36 0 16,35 0-1,18-18-15</inkml:trace>
  <inkml:trace contextRef="#ctx0" brushRef="#br0" timeOffset="-210290.32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-209995.27">18045 17921 0,'53'0'16,"52"18"-16,36-18 15,53 17 1,-105-17-16,69 18 16,-34 0-1,-71-18-15,0 17 0,0-17 16,-36 18-16,-34-18 16</inkml:trace>
  <inkml:trace contextRef="#ctx0" brushRef="#br0" timeOffset="-209562.05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-209266.58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-209133.58">18644 18521 0,'18'0'16,"0"-18"-16,70 18 16,-53 0-16,36-17 15,34-1-15,-52 0 16,0 1-16</inkml:trace>
  <inkml:trace contextRef="#ctx0" brushRef="#br0" timeOffset="-208316.16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-208010.46">20091 17357 0,'0'-18'0,"-18"18"16,0 35-1,18 36-15,-17 52 16,17-34-16,0 52 15,0-71 1,17 1-16,1-18 0,17 0 16,-17-36-16,17-17 15,18 0-15,-35-17 16,-1-1-16</inkml:trace>
  <inkml:trace contextRef="#ctx0" brushRef="#br0" timeOffset="-207449.5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-207292.98">20479 17833 0,'17'-18'15,"19"18"1,-1 0-16,53-17 15,-53 17-15,18-18 16,-17 18-16,-1 0 16</inkml:trace>
  <inkml:trace contextRef="#ctx0" brushRef="#br0" timeOffset="-207075.57">20743 17251 0,'36'-18'0,"-1"53"16,0 1-1,0-1-15,36 89 16,-36-54-16,36 106 16,-54-105-16,19 70 15,-36-88-15,-18 0 0,-17 35 16,17-53-1,-17 1-15</inkml:trace>
  <inkml:trace contextRef="#ctx0" brushRef="#br0" timeOffset="-205212.05">21661 17692 0,'17'17'15,"18"-17"1,1 0 0,52 0-16,-53 0 15,36 0-15,-36-17 16,-17 17-16</inkml:trace>
  <inkml:trace contextRef="#ctx0" brushRef="#br0" timeOffset="-205073.72">21678 17921 0,'35'18'0,"36"-1"15,-18-17 1,0 0-16,53-35 15,-71 35-15</inkml:trace>
  <inkml:trace contextRef="#ctx0" brushRef="#br0" timeOffset="-204040.65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-203850.13">23142 17233 0,'0'35'16,"0"18"0,0 0-16,0 0 15,0-35 1</inkml:trace>
  <inkml:trace contextRef="#ctx0" brushRef="#br0" timeOffset="-203561.26">23513 17251 0,'-18'17'16,"0"-17"-16,-17 71 15,17-36-15,18 36 16,0-1-16,0 1 16,0 0-16,0-1 0,36 54 15,-19-89-15,19 18 16,34 0-16,-17-36 15,-18-17-15,-17 0 16</inkml:trace>
  <inkml:trace contextRef="#ctx0" brushRef="#br0" timeOffset="-203261.29">23795 17604 0,'18'17'0,"17"19"16,0-1-1,-17-18-15,17 1 16,-17 0 0,-1-1-16,-17 1 0,0 0 15,0-1-15,-17 1 16,-1 35-1,0-36-15,18 1 16,-17 0-16,-1-1 31,0-17-15,1 0-16</inkml:trace>
  <inkml:trace contextRef="#ctx0" brushRef="#br0" timeOffset="-203127.59">23760 17956 0,'17'-35'31,"1"17"-31,17 1 16,-17-1-16,52 1 16,-52-1-16,53 0 15,-54 18-15,18-17 16,-17 17-16</inkml:trace>
  <inkml:trace contextRef="#ctx0" brushRef="#br0" timeOffset="-202899.68">24024 17198 0,'18'18'16,"17"34"-1,0 1-15,18 71 16,0-36-16,-18 0 0,36 71 15,-53-106-15,-1 17 16,-17-17-16,18 0 0,-36-17 16,-17 34-16,17-35 15,-17-17-15</inkml:trace>
  <inkml:trace contextRef="#ctx0" brushRef="#br0" timeOffset="-198685.08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-197554.06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-197126.9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-196959.77">12224 17780 0,'17'0'0,"1"0"16,0 0-16,17 0 0,0 0 16,1 0-16,-1 0 0,-18 0 15,36 0 1,-35 0-16,0 0 0</inkml:trace>
  <inkml:trace contextRef="#ctx0" brushRef="#br0" timeOffset="-196554.02">11007 17286 0,'0'18'16,"0"-1"-16,17-17 0,1 18 15,-18 0 1,18-18-16,-1 0 16</inkml:trace>
  <inkml:trace contextRef="#ctx0" brushRef="#br0" timeOffset="-196426.03">11148 17304 0,'17'17'0,"19"19"15,-19-36-15,19 17 16,-19-17 0</inkml:trace>
  <inkml:trace contextRef="#ctx0" brushRef="#br0" timeOffset="-196098.06">12541 17251 0,'18'17'16,"-18"1"-1</inkml:trace>
  <inkml:trace contextRef="#ctx0" brushRef="#br0" timeOffset="-195958.88">12647 17286 0,'0'35'16,"0"-17"-1,0 0 1</inkml:trace>
  <inkml:trace contextRef="#ctx0" brushRef="#br0" timeOffset="-195252.52">13335 17657 0,'35'0'15,"-17"0"-15,17 0 0,-17 0 16,-1 0-16</inkml:trace>
  <inkml:trace contextRef="#ctx0" brushRef="#br0" timeOffset="-195142.14">13353 17851 0,'0'17'0,"17"1"16,36-18-1,-18-18-15,1 1 16</inkml:trace>
  <inkml:trace contextRef="#ctx0" brushRef="#br0" timeOffset="-194490.06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-193623.12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-193228.2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-192644.15">13917 17321 0,'-18'0'15,"36"0"16,0 18-15,-1 0-16,19-18 16,-36 17-1,17-17-15</inkml:trace>
  <inkml:trace contextRef="#ctx0" brushRef="#br0" timeOffset="-192547.53">14005 17357 0,'18'17'47,"0"1"-47,-1 0 15,36-1 1,0-17-16</inkml:trace>
  <inkml:trace contextRef="#ctx0" brushRef="#br0" timeOffset="-192294.99">15434 17180 0,'-18'18'0,"-17"17"15,17-17-15,1 17 16,17-17-16,0-1 16</inkml:trace>
  <inkml:trace contextRef="#ctx0" brushRef="#br0" timeOffset="-192171.33">15610 17321 0,'0'36'16,"18"-19"-16,-36 1 16</inkml:trace>
  <inkml:trace contextRef="#ctx0" brushRef="#br0" timeOffset="-190953.15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-190229.35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-190025.94">23636 17815 0,'35'0'16,"1"0"-1,17 0-15,70-17 16,-52 17-16,52-18 16,-70 0-16,18 18 15</inkml:trace>
  <inkml:trace contextRef="#ctx0" brushRef="#br2" timeOffset="-176799.91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-174893.0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-127417.93">11236 10777 0,'-18'0'0,"18"-17"31,18 17 0,70 17-31,-35 1 16,0-18-16,18 18 15,17-1-15,0-17 0,106 0 16,-106 0-16,-17 0 16,-1 0-16</inkml:trace>
  <inkml:trace contextRef="#ctx0" brushRef="#br0" timeOffset="-125544.06">6685 11254 0,'18'0'0,"17"0"16,-17 0-1,-1 0-15,19 0 0,17 0 16,-36 17-16,18-17 16</inkml:trace>
  <inkml:trace contextRef="#ctx0" brushRef="#br0" timeOffset="-125415.6">6738 11483 0,'53'0'0,"-18"0"16,36 0-16,-36 0 16</inkml:trace>
  <inkml:trace contextRef="#ctx0" brushRef="#br0" timeOffset="-121256.06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-120932.64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-120805.63">7885 11465 0,'53'0'0,"-18"-17"15,18-19 1,-18 19-16</inkml:trace>
  <inkml:trace contextRef="#ctx0" brushRef="#br0" timeOffset="-120615.99">8343 11324 0,'0'0'0,"18"0"32</inkml:trace>
  <inkml:trace contextRef="#ctx0" brushRef="#br0" timeOffset="-120426.35">8484 11254 0,'18'35'15,"17"0"-15,1-17 16,16 17-16,-16-17 15,-1-1-15,18 1 16,-18-18-16,-17 0 0</inkml:trace>
  <inkml:trace contextRef="#ctx0" brushRef="#br0" timeOffset="-120260.49">8749 11254 0,'-53'70'16,"-18"36"0,36-35-1,18-1 1,-1-35-16</inkml:trace>
  <inkml:trace contextRef="#ctx0" brushRef="#br0" timeOffset="-119709.97">6809 12612 0,'17'0'16,"19"0"0,16 0-1,-34 0-15,53 0 16,-54 0-16,1 0 15</inkml:trace>
  <inkml:trace contextRef="#ctx0" brushRef="#br0" timeOffset="-119587.72">6914 12823 0,'18'0'0,"53"0"15,-1 0 1</inkml:trace>
  <inkml:trace contextRef="#ctx0" brushRef="#br0" timeOffset="-119147.8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-118819.1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-118392.03">7955 12735 0,'18'0'15,"-1"0"1,19 0-16,-19 0 0,1 0 16,17 0-16,-17-17 0,35 17 15,-36 0 1</inkml:trace>
  <inkml:trace contextRef="#ctx0" brushRef="#br0" timeOffset="-97548.52">25929 5592 0,'18'0'47,"-1"17"-31,19 1-16,-19 17 0,19-17 16,52 35-1,-53-18-15,0-17 0,18 17 0,18 0 16,-36-17-1,-17-1-15,17 1 0,-17-18 0,-1 18 16,1-36 0</inkml:trace>
  <inkml:trace contextRef="#ctx0" brushRef="#br0" timeOffset="-97369.16">26300 5539 0,'-36'53'16,"-34"17"0,34-17-16,-34 35 15,52-53-15,-17 1 0,35-19 16,-18 19-16,18-19 0,0 1 16</inkml:trace>
  <inkml:trace contextRef="#ctx0" brushRef="#br0" timeOffset="-96296.93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-95971.94">27552 5486 0,'18'17'31,"-1"1"-31,19 0 16,-1-1-1,0 1-15,0 17 0,1-17 16,17 17-1,-36-17-15,18-1 16,-35 1-16,18 17 16,-36-17-16,-17 17 15,18-17-15,-36 35 16,17-36-16,1 19 16,17-19-16,-17 1 15</inkml:trace>
  <inkml:trace contextRef="#ctx0" brushRef="#br0" timeOffset="-93583.54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-93270.7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-92960.68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-92436.28">29245 5750 0,'0'18'16,"18"0"-16,52-1 16,-17-17-16,71 0 15,-71 0 1,0 0-16,35 0 15,-35 0-15,-36-17 0,19 17 16</inkml:trace>
  <inkml:trace contextRef="#ctx0" brushRef="#br0" timeOffset="-92229.56">29669 5627 0,'17'0'16,"36"17"-1,71 19 1,-36-19-16,-35 1 16,-53 0-16,0 17 15,-53 18 1,-18 0 0,18-36-16,-17 19 15</inkml:trace>
  <inkml:trace contextRef="#ctx0" brushRef="#br0" timeOffset="-91853.43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-91040.6">31009 5786 0,'18'0'32,"17"0"-17,-17 0-15,17 17 0,0-17 0,36 0 16,-36 0-1,-17 0-15,17 0 0,0 0 16,-17 0-16,0 0 16,-18-17-16</inkml:trace>
  <inkml:trace contextRef="#ctx0" brushRef="#br0" timeOffset="-90857.97">31327 5680 0,'17'0'16,"1"17"-16,0-17 15,17 36-15,-17-19 16,34 19-16,-16-19 16,-1 18-1,-35-17-15,0 0 16,-35-18 0,17 17-16,-17 1 0,-53 0 15</inkml:trace>
  <inkml:trace contextRef="#ctx0" brushRef="#br0" timeOffset="-84238.56">26017 4939 0,'0'-18'16,"-17"18"0,34 0 30,19 36-46,-1-1 16,18 18-16,-18-36 16,36 36-16,-36-35 15,18 17 1,-35-35-16,-18 18 16</inkml:trace>
  <inkml:trace contextRef="#ctx0" brushRef="#br0" timeOffset="-84050.78">26229 4868 0,'-18'0'16,"-17"36"-1,-18 17-15,36-18 16,-36 35-16,35 1 15,18-18 1,0-18 0</inkml:trace>
  <inkml:trace contextRef="#ctx0" brushRef="#br0" timeOffset="-83821.64">26511 5151 0,'0'35'16,"0"-18"-16,0 1 0,0 17 15,18-17-15,0 35 16,-1-35-1,-17-1-15</inkml:trace>
  <inkml:trace contextRef="#ctx0" brushRef="#br0" timeOffset="-83370.66">26547 5750 0,'17'0'47,"1"18"-31,-1 0-16,-17-1 0,18 1 15,-18-1-15,18 1 0,-18 0 16,0-1-16,-18 1 31,18 0-31,0-1 16,18-17-16,-1 18 15,1-18 1,-18 35 0</inkml:trace>
  <inkml:trace contextRef="#ctx0" brushRef="#br0" timeOffset="-83003.97">26088 6438 0,'0'18'31,"18"-18"-31,17 35 15,-18-17 1,1-1-16,35 19 0,-35-19 16,-1 1-16,19 17 15,-19-35-15,-17 18 16</inkml:trace>
  <inkml:trace contextRef="#ctx0" brushRef="#br0" timeOffset="-82836.69">26247 6456 0,'-18'53'16,"-17"17"0,17-17-16,0-17 15,18-1-15,0 0 16</inkml:trace>
  <inkml:trace contextRef="#ctx0" brushRef="#br0" timeOffset="-82502.47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-74985.76">21537 5080 0,'0'18'0,"0"17"16,0 0-16,0 53 15,0-35-15,18 36 16,-18-54-16,17 71 16,-17-53-16,36 17 15,-36-35 1,17 1-16,1-19 0,-18 1 16</inkml:trace>
  <inkml:trace contextRef="#ctx0" brushRef="#br0" timeOffset="-74608.11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-73629.38">28575 7038 0,'0'18'15,"0"34"1,0-16-16,18 34 15,-1-17 1,-17-17-16,36 52 16,-36-53-16,17 0 0,1 18 15,-18-35 1</inkml:trace>
  <inkml:trace contextRef="#ctx0" brushRef="#br0" timeOffset="-73362.36">28310 7232 0,'0'-18'16,"18"1"0,17-19-1,1 19-15,-1-19 16,18 19-1,-36-1-15,1 18 0,0 0 16,-1-17-16,1 17 16,0 17-16,17 1 15,-17-1-15,34 1 16,-34 0-16,17-1 0,1 1 16,17 0-16,-18-1 15</inkml:trace>
  <inkml:trace contextRef="#ctx0" brushRef="#br0" timeOffset="-72967.52">30339 7108 0,'0'18'15,"0"35"1,0 0-16,0 35 16,0-35-16,0 53 15,0-53 1,0-18-16,18 36 16,-1-54-16,-17 1 15,18 0-15</inkml:trace>
  <inkml:trace contextRef="#ctx0" brushRef="#br0" timeOffset="-72712.49">30127 7197 0,'36'-18'16,"16"-17"-1,-16 17-15,17-17 16,-36 35-16,19-18 0,-19 18 16,1 18-1,-1-1-15,-17 19 16,0-19-16,18 19 0,-18 17 16,18-36-16,17 1 15,-17-18 1</inkml:trace>
  <inkml:trace contextRef="#ctx0" brushRef="#br0" timeOffset="-70954.86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-70675.41">31697 5433 0,'0'0'15,"18"0"-15,-1-35 16,19 17-16,-1 0 0,-17 1 16,17-19-16,0 19 0,18-54 15,-35 53-15,-1 1 16,-17-1-16,18 18 16,-18 18-1,0 17-15,0 53 16,0-35-16,35 53 15,-17-53-15,17 35 16,-17-53-16,-1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3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">29968 6262 0,'-52'17'16,"16"1"-16,1-18 15,17 18 1,1-1-16,17 1 16,17 0-1,1-1 1,0 1-16,35 0 15,-36-18-15,36 17 16,-35 1-16,-1-18 16,1 17-16</inkml:trace>
  <inkml:trace contextRef="#ctx0" brushRef="#br1" timeOffset="30375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">26123 7232 0,'0'-18'16,"18"18"-1,35 0 1,-18 0-16,0-17 16,1 17-16,-19 0 15,1 0-15,-18-18 16</inkml:trace>
  <inkml:trace contextRef="#ctx0" brushRef="#br1" timeOffset="31671.39">26176 7250 0,'0'17'16,"18"36"0,-18-18-16,0 1 15,0-19-15,17 19 16,1-19-16,0 1 15,-1-18-15,19 0 16,-19-18-16</inkml:trace>
  <inkml:trace contextRef="#ctx0" brushRef="#br1" timeOffset="31945.47">26423 7232 0,'35'0'16,"-17"0"-16,17 0 0,-35 18 15,18-18-15,-18 17 16,0 1-16,0 0 16,0-1-16,0 1 0,0-1 15,-18 1-15,18 0 16,0-1-16,18 1 15,0-18 1,-1 0 0,1-18-16,-18 1 15</inkml:trace>
  <inkml:trace contextRef="#ctx0" brushRef="#br1" timeOffset="32310.28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">24377 6385 0,'-18'-17'78,"1"17"-62,-19 0-16,19 0 0,-19 0 16,-16 17-16,-19 1 15,36-18-15,-36 18 16,54-18-16,-19 0 0,1 17 15</inkml:trace>
  <inkml:trace contextRef="#ctx0" brushRef="#br1" timeOffset="33662.8">24077 6279 0,'-35'0'15,"-18"18"1,-18 17 0,54-17-16,-19 17 15,36-17-15,0 17 16,0-17-16,18-1 0,17 1 16,18 0-16,-17-1 15,-1-17-15,-18 0 0,19 0 16,-1 0-1,-53 0-15,1 0 16</inkml:trace>
  <inkml:trace contextRef="#ctx0" brushRef="#br1" timeOffset="34435.15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1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8">17709 7726 0,'18'0'16,"0"-18"0,17 18-16,-17-17 0,52-1 15,-35 18-15,-17 0 16</inkml:trace>
  <inkml:trace contextRef="#ctx0" brushRef="#br1" timeOffset="35126.01">18009 7126 0,'36'-18'0,"-1"1"15,-17 17-15,34-35 16,-16 17 0,-19 18-1</inkml:trace>
  <inkml:trace contextRef="#ctx0" brushRef="#br1" timeOffset="35292.85">18098 7179 0,'17'71'16,"-17"-18"-16,18-1 15,-1-52 1,-17 18-16,36 0 0,-1-18 15,-17-18-15,-1 0 16</inkml:trace>
  <inkml:trace contextRef="#ctx0" brushRef="#br1" timeOffset="35525.78">18292 7144 0,'17'17'15,"-17"1"-15,18 0 16,-1-1-16,-17 1 16,0 0-1,0-1-15,-17 1 16,17 0 0,0-1-1,35-17-15,-17 0 16,35 0-16,-36 0 15</inkml:trace>
  <inkml:trace contextRef="#ctx0" brushRef="#br1" timeOffset="35819.4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">16898 3828 0,'-18'-53'15,"1"-53"-15,-1 71 16,1-18-16,-1-18 16,0 36-16,1 0 15,17 17-15,0 0 16,17 18-1,1 18-15,17-18 16,-17 18-16,17-18 0,36 35 16,-36-17-1,35 34 1,-52-34-16,0 0 0</inkml:trace>
  <inkml:trace contextRef="#ctx0" brushRef="#br1" timeOffset="38128.22">16916 5468 0,'0'-18'15,"0"-17"1,0 0-1,-18 17-15,-17-52 16,17 34-16,-17-34 16,17 17-16,1 18 0,-19-36 15,1 1 1,17 34-16,1 1 16,-1 17-16,18-17 0,-18 17 15,18 1-15</inkml:trace>
  <inkml:trace contextRef="#ctx0" brushRef="#br1" timeOffset="38352.71">16563 5133 0,'18'0'16,"-1"-18"-1,-17 1-15,0-72 16,0 54-16,0-53 15,0 35-15,0-17 16,0 52-16,0-17 16,18 17-16,35 18 15,-36 0 1,19 0-16,34 18 16</inkml:trace>
  <inkml:trace contextRef="#ctx0" brushRef="#br1" timeOffset="39742.05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">19509 2893 0,'17'0'0,"19"-18"16,-19 18-16,18-17 16,-17 17-16,0-18 15</inkml:trace>
  <inkml:trace contextRef="#ctx0" brushRef="#br1" timeOffset="40514.78">19597 2858 0,'-18'35'16,"18"-18"-16,0 19 15,18 34 1,-18-52-16,17 35 16,1-36-16,0 1 0,-1 17 15,1-35-15,0 0 16</inkml:trace>
  <inkml:trace contextRef="#ctx0" brushRef="#br1" timeOffset="40740.61">19844 2910 0,'17'0'16,"1"0"-16,-18 18 15,0 17-15,0-17 16,-35 35-16,35-35 16,0-1-16,0 18 15,17-17-15,-17 0 0,36-1 16,-19-17 0,1 0-16,0-35 15</inkml:trace>
  <inkml:trace contextRef="#ctx0" brushRef="#br1" timeOffset="41019.42">19985 2787 0,'35'18'15,"-17"-1"-15,17 1 16,-35 0-16,18-18 15,-1 17-15,1-17 0,-18 18 16,18-18 0,-18 17-16,17 1 0,-17 0 15,0-1-15,0 1 16,0 0-16,0-1 16,0 1-16,-17-18 31,-19 18-16</inkml:trace>
  <inkml:trace contextRef="#ctx0" brushRef="#br1" timeOffset="41698.25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">19597 4075 0,'35'0'0,"0"17"16,1-17-16,17-17 16,-36 17-16,-17-18 15,18 18 1,-18-18-16,-18 18 15,-17 18 1,17 0-16,18 17 0,-17 18 16,17-18-16,0-17 0,17 52 15,1-52 1,0 0-16,17-1 16,-18-17-16</inkml:trace>
  <inkml:trace contextRef="#ctx0" brushRef="#br1" timeOffset="42721.59">19879 4110 0,'18'18'0,"-1"-1"15,1-17-15,-18 18 0,18-1 16,-18 1-1,-18 17 1,18 1 0,18-19-16,-1 1 15,19-18-15,-19 0 16,1-18 0</inkml:trace>
  <inkml:trace contextRef="#ctx0" brushRef="#br1" timeOffset="42992.68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">16439 6244 0,'-17'0'15,"-18"0"1,-1 0-16,19 0 0,-19 18 15,-34-18 1,35 17-16,-36 1 16,53-18-16,1 0 0,34 0 31,1 0-15</inkml:trace>
  <inkml:trace contextRef="#ctx0" brushRef="#br1" timeOffset="44918.99">16193 6227 0,'-36'17'15,"36"1"-15,0-1 16,0 19 0,53-19-1,-35 1-15,35 0 16,-36-18-16,1 0 0,17 0 15,-52 0 1,-19 0-16</inkml:trace>
  <inkml:trace contextRef="#ctx0" brushRef="#br1" timeOffset="45562.62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8">12241 7091 0,'53'17'15,"-35"-17"-15,0 0 0,35 0 16,-36 0 0,1 0-16,-1 0 0,1-17 15,-36-1 1</inkml:trace>
  <inkml:trace contextRef="#ctx0" brushRef="#br1" timeOffset="46526.4">12347 7179 0,'0'71'16,"0"-54"-16,36 54 16,-36-54-16,17 1 15,36 0-15,-35-18 16,-1 0-16,1-18 15,0 18-15</inkml:trace>
  <inkml:trace contextRef="#ctx0" brushRef="#br1" timeOffset="46720.88">12541 7250 0,'0'35'0,"18"0"15,-18-17-15,18-1 16,-1 1 0,1-18-16,-1 0 15,-17-18-15,36 1 16,-36-1-16</inkml:trace>
  <inkml:trace contextRef="#ctx0" brushRef="#br1" timeOffset="46981.57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">10389 6227 0,'18'0'16,"0"-18"-1,-36 18 1,0 0 0,1 18-16,-19-18 15,1 17-15,-35 1 16,17-18-16,17 17 0,-34 1 16,35 0-16,17-18 15,0 17-15</inkml:trace>
  <inkml:trace contextRef="#ctx0" brushRef="#br1" timeOffset="47710.03">10319 6244 0,'-18'0'0,"0"0"15,1 0 1,-1 18-16,18-1 15,18 1 1,-1-18-16,19 18 16,-19-18-16,-34 0 15,-19 0 1</inkml:trace>
  <inkml:trace contextRef="#ctx0" brushRef="#br1" timeOffset="48400.63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">4674 7320 0,'36'0'15,"-19"0"-15,1 18 16,35 17-16,-36-17 16,1 35-16,-18-36 15,0 36 1,-18-18-16,1-17 0,-1 17 16,1 1-1,17-19-15,0 1 0,17 17 16,18-17-1,-17-1-15,17-17 0,-17 0 16,17 0 0,-17 0-16</inkml:trace>
  <inkml:trace contextRef="#ctx0" brushRef="#br1" timeOffset="48822.18">4745 7620 0,'35'0'0,"0"0"16,18 0-16,-35 0 16,35 0-16,-35 0 15</inkml:trace>
  <inkml:trace contextRef="#ctx0" brushRef="#br1" timeOffset="49382.9">4957 7073 0,'17'-17'15,"18"17"1,-17 0-16,17 0 16,-17 0-16,0-18 0,-1 18 15,1 0 1</inkml:trace>
  <inkml:trace contextRef="#ctx0" brushRef="#br1" timeOffset="49533.42">4974 7144 0,'0'35'0,"0"18"16,18-18-16,-18 1 0,17-19 15,36 18 1,-35-35-16,0 0 0,-1 0 15,19 0-15</inkml:trace>
  <inkml:trace contextRef="#ctx0" brushRef="#br1" timeOffset="49717.6">5098 7214 0,'0'36'15,"17"-19"1,1 19 0,0-36-16,-1 17 0</inkml:trace>
  <inkml:trace contextRef="#ctx0" brushRef="#br1" timeOffset="50080.81">5274 7038 0,'0'-18'15,"18"18"-15,-18 18 16,17-18 0,1 35-1,0-17 1,17 17-16,-17 0 0,17 18 16,-18 0-1,1-35-15,-18 17 16,0 0-1,0-17-15,-18 0 0,1-18 16,-18 0-16,-1 0 16,-17 0-1,36-18-15,-19 18 16</inkml:trace>
  <inkml:trace contextRef="#ctx0" brushRef="#br1" timeOffset="50735.61">2769 6262 0,'-17'0'31,"17"-18"-15,-18 18-1,-17 0-15,17 0 16,-17 0-16,-53 0 16,52 18-16,-87-18 15,88 17-15,-18 1 0,-35 0 16,70-18-16,0 0 16</inkml:trace>
  <inkml:trace contextRef="#ctx0" brushRef="#br1" timeOffset="50941.95">2399 6121 0,'-35'17'16,"-1"1"-16,-52 35 15,71-18-15,-36 18 16,53-35-16,0-1 15,17 1-15,1 0 0,35-1 16,-18 1-16,0 0 16,1-18-16,-1 0 15</inkml:trace>
  <inkml:trace contextRef="#ctx0" brushRef="#br1" timeOffset="51258.38">2910 6491 0,'0'35'16,"0"-17"-16,-17 17 0,-36 89 15,18-54-15,-1 19 16,-70 140-16,36-106 16,17-17-16,-53 106 15,71-106-15,0-36 0,-18 54 16,35-71 0,0 17-16,1-52 15,17 35-15,-18-53 16</inkml:trace>
  <inkml:trace contextRef="#ctx0" brushRef="#br1" timeOffset="51558.67">2117 7708 0,'0'35'16,"0"1"-16,0-1 16,0 0-16,-18 36 15,18-18-15,-18 35 16,18-35-16,0-18 16,0 0-16,18-17 0,35 0 15,-18-18-15,89-53 16,-89 35-1,36-35 1,-36 18-16,0 0 16,-17 35-16</inkml:trace>
  <inkml:trace contextRef="#ctx0" brushRef="#br1" timeOffset="55586.63">1464 4798 0,'18'0'15,"-1"17"1,19-17-16,34 0 16,-17 0-16,0-17 15,0 17-15,0 0 0,-18 0 16</inkml:trace>
  <inkml:trace contextRef="#ctx0" brushRef="#br1" timeOffset="75560.93">25277 8343 0,'17'0'16,"18"0"0,18 0-16,106-17 15,-53-1-15,176 0 16,-141 18-16,159-17 15,-159 17-15,89 0 16,-160 0-16,1 0 16</inkml:trace>
  <inkml:trace contextRef="#ctx0" brushRef="#br0" timeOffset="82478.02">25365 8326 0,'-18'0'16,"0"-18"15,36 18 31,35-18-46,0 1-16,70-1 16,-52 18-16,123 0 15,-88 0-15,141 0 16,-124 0-16,1 0 0,105-18 15,-88 18 1,-70-17-16,-36 17 16,-17 0-16,17 0 15,-53 0 1,-35 0-16</inkml:trace>
  <inkml:trace contextRef="#ctx0" brushRef="#br0" timeOffset="83674.03">17233 8255 0,'18'0'0,"35"0"16,-18 0-16,89 0 16,-36 0-16,106 0 15,-88 0-15,123 0 16,-123-18-16,70 18 15,-105-17-15,17 17 16</inkml:trace>
  <inkml:trace contextRef="#ctx0" brushRef="#br0" timeOffset="88562.67">18962 7602 0,'17'0'31,"1"0"-15,0 0-16,52 0 15,-52 0-15,17 0 0,18 0 16,0 0 0,-53 18-16</inkml:trace>
  <inkml:trace contextRef="#ctx0" brushRef="#br0" timeOffset="88690.73">18979 7867 0,'53'18'16,"36"-18"-16,16-18 16</inkml:trace>
  <inkml:trace contextRef="#ctx0" brushRef="#br0" timeOffset="90731.65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">20355 7232 0,'-17'-18'16,"17"1"-1,35 17 1,-17 0-16,-1-18 0,18 18 16,-17-18-16,0 18 15,-1 0-15,1 0 0,0-17 16,-36 17 0</inkml:trace>
  <inkml:trace contextRef="#ctx0" brushRef="#br0" timeOffset="92022.85">20373 7179 0,'0'53'16,"0"18"-1,0-36-15,35 35 16,-17-34-16,17 17 16,-17-36-16,17 18 15,-17-35-15,-18 18 0,17-18 16</inkml:trace>
  <inkml:trace contextRef="#ctx0" brushRef="#br0" timeOffset="92300.61">20602 7267 0,'18'0'31,"0"18"-31,-1-18 16,1 18 0,-1-1-16,-17 18 15,0-17-15,-35 0 16,18-1-16,-1 1 16,0 0-16,18-1 15,36 1 1,-1-18-1,-18 18-15,19-18 0,34 0 16,-34-18-16</inkml:trace>
  <inkml:trace contextRef="#ctx0" brushRef="#br0" timeOffset="92627.15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">21220 7779 0,'17'17'0,"36"-17"16,-18 0 0,36 0-16,-53-17 15,35 17-15,-36 0 16,1-18-16</inkml:trace>
  <inkml:trace contextRef="#ctx0" brushRef="#br0" timeOffset="93383.87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">18486 9066 0,'0'-17'16,"17"17"0,18 0-16,-17 0 0,17-18 15,-17 18 1,0 0-16,-1 0 16,-34 0-16</inkml:trace>
  <inkml:trace contextRef="#ctx0" brushRef="#br1" timeOffset="103132.5">18556 9066 0,'0'36'16,"0"-1"-1,18-17-15,-18 52 16,0-35-16,17-17 0,1 35 16,0-35-1,-18-1-15,17-17 0,1 0 16</inkml:trace>
  <inkml:trace contextRef="#ctx0" brushRef="#br1" timeOffset="103377.46">18715 9102 0,'18'0'15,"-1"17"1,1 1-1,-18 0-15,0-1 0,0 1 16,0 0-16,0-1 16,0 18-16,17-35 15,-17 18-15,18-18 16,0 0 0,-1 0-16,1-18 15,0 18 1</inkml:trace>
  <inkml:trace contextRef="#ctx0" brushRef="#br1" timeOffset="103695.11">18909 8996 0,'18'0'31,"-1"17"-16,1-17-15,-1 18 16,19 0-16,-36-1 16,17 1-16,-17 0 0,18-1 15,0 36 1,-18-17-16,0-19 0,17 1 16,-17 17-16,0-17 15,18-1-15,-18 1 0,-18-36 47,1 1-31,-1 17-16,0 0 15</inkml:trace>
  <inkml:trace contextRef="#ctx0" brushRef="#br1" timeOffset="104539.9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">18274 10830 0,'18'0'16,"-1"0"-16,1 0 15,-18-17-15,17 17 0</inkml:trace>
  <inkml:trace contextRef="#ctx0" brushRef="#br1" timeOffset="105301.82">18274 10830 0,'0'53'16,"0"-18"-16,18 36 16,-18-36-16,17 1 0,1-19 15,-1 36 1,-17-35-16,36 17 15,-19-17-15,-17-36 16,18 18 0</inkml:trace>
  <inkml:trace contextRef="#ctx0" brushRef="#br1" timeOffset="105531.08">18433 10918 0,'17'18'15,"1"17"1,-18 1 0,0-1-16,-18-17 15,18-1-15,0 1 16,18-18 0,0 0-1,34-18 1,-34 18-16,0-17 0,-1-1 15,1 0-15</inkml:trace>
  <inkml:trace contextRef="#ctx0" brushRef="#br1" timeOffset="105830.69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">19473 9613 0,'36'0'15,"-19"0"-15,36-17 16,-18 17-16,1 0 0,-19 0 15,19 0-15,-19 0 16,1 0-16,-18 17 0,0 1 16</inkml:trace>
  <inkml:trace contextRef="#ctx0" brushRef="#br0" timeOffset="112429.71">19509 9807 0,'35'18'15,"-17"-18"-15,34-18 16,-16 1-16,-19 17 0,1-18 16</inkml:trace>
  <inkml:trace contextRef="#ctx0" brushRef="#br0" timeOffset="179917.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">20867 9825 0,'35'18'16,"-17"-18"-1,17 0-15,0-18 0,71 0 16,-71 1-16,54-19 16,-54 19-16</inkml:trace>
  <inkml:trace contextRef="#ctx0" brushRef="#br0" timeOffset="182592.13">21220 9102 0,'17'-18'15,"1"18"-15,35-35 16,-18 35 0,0-18-16,1 18 0,-19-18 15,1 1-15</inkml:trace>
  <inkml:trace contextRef="#ctx0" brushRef="#br0" timeOffset="182747.3">21273 9137 0,'0'71'16,"0"-36"-16,17 18 15,1-36-15,-18 1 0,17 17 16,1-17 0,0-18-16,-1 18 15,1-36-15</inkml:trace>
  <inkml:trace contextRef="#ctx0" brushRef="#br0" timeOffset="182992.77">21449 9137 0,'35'0'16,"0"18"-1,1-1 1,-36 1-1,0 17 1,-18 18-16,0-35 0,1-1 16,17 1-16,0 0 15,0-1 1,35-17-16,-17 0 16,17-17-16,-17-1 15</inkml:trace>
  <inkml:trace contextRef="#ctx0" brushRef="#br0" timeOffset="183320.2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">22437 9155 0,'0'-18'15,"17"18"-15,1 0 0,35-35 16,-35 35-16,17-18 16,35 0-16,-34 1 15,-36 34 1,-53-17-1</inkml:trace>
  <inkml:trace contextRef="#ctx0" brushRef="#br0" timeOffset="185851.9">22490 9119 0,'17'36'16,"1"17"-16,-18-36 15,18 36-15,-18-35 16,17-1-16,-17 19 0,35-1 16,-17-17-1,0-1-15,-1-17 16,1 0-16,0-17 16</inkml:trace>
  <inkml:trace contextRef="#ctx0" brushRef="#br0" timeOffset="186067.46">22807 9155 0,'0'17'0,"0"19"15,0-1-15,0 0 16,0 0-1,18 1-15,-18-19 16,17-17-16,1 18 16,0-18-16,-18-18 0</inkml:trace>
  <inkml:trace contextRef="#ctx0" brushRef="#br0" timeOffset="186389.58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">23248 8943 0,'18'18'32,"52"-1"-17,-34-17 1,52 0-16,-35 0 15,-18 0-15,0 0 0,0 0 16,-17-17-16,0 17 0</inkml:trace>
  <inkml:trace contextRef="#ctx0" brushRef="#br0" timeOffset="186967.11">23495 9013 0,'18'89'16,"-18"-54"-16,17 53 16,1-53-16,0 1 0,-1 17 15,-17-18 1,0-17-16</inkml:trace>
  <inkml:trace contextRef="#ctx0" brushRef="#br0" timeOffset="189548.48">19579 11307 0,'35'17'0,"-17"-17"15,17 0-15,1 0 16,-1-17-16,-17 17 0,17 0 15,-18 0-15,1 0 16,0 0-16</inkml:trace>
  <inkml:trace contextRef="#ctx0" brushRef="#br0" timeOffset="189659.19">19650 11536 0,'53'0'16,"-18"0"-16,35-18 15,-34 1 1</inkml:trace>
  <inkml:trace contextRef="#ctx0" brushRef="#br0" timeOffset="190109.77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">21096 11518 0,'35'0'16,"36"0"-16,0-17 15,-36-1-15,18 0 16,-18 1 0</inkml:trace>
  <inkml:trace contextRef="#ctx0" brushRef="#br0" timeOffset="190800.34">21431 10760 0,'36'0'16,"-1"0"-1,0 0-15,18 0 16,-18 0-16,1 0 0,-1-18 15</inkml:trace>
  <inkml:trace contextRef="#ctx0" brushRef="#br0" timeOffset="190955.68">21537 10795 0,'0'53'15,"18"0"1,-18 17-1,0-34-15,17 17 0,1-36 16,0 1 0,-1-18-16,19-18 15,-19 1-15</inkml:trace>
  <inkml:trace contextRef="#ctx0" brushRef="#br0" timeOffset="191227.92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">24483 9860 0,'17'18'15,"19"-18"-15,17 17 16,0-17-16,70-17 16,-52 17-1,17 0-15,-18 0 0,1-18 0,-1 18 16,-17 0-16,53 0 15,-71 0-15,1-17 16,-1 17-16,-17-18 0,-18-17 16</inkml:trace>
  <inkml:trace contextRef="#ctx0" brushRef="#br0" timeOffset="195404.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">26264 9102 0,'18'0'31,"0"17"-15,-1 1-16,19 0 15,-19-1-15,1 1 0,-1-18 16,1 0-16</inkml:trace>
  <inkml:trace contextRef="#ctx0" brushRef="#br0" timeOffset="199803.27">26494 9049 0,'17'53'31,"1"-36"-31,0 19 0,34-1 16,-16-17 0</inkml:trace>
  <inkml:trace contextRef="#ctx0" brushRef="#br0" timeOffset="200293.91">28275 9543 0,'0'17'0,"18"-17"16,17 0-1,-17 0-15,35 0 16,-36 0-1,1 0-15,0 0 0</inkml:trace>
  <inkml:trace contextRef="#ctx0" brushRef="#br0" timeOffset="200438.37">28346 9737 0,'53'0'16,"17"0"0,-17-18-16</inkml:trace>
  <inkml:trace contextRef="#ctx0" brushRef="#br0" timeOffset="201289.58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">29669 9772 0,'35'0'15,"-17"-18"-15,17 18 0,35-17 16,-17-1 0,-17 18-16,16 0 0,-16 0 15,-19 0-15,1 0 0</inkml:trace>
  <inkml:trace contextRef="#ctx0" brushRef="#br0" timeOffset="202417.99">30321 9790 0,'18'-18'31,"0"18"-16,-1 0 1</inkml:trace>
  <inkml:trace contextRef="#ctx0" brushRef="#br0" timeOffset="202950.94">30656 9666 0,'-17'0'16,"17"-18"0,0 36-1,17 0-15,1-1 16,17 19 0,-17-19-16,17 1 0,-17-18 15,0 18-15,34 17 16,-34-35-16,0 0 15,-1 18-15,1-18 16,0 0-16,-18-18 31</inkml:trace>
  <inkml:trace contextRef="#ctx0" brushRef="#br0" timeOffset="203434.73">30956 9525 0,'-17'18'0,"17"17"16,-18-17-16,-17 34 16,17-16-16,-17-1 15,-18 36-15,35-36 16,1 0-16,-1-17 15,0 17-15,18-17 0,0-1 16,0 1-16,18-18 16</inkml:trace>
  <inkml:trace contextRef="#ctx0" brushRef="#br0" timeOffset="203801.91">31274 9013 0,'0'36'0,"-18"-19"15,18 1-15,0 0 16,0-1-16,0 1 16</inkml:trace>
  <inkml:trace contextRef="#ctx0" brushRef="#br0" timeOffset="203946.31">31450 9031 0,'18'18'15,"-18"-1"-15,0 1 16,0 17-16,0-17 16,-18 35-16,1-35 15</inkml:trace>
  <inkml:trace contextRef="#ctx0" brushRef="#br0" timeOffset="207245.28">22860 10266 0,'0'35'15,"18"0"-15,-1 1 16,36 52 0,-18-35-16,1-18 0,-1 18 15,36 53-15,-18-71 16,17 36-16,-52-54 16,-1 1-16,19 0 15</inkml:trace>
  <inkml:trace contextRef="#ctx0" brushRef="#br0" timeOffset="207577.55">22842 10636 0,'-17'18'16,"17"-36"15,0-17-15,0 0-16,0-36 15,0 36-15,0 0 0,0-36 16,-18 18 0,18 35-16,-18 1 15,36 17 1,0 17-1,17 1-15,53 17 16,-53-17-16,1 0 0,17-18 16,17 17-1,-34-17-15,-19 0 0</inkml:trace>
  <inkml:trace contextRef="#ctx0" brushRef="#br0" timeOffset="208300.84">30992 10372 0,'17'0'16,"-17"17"-16,18-17 15,17 71-15,-17-36 16,35 36-16,-18-36 16,-17 0-16,52 53 15,-35-52-15,1-19 16,-19 19-16,36 17 15,-35-53-15,0 17 16,-1-17-16,-34 0 0</inkml:trace>
  <inkml:trace contextRef="#ctx0" brushRef="#br0" timeOffset="208591.25">30921 10742 0,'-18'0'16,"18"-18"0,0 1-16,18-36 15,0 35-15,-1-17 16,-17 0-16,0-1 0,0-34 16,0 35-1,-17-18-15,-1 17 16,53 36 15,36 36-15,52-19-16,-52 1 0,-1 0 15,-17-1-15,53 1 16</inkml:trace>
  <inkml:trace contextRef="#ctx0" brushRef="#br0" timeOffset="213361.8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-214672.92">27746 10495 0,'0'18'15,"0"17"1,-18-17-16,18 52 16,-17-34-16,-1 52 15,18-53 1,-18 53-16,1-53 15,17 18 1,0-35-16,0 17 16,17-35-16</inkml:trace>
  <inkml:trace contextRef="#ctx0" brushRef="#br0" timeOffset="-214354.77">27340 10742 0,'0'-18'31,"36"1"-31,-1-1 16,0 1-16,18-1 0,18-35 15,-18 35-15,17-35 16,-35 53 0,-17-17-16,0 17 0,-1 0 15,1 17-15,-18 1 16,18 0-16,-18-1 0,17 19 16,1-1-1,-1-17-15,1-1 16,-18 1-16,18-18 0</inkml:trace>
  <inkml:trace contextRef="#ctx0" brushRef="#br0" timeOffset="-208865.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-208675.62">27817 11942 0,'0'17'16,"17"-17"0,1 18-16,-1-18 15</inkml:trace>
  <inkml:trace contextRef="#ctx0" brushRef="#br0" timeOffset="-208555.34">27852 12047 0,'0'36'0,"0"-19"16,17-17-16,36 0 16,-35-17-16</inkml:trace>
  <inkml:trace contextRef="#ctx0" brushRef="#br0" timeOffset="-207247.66">27552 11448 0,'18'0'32,"-1"0"-17,1 0-15,35 0 16,-36-18-16,1 18 16</inkml:trace>
  <inkml:trace contextRef="#ctx0" brushRef="#br0" timeOffset="-203587.1">28310 11695 0,'18'0'31,"0"0"-15,-1 0-16,1-18 16,0 18-16,-1 0 0,19-18 15,-19 18-15,1 0 16</inkml:trace>
  <inkml:trace contextRef="#ctx0" brushRef="#br0" timeOffset="-202632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-201753.2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-201286.39">28681 12100 0,'35'-17'32,"-17"17"-32,35 0 15,0 0-15,17 0 0,36 17 16,141 1-16,-88-18 15,17 0-15,0 0 0,1 0 16,211-18 0,-194 18-16,-18-17 0,-35 17 15,-35-18-15,0 0 16</inkml:trace>
  <inkml:trace contextRef="#ctx0" brushRef="#br0" timeOffset="-196448.05">27481 11465 0,'0'18'16,"18"-18"-16,0 0 15,-18 18 1,0 17 0,0-18-16,-18 1 15,0 0-15,18 17 16,-17-17-16,17-1 0,-18 1 16,18 0-16,0-1 15,18-17 1,-1 18-16,19-18 0,-19 0 15,1 0 1,0 0-16,-1 0 0</inkml:trace>
  <inkml:trace contextRef="#ctx0" brushRef="#br0" timeOffset="-196169.59">27658 11536 0,'17'0'31,"-17"17"-31,0 1 16,0 17-16,0-17 15,0 0-15,-17-18 16,17 17-1,17-17 17,1 0-17,0 0-15</inkml:trace>
  <inkml:trace contextRef="#ctx0" brushRef="#br0" timeOffset="-195842.3">27781 11448 0,'18'0'31,"0"0"-31,-1 0 0,1 0 16,-1 0-1,1 0-15,0 17 16,-18 1-16,0 17 15,-18 0 1,18 18-16,0-17 16,18-1-16,-18-17 0,17 17 15,-17 0-15,0-17 16,-17-18 0,-1 0-1,0 0-15,1 0 16,-1 0-16,1 0 15</inkml:trace>
  <inkml:trace contextRef="#ctx0" brushRef="#br0" timeOffset="-195091.87">27834 9049 0,'0'0'0,"0"-18"0,18-35 16,-1 18-16,19-18 0,-1 0 15,0-17-15,1-1 16,16 0-16,1 1 0,53-89 16,-53 89-16,0-36 15,-35 88-15,-18-17 16,-18 35-16,-52 53 15</inkml:trace>
  <inkml:trace contextRef="#ctx0" brushRef="#br0" timeOffset="-194829.6">27746 8767 0,'0'88'15,"18"88"-15,-18-123 16,17 0-16,19 0 16,16-18-1,-16-35-15,-1 0 0,36-35 16,17-18-1,-53 18-15,0 17 16,-17 0-16</inkml:trace>
  <inkml:trace contextRef="#ctx0" brushRef="#br0" timeOffset="-187810.1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-187350.11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-171873.91">13141 7479 0,'18'0'16,"-1"0"0,1 0-16,0 0 0,-1 0 15,18 0 1,-17 0-16,0 0 16,-18 18-16,17-18 0</inkml:trace>
  <inkml:trace contextRef="#ctx0" brushRef="#br0" timeOffset="-171734.09">13176 7655 0,'36'0'16,"-19"0"-16,1-17 0,17 17 16,0-18-1,1 18-15,-1-18 16</inkml:trace>
  <inkml:trace contextRef="#ctx0" brushRef="#br0" timeOffset="-171388.46">13811 7567 0,'18'0'47,"0"0"-31,-1 0-16</inkml:trace>
  <inkml:trace contextRef="#ctx0" brushRef="#br0" timeOffset="-171270.72">13899 7602 0,'18'0'16,"0"0"0</inkml:trace>
  <inkml:trace contextRef="#ctx0" brushRef="#br0" timeOffset="-171124.1">14164 7585 0,'18'0'16,"-18"-18"-16,17 18 0,1 0 16,-18-18-1</inkml:trace>
  <inkml:trace contextRef="#ctx0" brushRef="#br0" timeOffset="-161250.97">11642 8096 0,'17'0'47,"36"0"-47,-17 0 15,69-17 1,-52 17-16,0 0 0,53 17 16,-71 1-16,1-18 0,-1 18 15</inkml:trace>
  <inkml:trace contextRef="#ctx0" brushRef="#br0" timeOffset="-160390.65">4198 8149 0,'18'0'16,"-1"0"-16,1 18 0,0-1 0,70 1 15,-35-18 1,0 18-16,0-18 0,17 0 16</inkml:trace>
  <inkml:trace contextRef="#ctx0" brushRef="#br0" timeOffset="-156612.82">5715 7567 0,'-18'0'16,"36"0"15,0 0-15,17-18-16,18 18 16,-18 0-16,-17 0 15,17 0-15</inkml:trace>
  <inkml:trace contextRef="#ctx0" brushRef="#br0" timeOffset="-156485.87">5768 7726 0,'53'17'16,"0"-17"-1,-18 0-15,0 0 0,1-35 16</inkml:trace>
  <inkml:trace contextRef="#ctx0" brushRef="#br0" timeOffset="-153048.58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-152799.33">6914 7179 0,'18'-18'16,"0"18"-1,35-17-15,-36 17 16,19-18 0,-19 18-16,-17-18 0,18 18 0</inkml:trace>
  <inkml:trace contextRef="#ctx0" brushRef="#br0" timeOffset="-152654.1">6967 7197 0,'0'53'15,"18"0"-15,0-18 16,-1 0-16,1-17 16,17-1-16,-17 1 15,-1-18-15,1 0 0,0-18 16</inkml:trace>
  <inkml:trace contextRef="#ctx0" brushRef="#br0" timeOffset="-152414.25">7179 7179 0,'18'0'15,"-1"0"1,1 18 0,-18-1-16,0 1 0,18 0 15,-18-1-15,-18 19 16,18-1-16,-18-18 15,18 1 1,0 0 0,36-18-1,-19 0-15,1-18 0</inkml:trace>
  <inkml:trace contextRef="#ctx0" brushRef="#br0" timeOffset="-152119.94">7303 7179 0,'0'-18'15,"17"1"1,18-1 0,-17 18-16,0 0 0,-1 18 15,-17 17 1,0 18-1,18-35-15,-18 17 16,0-17-16,18-1 16,-18 18-16,17-35 15,-17 18 1,-17-36 0,-1 1-1</inkml:trace>
  <inkml:trace contextRef="#ctx0" brushRef="#br0" timeOffset="-151652.68">7620 7020 0,'18'0'31,"-1"0"-31,1 0 0,35 0 16,-18 0 0,-17-17-16,-1 17 0,1 0 15,0 0-15</inkml:trace>
  <inkml:trace contextRef="#ctx0" brushRef="#br0" timeOffset="-151507.65">7743 7003 0,'18'35'16,"0"18"-1,-18-36-15,0 19 16,0-19-16,0 19 16,0-19-16,0 1 15</inkml:trace>
  <inkml:trace contextRef="#ctx0" brushRef="#br0" timeOffset="-150190.01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-149882.65">8114 7602 0,'0'18'0,"35"-18"16,-17 18-16,35-18 15,-53 17-15,35 1 16,-35 0-16,0 34 16,0-34-1,-18 17-15,1-17 16,17 17-16,0-17 15,0 17 1,17-17-16,1 0 16,0-18-16,-1 17 15,-34-17 17</inkml:trace>
  <inkml:trace contextRef="#ctx0" brushRef="#br0" timeOffset="-149750.89">8202 7814 0,'53'-18'16,"-18"18"-16,-17 0 16,17-17-16,0-1 15</inkml:trace>
  <inkml:trace contextRef="#ctx0" brushRef="#br0" timeOffset="-149544.75">8378 7303 0,'18'-18'15,"17"0"1,-35 1-16,18 17 16,0 0-16,-1-18 15</inkml:trace>
  <inkml:trace contextRef="#ctx0" brushRef="#br0" timeOffset="-149395.16">8414 7303 0,'0'35'0,"17"0"0,-17 18 16,18-18-16,0 1 16,-18-19-1,35 1-15,0-18 16,-35-18 0</inkml:trace>
  <inkml:trace contextRef="#ctx0" brushRef="#br0" timeOffset="-149066.18">8555 7303 0,'18'0'32,"-1"17"-32,1-17 0,-18 18 15,17-1 1,-17 1-16,0 0 15,0-1-15,0 1 16,0 0-16,0-1 16,18-17-1,-18 18 1,18-18 0,-1 18-16,1-18 31,-18-18-16,0 0 1</inkml:trace>
  <inkml:trace contextRef="#ctx0" brushRef="#br0" timeOffset="-148593.75">8802 7108 0,'0'0'16,"17"0"-16,19 0 16,-19 0-1,19 0 1,-19 18-16,-17 0 15,0 17-15,18-17 16,-18 35-16,0-36 16,0 19-1,0-19-15,0 1 16,0-1-16,-18-17 16,1 0-1,-1 0 1,0-17-16,1 17 15,-1 0-15</inkml:trace>
  <inkml:trace contextRef="#ctx0" brushRef="#br0" timeOffset="-146626.25">6967 9225 0,'18'0'16,"35"18"-1,-18-18-15,0 0 16,18 0-16,-17 0 0,34 0 16,-52 0-16,35-18 15</inkml:trace>
  <inkml:trace contextRef="#ctx0" brushRef="#br0" timeOffset="-146436.51">7267 9102 0,'-17'0'0,"-1"35"16,0 18-16,-17-18 15,0 53-15,-1-35 16,1 18-1,18-54-15,-1 19 16,18-19-16,0-34 16</inkml:trace>
  <inkml:trace contextRef="#ctx0" brushRef="#br0" timeOffset="-146252.38">7056 9031 0,'17'53'16,"18"35"-16,-17-52 15,35 16-15,18 54 16,-36-35 0,-17-54-16,-18 1 15</inkml:trace>
  <inkml:trace contextRef="#ctx0" brushRef="#br0" timeOffset="-144461.12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-144230.34">8149 8890 0,'18'-18'32,"17"1"-17,-17 17-15,-1-18 0,19 18 16,-19-18-1</inkml:trace>
  <inkml:trace contextRef="#ctx0" brushRef="#br0" timeOffset="-144040.59">8202 8890 0,'0'18'0,"0"-1"15,-18 36-15,18-18 16,0-17-16,0 17 0,18 18 15,0-35-15,-1 35 16,1-35 0,17-1-16,-17-17 15,17-17-15</inkml:trace>
  <inkml:trace contextRef="#ctx0" brushRef="#br0" timeOffset="-143826.65">8449 8943 0,'0'18'0,"0"-1"15,0 18-15,0-17 0,18 0 16,-18-1-16,0 1 15,17 0-15</inkml:trace>
  <inkml:trace contextRef="#ctx0" brushRef="#br0" timeOffset="-143515.7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-143272.05">8925 8767 0,'0'17'16,"-17"1"-1,17-1-15,-18 19 16,18-1 0</inkml:trace>
  <inkml:trace contextRef="#ctx0" brushRef="#br0" timeOffset="-141776.19">9190 8978 0,'0'-17'16,"-18"17"-16,18 17 15,-17 18 1,-1 18-16,18 0 0,0 71 15,0-54 1,0-17-16,18 71 16,-1-71-16,1-18 0,17 35 15,18-34 1,-35-36-16,-1 0 0</inkml:trace>
  <inkml:trace contextRef="#ctx0" brushRef="#br0" timeOffset="-141024.4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-140853.05">9543 9490 0,'17'0'16,"19"-18"-16,-1 0 15,0 18-15,-17-17 16,17 17-16</inkml:trace>
  <inkml:trace contextRef="#ctx0" brushRef="#br0" timeOffset="-140258.1">9807 8802 0,'18'0'31,"0"0"-31,17-18 16,-18 18-1,1 0-15,17-17 16,-17 17-16,0 0 0,-1 0 16</inkml:trace>
  <inkml:trace contextRef="#ctx0" brushRef="#br0" timeOffset="-140062.32">9878 8837 0,'0'53'16,"0"-35"-16,0 35 15,0 17-15,0-52 16,17-1-16,1 1 0,17 0 15,-17-1 1,0-17-16,-1 0 0,1 0 16,-18-17-16</inkml:trace>
  <inkml:trace contextRef="#ctx0" brushRef="#br0" timeOffset="-139871.25">10089 8943 0,'0'35'15,"0"0"-15,18 1 16,0-36 0,-1 0-1</inkml:trace>
  <inkml:trace contextRef="#ctx0" brushRef="#br0" timeOffset="-139517.82">10213 8837 0,'0'-18'15,"18"18"-15,-1 0 16,1 0-1,-1 0 1,1 18-16,0-18 16,-1 0-1,-17 18 1,0-1-16,0 36 16,0-17-16,0-19 15,0 36-15,0-35 16,18-1-16,-18 19 15,0-19-15,-18-17 16,1 0 0,-1 0-1,0-17 1</inkml:trace>
  <inkml:trace contextRef="#ctx0" brushRef="#br0" timeOffset="-138907.07">10478 8714 0,'0'-18'15,"-18"0"1,36 36 31,-1 0-31,-17 17-16,35 18 15,-17 0-15,17 53 16,-17-54-16,-18 19 15,18 70-15,-18-53 16,0-17-16,-36 70 16,-17-18-1,18-70-15,0 0 0,0 0 16,-18 0-16</inkml:trace>
  <inkml:trace contextRef="#ctx0" brushRef="#br0" timeOffset="-113391.61">23742 1058 0,'-18'0'16,"1"0"-16,34 18 15,19 35 1,-1-18-16,0 18 16,53 35-16,-52-52 15,17-19-15,17 18 16,-35-17-16,1-18 16,-19-18-16</inkml:trace>
  <inkml:trace contextRef="#ctx0" brushRef="#br0" timeOffset="-113241.33">23936 1023 0,'-53'35'15,"18"18"-15,-18 35 16,35-17-16,-17-18 16,35 0-16,0 17 15,18-52-15,17 0 0,-17-18 16</inkml:trace>
  <inkml:trace contextRef="#ctx0" brushRef="#br0" timeOffset="-113074.18">24253 1270 0,'0'53'15,"0"-18"-15,-17 36 16,17-54-16,0 1 0,0 0 15,17 17-15,1 0 16</inkml:trace>
  <inkml:trace contextRef="#ctx0" brushRef="#br0" timeOffset="-112811.88">23830 1870 0,'35'70'16,"18"-34"-1,0-1-15,-35 0 16,35 0-16,-36-35 16,-17 18-16</inkml:trace>
  <inkml:trace contextRef="#ctx0" brushRef="#br0" timeOffset="-112651.02">24024 1887 0,'-35'71'16,"17"-18"-16,-17 53 15,17-71-15,18 0 0,0 1 0,36-1 16</inkml:trace>
  <inkml:trace contextRef="#ctx0" brushRef="#br0" timeOffset="-112184.53">24306 2011 0,'18'0'31,"0"17"-31,-1 1 16,1 0-1,-18 17-15,-18-17 16,1-18 0,17 17-16,-18 1 0,0 0 15,18-1 1,18 1-1,0-18-15,17 0 16,0 0-16,-17 0 16,0 0-16</inkml:trace>
  <inkml:trace contextRef="#ctx0" brushRef="#br0" timeOffset="-111857.47">23848 2628 0,'17'0'16,"1"35"-1,17-17-15,-17 0 0,35 35 16,-18-18-16,-17-17 16,35 35-16,-36-1 15,1-52-15,-18 18 16</inkml:trace>
  <inkml:trace contextRef="#ctx0" brushRef="#br0" timeOffset="-111706.78">24007 2769 0,'-36'71'16,"1"35"-1,35-71-15,18-17 16</inkml:trace>
  <inkml:trace contextRef="#ctx0" brushRef="#br0" timeOffset="-111405.56">24324 2716 0,'35'18'16,"-17"0"-16,-18-1 16,0 1-1,0 17-15,0-17 16,0 17 0,0-17-16,0-1 0,18 19 15,17-19 1,-35 1-16,18 0 15,-18-1-15,0 1 16,0 0-16,-36-1 16,1 1-16,17-18 15,-17 0-15,0-18 16</inkml:trace>
  <inkml:trace contextRef="#ctx0" brushRef="#br0" timeOffset="-110982.83">25118 1482 0,'35'-18'15,"0"0"1,71-17 0,-53 17-16,18 1 0,-1-18 15,1 17-15,52-53 16,-87 54-16</inkml:trace>
  <inkml:trace contextRef="#ctx0" brushRef="#br0" timeOffset="-110822.34">25559 1164 0,'17'0'0,"19"0"16,17 0-1,-18 0-15,18 0 0,17 18 16,-34 52-1,-54 1 1,0-36-16</inkml:trace>
  <inkml:trace contextRef="#ctx0" brushRef="#br0" timeOffset="-110616">25153 1940 0,'0'36'16,"0"-1"0,0-18-16,53 19 15,-35-36-15,35 17 0,-18 1 16,35-18-16,54 18 16,-54-18-16,-17-18 0,0 18 15,-17-18-15,-1 18 16</inkml:trace>
  <inkml:trace contextRef="#ctx0" brushRef="#br0" timeOffset="-110438.86">25559 2064 0,'35'-18'16,"-17"18"-1,17 0-15,36 0 16,-1 0-1,-35 18-15,-17-18 0,17 35 16,-35-17-16,-17 17 16</inkml:trace>
  <inkml:trace contextRef="#ctx0" brushRef="#br0" timeOffset="-110232.82">25329 2593 0,'0'18'16,"0"-1"-1,18 1 1,17-1-16,18 19 16,-35-19-16,52 19 15,-34-19-15,34-17 16,-34-17-16</inkml:trace>
  <inkml:trace contextRef="#ctx0" brushRef="#br0" timeOffset="-109899.9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-109615.3">26247 1940 0,'0'71'15,"17"-54"-15,1 19 0,53-19 16,-19-17-1,-16-17-15,34-19 16,-34 19-16,-19-18 0,-17-18 16,0 35-16,-35-35 15,0 35-15,-36 1 16,18 17-16,0 17 16,36 1-16,-36 17 15,35-17 1</inkml:trace>
  <inkml:trace contextRef="#ctx0" brushRef="#br0" timeOffset="-109387.31">26405 2399 0,'18'0'0,"0"0"16,17-18-1,-17 1-15,17-19 16,-35 19-16,0-19 16,-35 19-1,17 17-15,-35-18 16,35 36-16,1-1 0,-18 1 16,17 0-16</inkml:trace>
  <inkml:trace contextRef="#ctx0" brushRef="#br0" timeOffset="-109126.14">26335 2769 0,'18'36'16,"-18"-19"0,17 1-16,1 17 15,-18-17-15,17-1 0,1 19 16,0-19-16,17 1 15,-17-18-15,-1-18 16,-34 1 0,-1-19-1,0 19-15,-17-1 16,17 1-16,18-36 16,0 17-16,18 19 0,-18-19 15</inkml:trace>
  <inkml:trace contextRef="#ctx0" brushRef="#br0" timeOffset="-108669.84">27323 1976 0,'-36'-18'15,"36"0"1,36 36 0,52 17-1,-18-17-15,89 17 16,-71-17-16,-17-18 0,70 17 15,-88-17-15,17 0 16,-52 0-16,-36 0 16,-17-17-1</inkml:trace>
  <inkml:trace contextRef="#ctx0" brushRef="#br0" timeOffset="-108345.8">27958 1905 0,'17'18'16,"19"17"0,-1-17-16,18 34 15,-18-16-15,0-1 16,-17-17-16,-18-1 16,0 19-1,-53-1-15,35-35 16,-52 0-16,35 0 15</inkml:trace>
  <inkml:trace contextRef="#ctx0" brushRef="#br0" timeOffset="-108056.61">26988 1076 0,'17'18'16,"1"-1"-16,17 1 0,0 17 16,18 18-16,0 0 0,18 0 15,70 53-15,-71-53 16,1-18-16,35 36 15,-71-54-15,0 1 0,1-1 16,-54-17 0</inkml:trace>
  <inkml:trace contextRef="#ctx0" brushRef="#br0" timeOffset="-107639.39">27111 2628 0,'35'-17'16,"36"-1"0,-1 0-1,36 1-15,-35 17 16,17-36-16,0 1 16</inkml:trace>
  <inkml:trace contextRef="#ctx0" brushRef="#br0" timeOffset="-107480.03">27658 2364 0,'-18'0'16,"18"-18"-16,18 36 15,-1-18-15,19 17 0,-1-17 16,0 36 0,-17-36-16,0 17 15,-18 1-15,0-1 16</inkml:trace>
  <inkml:trace contextRef="#ctx0" brushRef="#br0" timeOffset="-106705.91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-106505.89">28787 2170 0,'35'-18'16,"88"0"-1,-34 18-15,-36 0 16,-18 0-16,35 0 16,-34-17-16,-19-1 15</inkml:trace>
  <inkml:trace contextRef="#ctx0" brushRef="#br0" timeOffset="-106324.04">29210 1958 0,'18'0'31,"-1"0"-31,19 18 0,16 17 16,-16-18-16,-1-17 16,18 36-16,-53-19 15,0 1-15,-18 0 16,1-1-16,-19 1 0,-52 35 15,53-35 1,0-1-16</inkml:trace>
  <inkml:trace contextRef="#ctx0" brushRef="#br0" timeOffset="-105539.72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-105238.68">29669 1870 0,'17'-18'16,"1"-17"-1,17 17 1,-17 1-16,17-19 15,-17 19-15,17-19 16,-17 19-16,-18-1 16,17 18-16,-17 18 15,18 52 1,0-34-16,-1-1 16,18 18-16,-17-18 15,0-17-15,-1-18 0,1 17 16</inkml:trace>
  <inkml:trace contextRef="#ctx0" brushRef="#br0" timeOffset="-103776.19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-103318.99">24271 3510 0,'18'0'16,"17"-17"-1,-17 17 1,35 0-16,-18-18 15,-17 18-15,-1 0 0,1 0 16</inkml:trace>
  <inkml:trace contextRef="#ctx0" brushRef="#br0" timeOffset="-103134.9">24324 3510 0,'0'53'15,"18"-35"-15,-18 17 0,0 18 16,17-35-16,-17-1 16,18 18-16,0-17 15,-18 0-15,35-18 16,-17 0-16,-1-18 16,1 18-1</inkml:trace>
  <inkml:trace contextRef="#ctx0" brushRef="#br0" timeOffset="-102875.5">24553 3634 0,'-17'17'0,"17"1"16,0 17-1,17-17-15,1-18 0,17 0 16,-17 0-1,0 0-15,-1-18 0,1-17 16,-18 17-16,0-35 16,0 36-1,-35-1 1,35 0-16,-18 18 0,0 0 16,1 0-1</inkml:trace>
  <inkml:trace contextRef="#ctx0" brushRef="#br0" timeOffset="-102558.01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-101663.54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-101517.31">23195 4039 0,'18'18'16,"-1"0"-16,1-1 16,0 1-16,17 17 15,-17-17-15,17-1 16,-17 1 0</inkml:trace>
  <inkml:trace contextRef="#ctx0" brushRef="#br0" timeOffset="-101373.83">23319 4075 0,'-18'17'0,"0"1"16,-17 17-16,17-17 16,1 17-16,17-17 15,17-18-15</inkml:trace>
  <inkml:trace contextRef="#ctx0" brushRef="#br0" timeOffset="-101222.68">23495 3951 0,'18'-18'15,"17"18"1,-17 0-1</inkml:trace>
  <inkml:trace contextRef="#ctx0" brushRef="#br0" timeOffset="-101106.56">23495 4092 0,'35'-17'16,"-17"17"-1,0-18-15,17 18 16,-18-18-16</inkml:trace>
  <inkml:trace contextRef="#ctx0" brushRef="#br0" timeOffset="-99214.83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-98961.48">26599 3598 0,'36'0'16,"-19"0"-16,19-17 15,-1-1 1,-17 0-16,-1 18 0,-17-17 15,-17 17 1</inkml:trace>
  <inkml:trace contextRef="#ctx0" brushRef="#br0" timeOffset="-98808.92">26652 3545 0,'0'0'0,"0"18"16,0 0-16,0 17 16,18 0-16,-18-17 15,18 17-15,-1 0 0,-17-17 16,18 17-16,0-17 0,-1 0 15,-17-1-15,18-17 16,-18 18-16,17-18 16</inkml:trace>
  <inkml:trace contextRef="#ctx0" brushRef="#br0" timeOffset="-98636.43">26882 3651 0,'0'36'0,"0"34"16,17-35-1,19 1 1,-19-36-16,1-18 31</inkml:trace>
  <inkml:trace contextRef="#ctx0" brushRef="#br0" timeOffset="-98342.79">26970 3563 0,'35'-18'16,"0"18"0,-17-17-16,17 17 0,-17 0 15,0 17 1,-1 19-1,-17-1-15,36 36 16,-36-36-16,35 18 16,-18-18-16,-17 0 15,0-17-15,-17-18 32,-1 0-17,1-18-15,-1 1 16,0-1-16,1 18 15</inkml:trace>
  <inkml:trace contextRef="#ctx0" brushRef="#br0" timeOffset="-82810.5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-82477.23">29016 3457 0,'18'18'15,"-1"-18"1,19 0 0,-1 0-16,-18 0 15,19 0 1,-36-18-16,17 18 0</inkml:trace>
  <inkml:trace contextRef="#ctx0" brushRef="#br0" timeOffset="-82293.02">29104 3475 0,'0'35'15,"0"0"1,0-17-16,-17 35 15,17-18-15,0-17 0,0 0 16,0-1-16,17 1 16,1-18-16,-1 17 15,1-17-15,0-17 0</inkml:trace>
  <inkml:trace contextRef="#ctx0" brushRef="#br0" timeOffset="-82019.79">29281 3545 0,'17'0'15,"1"0"-15,-1 0 16,19 18 0,-36 0-16,17-18 15,-17 17-15,0 1 16,0 0-16,-17-18 0,-1 17 15,18 1-15,-18 0 16,18-1-16,0 1 16,18-1-1,0-17-15,-1 0 16,19 0-16,-19 0 0,-17-17 16</inkml:trace>
  <inkml:trace contextRef="#ctx0" brushRef="#br0" timeOffset="-81652.68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-81236.05">29845 3898 0,'18'0'15,"17"0"1,18-17 0,0 17-1,-18 0-15</inkml:trace>
  <inkml:trace contextRef="#ctx0" brushRef="#br0" timeOffset="-81086.02">29898 4092 0,'53'-17'15,"-18"17"-15,18-18 16,-35 18-16,17-18 0,-17 18 15</inkml:trace>
  <inkml:trace contextRef="#ctx0" brushRef="#br0" timeOffset="-80819.19">30409 3634 0,'0'17'16,"18"19"-16,17 52 15,-17-35-15,17 52 16,-17-52-16,17 36 15,-17-36-15,35 17 16,-53-52 0</inkml:trace>
  <inkml:trace contextRef="#ctx0" brushRef="#br0" timeOffset="-62183.14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-61949.89">5098 11183 0,'0'0'0,"17"0"16,1-18-1,17 18-15,-17-17 16,35-1-16,-36 18 15,1 0-15,17 0 16</inkml:trace>
  <inkml:trace contextRef="#ctx0" brushRef="#br0" timeOffset="-61782.27">5168 11218 0,'0'71'16,"18"35"-1,-1-53 1,1 0 0,17-18-1,-17-35-15,17 0 0,-17-18 16</inkml:trace>
  <inkml:trace contextRef="#ctx0" brushRef="#br0" timeOffset="-61511.06">5362 11201 0,'0'0'0,"18"0"0,0 17 16,-1-17-16,18 18 16,-17 0-16,0-1 15,-18 1-15,17 17 16,-17-17-16,-17-1 15,-1 1-15,0 0 0,-17 17 16,18-17 0,34-1-16,1-17 15,17 0 1,0 0-16,18 0 16,-35 0-16,17 0 15</inkml:trace>
  <inkml:trace contextRef="#ctx0" brushRef="#br0" timeOffset="-61160.21">5644 11148 0,'18'0'15,"-18"-18"1,35 18-16,-17 18 16,17-1-1,-17 1-15,0 0 16,-18 17-16,35 18 16,-35-18-16,35 53 15,-35-70-15,0 17 0,18 1 16,-18-19-16,0 1 15,-18-18 1,0 0-16,1 0 16,-1 0-1,1-18-15,-1 1 16</inkml:trace>
  <inkml:trace contextRef="#ctx0" brushRef="#br0" timeOffset="-59737.7">7832 11201 0,'-18'0'16,"0"0"-16,-17 106 15,17-54 1,1 90 0,-1 16-16,18-17 15,18-88-15,-1 18 16,19-36-16,-19 18 0,19-18 16,34 18-16,-52-53 15,52 18-15,-52-36 16</inkml:trace>
  <inkml:trace contextRef="#ctx0" brushRef="#br0" timeOffset="-57552.1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-57123.54">8661 11113 0,'17'0'16,"19"0"-1,-19 0-15,19 0 16,-19 0-16,1 0 0,17 0 16,-17 0-16,-18-18 15</inkml:trace>
  <inkml:trace contextRef="#ctx0" brushRef="#br0" timeOffset="-56938.75">8714 11218 0,'0'53'16,"0"18"-1,17-36 1,1-17-16,0 17 15,-1-35-15,1 0 0,17 0 16,-17 0-16,-1-18 16</inkml:trace>
  <inkml:trace contextRef="#ctx0" brushRef="#br0" timeOffset="-56661.76">8943 11183 0,'18'18'16,"-18"-1"-16,17 1 16,1 0-16,-18 17 15,0-17-15,0-1 16,0 1-16,0-1 16,-18-17-1,18 18-15,18-18 16,-1 0-1,1 18-15,0-18 16,-1 0-16,19 17 16,-19-17-1,-17-17-15,18 17 16</inkml:trace>
  <inkml:trace contextRef="#ctx0" brushRef="#br0" timeOffset="-56350.77">9155 11095 0,'17'0'16,"1"0"0,0 0-16,-1 18 15,1-18-15,-1 35 16,-17 0-16,18 0 15,-18-17-15,0 17 16,0 1-16,0-19 16,0 1-1,-18-18 1,1-18 15,-1 18-15,1 18-1</inkml:trace>
  <inkml:trace contextRef="#ctx0" brushRef="#br0" timeOffset="-56115.83">9454 11800 0,'0'53'0,"-35"36"16,0-37 0,-18 1-1,18-35-15,17-18 16</inkml:trace>
  <inkml:trace contextRef="#ctx0" brushRef="#br0" timeOffset="-55422.27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-55176.4">10125 11077 0,'17'-17'0,"1"-1"16,17 18-1,-17-18-15,0 18 16,-1 0-16,1 0 16,-36 0-1</inkml:trace>
  <inkml:trace contextRef="#ctx0" brushRef="#br0" timeOffset="-55015.86">10178 11148 0,'17'35'16,"-17"0"-16,0 36 16,18-53-16,0 17 15,-1-18-15,18-17 16,-17 0-16,0-17 16</inkml:trace>
  <inkml:trace contextRef="#ctx0" brushRef="#br0" timeOffset="-54819.88">10407 11218 0,'0'18'0,"0"35"16,0-35-16,18-1 15,-1 1-15,1-18 16,0-18-16</inkml:trace>
  <inkml:trace contextRef="#ctx0" brushRef="#br0" timeOffset="-54487.39">10530 11095 0,'0'-18'0,"18"18"15,17-17 1,-17 17-16,0 0 0,-1 0 16,-17 17-1,18 19 1,-18-1-16,0-18 0,0 19 15,18 34-15,-18-52 16,0 17-16,0-17 0,17-1 16,-17 1-1,0 0-15,-17-18 32,-1-18-17,18 0-15,-18 18 0</inkml:trace>
  <inkml:trace contextRef="#ctx0" brushRef="#br0" timeOffset="-54092.1">10813 10848 0,'17'18'15,"1"-1"1,35 54 0,0-1-1,-18-17-15,36 71 16,-54-54-16,1 71 16,-18-52-16,0-1 0,0-18 15,-35 89-15,17-88 16,0-18-16,-17-1 0,0 1 15,-1 0-15</inkml:trace>
  <inkml:trace contextRef="#ctx0" brushRef="#br0" timeOffset="-41924.27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-41773.71">2999 13600 0,'0'-18'16,"17"18"0,19 0-16,-1 0 15,0 0-15,36 0 16,-36-18-16,-17 18 0</inkml:trace>
  <inkml:trace contextRef="#ctx0" brushRef="#br0" timeOffset="-41495.12">3316 12876 0,'18'-17'32,"-1"17"-32,1-18 15,0 0-15,-1 18 0,19-17 16,-19 17-16,19-18 16,-19 18-16,-17 18 15</inkml:trace>
  <inkml:trace contextRef="#ctx0" brushRef="#br0" timeOffset="-41312.64">3369 12876 0,'18'36'16,"-1"17"0,-17-36-16,18 36 15,-18 0 1,18-35-16,-18-1 0,17-17 15,-17 18-15,18-18 16,0 0 0,-1-18-16</inkml:trace>
  <inkml:trace contextRef="#ctx0" brushRef="#br0" timeOffset="-41040.06">3581 12894 0,'17'18'16,"1"-1"-16,0 1 16,-1 0-16,1-1 15,0 1 1,-18 0-16,0-1 16,0 1-16,0-1 15,-18 1-15,0-18 16,36 0-1,-18 18-15,18-18 16,-1 0 0,1 17-1,-1-17-15,1 0 0,0-17 0</inkml:trace>
  <inkml:trace contextRef="#ctx0" brushRef="#br0" timeOffset="-40711.22">3757 12788 0,'18'18'0,"-1"-18"16,1 0-16,0 0 15,17 17-15,-17-17 16,-18 18-1,17 17-15,-17 18 16,18-35-16,-18 35 16,-18-18-1,18-17-15,0-1 0,0 1 16,-17-18 15,-1-18-15,0 18-16,1 0 15,-1 18 1</inkml:trace>
  <inkml:trace contextRef="#ctx0" brushRef="#br0" timeOffset="-39909.99">4498 13600 0,'0'17'0,"-18"19"15,-17 34 1,17-35 0,1-17-16,-1 0 0,0-1 15,1 1 1</inkml:trace>
  <inkml:trace contextRef="#ctx0" brushRef="#br0" timeOffset="-39437.99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-38749.49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-38604.86">5556 13511 0,'71'-17'0,"-1"17"16,-34-18-1,-1 0-15,18 1 16,0-1-1</inkml:trace>
  <inkml:trace contextRef="#ctx0" brushRef="#br0" timeOffset="-38343.4">5821 12718 0,'17'-18'0,"72"-17"16,-54 35-1,18-18-15,-35 0 16,-1 18-16,1 0 15</inkml:trace>
  <inkml:trace contextRef="#ctx0" brushRef="#br0" timeOffset="-38165.21">5909 12823 0,'18'71'16,"-18"-18"-1,0 18-15,0-54 16,0 36-16,17-35 16,1-18-16,17-18 15,-17 18 1</inkml:trace>
  <inkml:trace contextRef="#ctx0" brushRef="#br0" timeOffset="-37899.22">6103 12841 0,'18'18'15,"-1"-18"-15,1 17 16,0-17-16,17 18 16,-17 0-16,-18-1 15,-18-17-15,0 18 16,18 0-16,-17-1 15,17 1 1,-18-18-16,18 18 16,18-18-16,-1 0 15,19 0 1,-19 0-16,1-18 16</inkml:trace>
  <inkml:trace contextRef="#ctx0" brushRef="#br0" timeOffset="-37541.2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-36816.19">8167 12735 0,'0'-17'0,"-18"17"16,1 0-1,-1 35-15,0 53 16,1-35 0,17 18-16,0 87 15,0-52-15,0-18 0,17 1 16,36 52-16,-35-88 15,17 0-15,18-18 0,-18-18 16,36 19 0</inkml:trace>
  <inkml:trace contextRef="#ctx0" brushRef="#br0" timeOffset="-31018.01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-30774.21">8996 12806 0,'17'0'16,"19"0"0,-19 0-16,19-18 15,-19 18-15,19 0 16,-19 0-16,-17-17 16</inkml:trace>
  <inkml:trace contextRef="#ctx0" brushRef="#br0" timeOffset="-30590.37">9049 12876 0,'0'36'15,"17"17"1,-17-18-16,36 18 16,-36-18-16,17-17 0,-17-1 15,18-17-15,0 18 16,-1-18-16,1-18 15,-18 1-15</inkml:trace>
  <inkml:trace contextRef="#ctx0" brushRef="#br0" timeOffset="-30323.04">9260 12894 0,'18'18'15,"0"-18"1,-1 0-16,36 17 16,-35-17-16,0 0 15,-18 18-15,0 0 16,-18-1-16,0 1 16,1 17-16,-1 0 15,18-17 1,18-18-1,-1 0-15,1 0 16,0-18-16,-1 18 0</inkml:trace>
  <inkml:trace contextRef="#ctx0" brushRef="#br0" timeOffset="-29961.35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-29682.97">9931 13388 0,'0'35'16,"-18"0"-1,0-17-15,-17 17 0,0 1 16,17-19-16,-52 19 16,52-19-16</inkml:trace>
  <inkml:trace contextRef="#ctx0" brushRef="#br0" timeOffset="-29250.1">10266 13035 0,'0'18'31,"17"17"-31,-17 18 16,18-18-1,-18 1-15,18 34 0,-18-35 16,0-17-16,17 17 16,1-17-16</inkml:trace>
  <inkml:trace contextRef="#ctx0" brushRef="#br0" timeOffset="-28506.32">10566 12665 0,'0'-18'16,"17"36"-1,19 17 1,-1 0-16,0 1 15,0 16-15,1 1 0,52 53 16,-53-53 0,-17 0-16,35 35 0,-53-35 15,0 18-15,-18 35 16,-17-54-16,0 19 16,-1-18-16,-17-18 0,18 18 15</inkml:trace>
  <inkml:trace contextRef="#ctx0" brushRef="#br0" timeOffset="-26536.17">11906 13176 0,'-17'0'16,"34"0"15,1 0-15,0 0-1,-1 0-15,36-17 16,18 17 0,-36-18-1,0 18-15,-17 0 0</inkml:trace>
  <inkml:trace contextRef="#ctx0" brushRef="#br0" timeOffset="-26069.5">12612 12788 0,'-18'18'15,"1"-1"1,-1 1-16,18 0 0,-18 17 0,1 71 16,17-53-1,0 0-15,35 53 16,0-36-1,0-35-15,18 1 16,-35-19-16,0-17 0,-1 0 16</inkml:trace>
  <inkml:trace contextRef="#ctx0" brushRef="#br0" timeOffset="-25846.38">12859 12982 0,'0'53'16,"0"-18"-16,17 1 16,-17 34-16,0-34 15,18 16-15,-18-16 16,18-1-16,-1-35 15</inkml:trace>
  <inkml:trace contextRef="#ctx0" brushRef="#br0" timeOffset="-25674.29">13212 13264 0,'-18'36'15,"0"17"1,-17-36-16,35 1 0,0 0 16,0-1-16</inkml:trace>
  <inkml:trace contextRef="#ctx0" brushRef="#br0" timeOffset="-25458.02">13423 13088 0,'0'0'0,"0"35"0,18-17 16,-18 35-16,17-18 16,-17 18-16,0-18 15,18-17-15,-18 17 16,0-17-16,18 0 15,-1-18-15</inkml:trace>
  <inkml:trace contextRef="#ctx0" brushRef="#br0" timeOffset="-25254.82">13564 12806 0,'53'53'16,"18"53"0,-36-53-16,18 70 15,-35-70-15,-1 17 0,-17-17 16,-17 0-16,-1 18 0,-53 52 16,19-70-16</inkml:trace>
  <inkml:trace contextRef="#ctx0" brushRef="#br0" timeOffset="-16781.41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-16609.99">3210 15187 0,'0'-18'15,"18"18"1,35 0 0,0 0-16,-18 0 0,18 0 15,-18 0-15,53-17 16,-52 17-16</inkml:trace>
  <inkml:trace contextRef="#ctx0" brushRef="#br0" timeOffset="-16260.65">3598 14570 0,'18'0'16,"35"-18"0,-35 0-16,17 18 15,18-17 1,-18-1-16,-17 18 16</inkml:trace>
  <inkml:trace contextRef="#ctx0" brushRef="#br0" timeOffset="-16059.89">3651 14570 0,'0'53'0,"18"-18"16,-18 18-16,18-36 16,-18 19-16,17-19 15,-17 1-15,18 17 16,-1-35-16,1 18 0,0 0 15,35-18 1,-36 0-16,1-18 0,0 18 16,-1-18-16</inkml:trace>
  <inkml:trace contextRef="#ctx0" brushRef="#br0" timeOffset="-15892.1">3933 14640 0,'0'0'0,"0"18"16,-17-18-16,17 35 16,0 0-16,17-17 15,1 0-15,-18-1 0,18 1 16,-1-18-16,1 0 16</inkml:trace>
  <inkml:trace contextRef="#ctx0" brushRef="#br0" timeOffset="-15536.47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-15345.95">4692 15081 0,'-18'53'16,"1"-18"-16,-19 18 15,19-35-15,-1 17 0,0-17 16,-17 17-16</inkml:trace>
  <inkml:trace contextRef="#ctx0" brushRef="#br0" timeOffset="-14625.01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-14285.01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-14123.96">5874 14923 0,'17'0'16,"36"0"-1,-35-18 1,17 18-16,36-18 16,-54 18-16,19-17 0,-19 17 15,1-18-15</inkml:trace>
  <inkml:trace contextRef="#ctx0" brushRef="#br0" timeOffset="-13878.48">6156 14358 0,'18'-18'16,"-1"18"-16,19 0 0,-1 0 16,0-17-16,18 17 15,-18 0-15,1-18 16,-19 18-16,-17-17 16,-17 17-16,-1 0 15</inkml:trace>
  <inkml:trace contextRef="#ctx0" brushRef="#br0" timeOffset="-13740.78">6244 14393 0,'18'53'15,"17"18"-15,-17-18 16,-1-36-16,1-17 16,17 36-1,-17-36-15,17 0 16</inkml:trace>
  <inkml:trace contextRef="#ctx0" brushRef="#br0" timeOffset="-13573.45">6473 14429 0,'0'53'16,"0"-36"-16,18 36 15,0-18-15,-1-17 0,19 0 16</inkml:trace>
  <inkml:trace contextRef="#ctx0" brushRef="#br0" timeOffset="-13250.46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-11348.21">8361 14429 0,'-18'0'15,"1"0"1,-1 17-16,0 19 16,1-1-16,-1 71 15,0-36-15,18 71 16,0-70-16,0-1 0,18 1 16,17-18-16,18 53 15,-18-71-15,1 0 16,-1-17-16,0 0 0,1-1 15</inkml:trace>
  <inkml:trace contextRef="#ctx0" brushRef="#br0" timeOffset="-10954.07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-10313.21">9066 14358 0,'18'0'16,"0"-18"-1,-1 18-15,36 0 16,-35-17-1,17 17-15,-17-18 0,-1 18 0,1 0 16</inkml:trace>
  <inkml:trace contextRef="#ctx0" brushRef="#br0" timeOffset="-10125.72">9119 14376 0,'0'35'16,"0"-17"-16,18 35 16,0-18-16,-1 0 15,1-17-15,0-1 0,-1-17 16,1 18-16,-1 0 16,1-18-16,0 0 15</inkml:trace>
  <inkml:trace contextRef="#ctx0" brushRef="#br0" timeOffset="-9864.14">9419 14376 0,'0'0'0,"18"17"15,-18 1-15,0 0 16,17-1-16,-17 1 16,0 0-16,0-1 0,18 1 0,-18-1 15</inkml:trace>
  <inkml:trace contextRef="#ctx0" brushRef="#br0" timeOffset="-9585.65">9596 14305 0,'17'18'31,"-17"-1"-31,18 19 16,-18-19-1,0 1-15,17 17 16,-17-17-16,0 0 15,0-1 1</inkml:trace>
  <inkml:trace contextRef="#ctx0" brushRef="#br0" timeOffset="-8823.3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-8601.02">9878 14940 0,'17'53'16,"-17"-35"-16,0 17 0,-17 0 15,-1 1 1,1-19-16,-19 1 15</inkml:trace>
  <inkml:trace contextRef="#ctx0" brushRef="#br0" timeOffset="-7805.78">10319 14640 0,'17'0'16,"1"18"-1,-18 0-15,0 17 16,0 0-16,18 18 15,-18-18-15,0 1 0,0-19 0,17 19 16,-17-19 0,18-17-16</inkml:trace>
  <inkml:trace contextRef="#ctx0" brushRef="#br0" timeOffset="-7395.15">10548 14288 0,'18'17'31,"35"18"-31,-18 1 15,0-1-15,36 53 16,-54-35-16,36 71 16,-35-54-16,0 1 15,-36 70-15,0-71 16,-35 19-16,-35 52 16</inkml:trace>
  <inkml:trace contextRef="#ctx0" brushRef="#br0" timeOffset="-4453.68">18115 13917 0,'0'-53'16,"0"36"-16,-17-1 0,17-17 15,-18 17 1,0 18-16,1 35 16,17 18-16,-18 53 15,18-35-15,0-1 16,0 54-16,18-1 16,-1-70-16,-17-18 15,18 1-15,-18 16 16,-18-52-1,-17 0-15,17-17 16</inkml:trace>
  <inkml:trace contextRef="#ctx0" brushRef="#br0" timeOffset="-4312.8">17956 14446 0,'-70'-106'15,"70"89"1,17-1-16,36 159 0,-106-299 0,89 158 16,-19-18-16,72 0 15,-54 18-15,18 0 0,35 0 16,-53 0-16,1 0 15,-19 0-15,1 0 16,-1 0-16,1 18 16</inkml:trace>
  <inkml:trace contextRef="#ctx0" brushRef="#br0" timeOffset="-4070.1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-3813.94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-2645.88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-2385.44">18009 15152 0,'-17'-71'16,"-19"18"0,19 36-16,17-1 15,-36 18-15,19 53 16,17 0-1,0 53-15,0-53 16,17 70 0,19-70-16,-19 0 0,36 18 15,-35-36-15,0 35 16,-18-34 0</inkml:trace>
  <inkml:trace contextRef="#ctx0" brushRef="#br0" timeOffset="-2250.14">17798 15505 0,'35'-36'16,"18"19"-1,-18-1-15,53 0 16,-35 18-16,35 0 16,-52 0-16,-1 0 15,-17 0-15</inkml:trace>
  <inkml:trace contextRef="#ctx0" brushRef="#br0" timeOffset="-1972.02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-1728.1">18768 15434 0,'0'18'0,"0"17"15,0-17-15,0 35 16,0-36-16,35 18 15,-17-17-15,52-18 16,-34 0-16,52-18 16,-71-17-16,36-18 15,-53 36-15,-17-36 16,-1 17 0,-53-17-16,36 36 0,0 17 15,-18 0-15,18 0 16,-18 35-16</inkml:trace>
  <inkml:trace contextRef="#ctx0" brushRef="#br0" timeOffset="-1138.34">17339 15346 0,'0'-18'15,"0"1"1,-18 17 15,-17 52-31,0-34 16,-36 35-16,18-18 16,18 1-16</inkml:trace>
  <inkml:trace contextRef="#ctx0" brushRef="#br0" timeOffset="630.33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1274.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1692.71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2115.59">22084 13811 0,'0'-17'16,"18"17"0,-1 0-16,18 0 15,1 0-15,-19 0 0,19 0 16,-19 0 0,-17-18-16</inkml:trace>
  <inkml:trace contextRef="#ctx0" brushRef="#br0" timeOffset="2290.29">22137 13847 0,'0'70'15,"0"-35"-15,0 36 16,0-1 0,17-52-16,1 17 0,0-17 15,-1 0 1,1-18-16,0 0 0,17-36 15</inkml:trace>
  <inkml:trace contextRef="#ctx0" brushRef="#br0" timeOffset="2493.04">22366 13935 0,'18'17'0,"-18"1"15,0 35-15,0-35 16,0 34-16,17-52 16,-17 18-1</inkml:trace>
  <inkml:trace contextRef="#ctx0" brushRef="#br0" timeOffset="2798.45">22507 13776 0,'18'0'0,"17"0"15,-17 18 1,-1-18-16,1 17 15,-18 1 1,0 0-16,0-1 0,0 18 16,0 1-16,0-19 15,0 36-15,0-35 16,0 17-16,0-17 16,-18-18 15,18-18-31,-17 1 15,-1-1-15,-17 18 16</inkml:trace>
  <inkml:trace contextRef="#ctx0" brushRef="#br0" timeOffset="3516.05">22278 14870 0,'18'0'31,"17"0"-31,-18 0 16,36-18 0,-35 18-16,0 0 15</inkml:trace>
  <inkml:trace contextRef="#ctx0" brushRef="#br0" timeOffset="3721.97">22313 14870 0,'0'35'15,"-17"-17"-15,17 52 16,0-52-16,17 35 15,-17-18 1,18-17-16,17-1 16,-17 1-16,-1-18 15,1 0-15,17 0 16,-35-18-16,18 18 0</inkml:trace>
  <inkml:trace contextRef="#ctx0" brushRef="#br0" timeOffset="4173.55">22490 14923 0,'0'0'0,"17"0"31,1 17-16,0-17 1,-1 18-16,18-1 16,-35 1-16,18-18 0,-18 35 15,0-17-15,-18 0 16,18-1 0,-17 1-16,17 0 15,17-18 1,19 0-1,-19 0 1,1-18-16</inkml:trace>
  <inkml:trace contextRef="#ctx0" brushRef="#br0" timeOffset="4518.3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16363.2">3034 7638 0,'-18'0'15,"-17"-18"1,17 18-16,18-18 16,18 36 15,0-18-31,52 18 15,18-18 1,-52-18-16,69 0 16,-69 18-16,-1 0 0,0 0 15,-17 0-15,0 0 16,-18 18 0</inkml:trace>
  <inkml:trace contextRef="#ctx0" brushRef="#br0" timeOffset="16646.76">3263 7444 0,'18'0'15,"-1"17"-15,1-17 16,0 18-16,-1 0 0,36-1 15,0 18 1,-17-35-16,-19 36 0,36-1 16,-53 0-16,18 18 15,-36 0 1,0-35-16,1 17 0,-1-17 16,-35 17-1,18-17-15,17-1 0,1 1 16,-36 17-16</inkml:trace>
  <inkml:trace contextRef="#ctx0" brushRef="#br0" timeOffset="20784.22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22997.6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23180.23">3510 16810 0,'18'0'31,"-1"0"-31,1 0 0,35 0 15,-35 0 1,17 0-16,0 0 16</inkml:trace>
  <inkml:trace contextRef="#ctx0" brushRef="#br0" timeOffset="23736.41">3757 16210 0,'35'18'31,"1"-18"-15,17-18-16,-18 18 15,-18 0-15,36-17 16,-35 17-16</inkml:trace>
  <inkml:trace contextRef="#ctx0" brushRef="#br0" timeOffset="23931.81">3845 16281 0,'-17'70'0,"17"-34"15,0 34-15,0-52 16,35 17-16,-17-35 15,34 18 1,-34-18-16,0 0 0,17-18 16</inkml:trace>
  <inkml:trace contextRef="#ctx0" brushRef="#br0" timeOffset="24110.12">4110 16298 0,'0'36'16,"0"-1"-16,0-17 0,18 17 15,-1-18-15,1-17 16,-1 0 0,1-17-16</inkml:trace>
  <inkml:trace contextRef="#ctx0" brushRef="#br0" timeOffset="24398.16">4251 16157 0,'18'0'16,"-1"0"0,1 0-1,0 18-15,17 0 16,-18-1-16,-17 1 0,36 52 15,-36-34-15,35 52 16,-35-53-16,18 18 16,-18-35-16,17-1 15,-17 1-15,-17-18 16,-1 0 0,0-18-16,1 1 15,-1-1 1,0 0-16,18 1 15</inkml:trace>
  <inkml:trace contextRef="#ctx0" brushRef="#br0" timeOffset="25155.67">4939 16598 0,'70'0'15,"-17"0"1,-17 0-16,17-17 15</inkml:trace>
  <inkml:trace contextRef="#ctx0" brushRef="#br0" timeOffset="25282.24">4992 16757 0,'53'18'16,"-18"-18"-16,18-18 15,-18 0-15</inkml:trace>
  <inkml:trace contextRef="#ctx0" brushRef="#br0" timeOffset="26010.99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26228.58">6562 16051 0,'35'0'16,"0"0"0,-17-17-16,52-1 15,-34 18 1,-19 0-16</inkml:trace>
  <inkml:trace contextRef="#ctx0" brushRef="#br0" timeOffset="26366.58">6632 16087 0,'0'53'16,"18"17"0,0-35-1,-1-17-15,1 0 16,-1-1-16,19-17 0,17 0 16,-36-17-16</inkml:trace>
  <inkml:trace contextRef="#ctx0" brushRef="#br0" timeOffset="26634.92">6879 16051 0,'35'0'15,"-17"0"-15,0 18 0,-1 0 16,1-1-16,-18 1 0,0 0 15,0-1-15,-18 19 16,18-19-16,-17 1 16,17-1-16,17 1 31,19-18-15,-19 0-16,36-18 15,-35 18-15,-1-17 16</inkml:trace>
  <inkml:trace contextRef="#ctx0" brushRef="#br0" timeOffset="26962.83">7161 15963 0,'18'0'15,"0"0"1,17 0 0,0 18-16,-17-1 15,-18 1 1,18 17-16,-18-17 16,0 17-16,17 1 0,1-1 15,-1 35 1,1-52-16,-18 17 0,18-17 0,-18 0 15,-18-36 17,-17 0-17,17-17-15,1 17 0,-1 1 16</inkml:trace>
  <inkml:trace contextRef="#ctx0" brushRef="#br0" timeOffset="27429.16">7461 15787 0,'-17'0'0,"34"0"31,1-18-31,0 18 16,-1 0-16,36 0 15,-18 0-15,1 0 16,-1-17-16,0 17 0,-17 0 15,17-18-15,-17 18 16</inkml:trace>
  <inkml:trace contextRef="#ctx0" brushRef="#br0" timeOffset="27602.12">7620 15857 0,'18'106'0,"-18"-18"16,17-52-16,-17-1 15,36 18-15,-36-35 16,17-1-16</inkml:trace>
  <inkml:trace contextRef="#ctx0" brushRef="#br0" timeOffset="28391.62">8149 16704 0</inkml:trace>
  <inkml:trace contextRef="#ctx0" brushRef="#br0" timeOffset="28931.81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29280.7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29458.83">8714 16651 0,'17'0'15,"19"-18"1,-1 18-16,18-17 16,-36 17-16,36-35 15,-35 35-15</inkml:trace>
  <inkml:trace contextRef="#ctx0" brushRef="#br0" timeOffset="29738.05">8961 15998 0,'0'-17'16,"17"17"-16,36 0 16,-18-18-16,36 1 15,-36 17-15,1-18 16,-19 18 0,-34 0-16</inkml:trace>
  <inkml:trace contextRef="#ctx0" brushRef="#br0" timeOffset="29881.66">9066 16051 0,'18'71'15,"17"0"1,-17-36-16,17 0 16,18-17-1,-35-18-15</inkml:trace>
  <inkml:trace contextRef="#ctx0" brushRef="#br0" timeOffset="30126.68">9260 16034 0,'0'0'0,"18"0"0,0 17 15,-1 19 1,19-1-16,-19 0 15,-17-17 1,-17 17-16,17-17 16,-18-18-1,36 0 1,-1 0-16,1 0 16,17-18-1,-17 1-15</inkml:trace>
  <inkml:trace contextRef="#ctx0" brushRef="#br0" timeOffset="30549.12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31478.55">10178 16457 0,'17'0'16,"1"0"-16,17 0 15,36-18-15,-18 1 16,0-1-16,0 18 0,-1-17 16,1-1-16,0 18 0,35-18 15,-52 18-15,-19 0 16,19-17 0</inkml:trace>
  <inkml:trace contextRef="#ctx0" brushRef="#br0" timeOffset="31666.86">10654 16228 0,'-53'70'16,"35"-34"-16,-52 52 15,52-35-15,-17-18 0,17 0 0,1-17 16,17-53 15</inkml:trace>
  <inkml:trace contextRef="#ctx0" brushRef="#br0" timeOffset="31828.19">10442 16157 0,'53'88'15,"-18"-52"-15,18 52 16,-35-53-16,17 0 0,36 36 16,-54-53-1,1 17-15</inkml:trace>
  <inkml:trace contextRef="#ctx0" brushRef="#br0" timeOffset="32668.42">7320 10142 0,'-17'71'0,"17"-1"15,17 1 1,1-36-16,52 18 16,-34-53-16,52 18 15,-35-18-15,0 0 16,-18-18-16,0 18 15,0 0-15,-17-17 0,0 17 0</inkml:trace>
  <inkml:trace contextRef="#ctx0" brushRef="#br0" timeOffset="32935.68">7126 10213 0,'0'-35'16,"18"-18"-16,-1-18 15,1 36-15,-18 17 16,18-17-16,-1 17 16,1 18-16,-18-17 15,18 17-15,17 17 16,0-17-16,-17 18 0,17 0 15,-17-1-15,17 1 0,18 17 16,-35-17-16,-1-1 16</inkml:trace>
  <inkml:trace contextRef="#ctx0" brushRef="#br0" timeOffset="33390.49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33580.67">8343 9860 0,'0'53'16,"0"-18"-1,0 1-15,18-1 0,-18 0 0,17 0 16,-17 1-16,36 34 15,-19-17-15,1-18 16,17 18-16,-17-35 16,0 0-16,-1-1 15,1 1-15,0-18 0</inkml:trace>
  <inkml:trace contextRef="#ctx0" brushRef="#br0" timeOffset="34387.51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34571.67">9313 10266 0,'18'-18'16,"17"1"-1,-17-1 1,0 18-16,-1-18 15,1 1-15,-1-1 16,1 18-16,-18-35 16,0 17-16,0-17 15</inkml:trace>
  <inkml:trace contextRef="#ctx0" brushRef="#br0" timeOffset="34704.22">9366 9948 0,'18'53'16,"-18"-17"-16,-18-125 0,36 230 0,0-52 15,-1-54-15,1 0 16,17 36 0,-35-54-16,18 1 0,-1 0 15</inkml:trace>
  <inkml:trace contextRef="#ctx0" brushRef="#br0" timeOffset="35715.32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35892.85">10231 10283 0,'0'18'15,"0"0"1,17-18 0,1 0-16,-1 0 0,-17-18 15,18 18-15,-18-18 16,-18 18-16</inkml:trace>
  <inkml:trace contextRef="#ctx0" brushRef="#br0" timeOffset="36187.11">10319 10231 0,'17'0'31,"1"17"-31,0-17 16,-18 18-16,17-18 0,-17 17 15,18 1-15,-18 0 16,-18-18-1,1 0-15,-1 17 16</inkml:trace>
  <inkml:trace contextRef="#ctx0" brushRef="#br0" timeOffset="36454.94">10442 10301 0,'18'-18'16,"-18"1"-16,18-1 0,-1 1 16,-17-1-1,0 0-15,18 1 16,-36 34 0,18 19-1,0-19-15,18 36 16,-1-35-16,1-18 0,-18 17 15,18-17-15,17 0 16,-17 0-16,-1-17 16,19-1-16,-19 0 15,-17 1-15</inkml:trace>
  <inkml:trace contextRef="#ctx0" brushRef="#br0" timeOffset="37038.75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37446.47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38130.46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38262.01">13088 10125 0,'18'0'0,"17"-18"15,-17 0 1,17 1-16,-17 17 16,-1-18-16,-17 1 15,0-1-15</inkml:trace>
  <inkml:trace contextRef="#ctx0" brushRef="#br0" timeOffset="38418.71">13229 9701 0,'0'106'16,"18"71"-1,17-54 1,-17-70-16,-1 0 15,19 35-15,-36-53 16</inkml:trace>
  <inkml:trace contextRef="#ctx0" brushRef="#br0" timeOffset="39875.68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0108.62">11448 15787 0,'0'-18'16,"17"18"-16,1-17 0,17-1 16,-17 18-16,35-18 15,-36 1-15,1 17 0,0 0 16,-1 17 0</inkml:trace>
  <inkml:trace contextRef="#ctx0" brushRef="#br0" timeOffset="40259.81">11536 15840 0,'0'53'16,"0"0"0,35 17-1,-35-52-15,35 17 16,-17-17-16,35-1 16,-35-17-16,17 0 15,-17 0-15,-1-17 16</inkml:trace>
  <inkml:trace contextRef="#ctx0" brushRef="#br0" timeOffset="40437.86">11783 15840 0,'0'53'15,"0"-18"-15,0 18 16,17 0-1,1-36-15,0 1 0,-1-18 16,1 0-16,0-18 16</inkml:trace>
  <inkml:trace contextRef="#ctx0" brushRef="#br0" timeOffset="40731.15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0960.42">12277 15487 0,'0'53'0,"17"-18"16,1 18-1,-18-35-15,18-1 16</inkml:trace>
  <inkml:trace contextRef="#ctx0" brushRef="#br0" timeOffset="41465.38">12788 15822 0,'0'-35'16,"-17"52"-1,-1 54 1,0-18-16,1 88 15,17 18-15,0-89 16,0-17-16,53 53 16,-36-71-16,18-17 15,18 0-15,-17-1 0,34-17 16</inkml:trace>
  <inkml:trace contextRef="#ctx0" brushRef="#br0" timeOffset="41762.58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1911.11">13194 16369 0,'53'-18'16,"0"1"-1,17-1 1,-17 0-16,0 1 15,-18-1-15,-17 18 16</inkml:trace>
  <inkml:trace contextRef="#ctx0" brushRef="#br0" timeOffset="42183.75">13423 15804 0,'0'-17'16,"35"-18"-1,1 35-15,-19-18 16,19 0-16,-19 18 15,19-17-15,17-1 16,-36 18-16,1 0 16</inkml:trace>
  <inkml:trace contextRef="#ctx0" brushRef="#br0" timeOffset="42365.82">13494 15769 0,'0'53'15,"17"0"-15,1-35 0,0 17 16,-1-17-16,19 34 16,-19-34-16,19 17 15,-19-35-15,1 0 16,17 0-16,-17 0 16,-1-35-16</inkml:trace>
  <inkml:trace contextRef="#ctx0" brushRef="#br0" timeOffset="42517.05">13811 15840 0,'0'70'16,"0"-52"0,0 0-16,18 17 15,0-18-15,-1 1 16,1-18-16</inkml:trace>
  <inkml:trace contextRef="#ctx0" brushRef="#br0" timeOffset="42801.06">13935 15734 0,'17'0'16,"-17"-18"-16,18 18 0,0 0 15,-1 0-15,1 0 16,-18 18-16,18 35 16,-18-36-16,17 19 0,1 34 15,-1-17 1,-17-35-16,0-1 16,18 1-16,-36-18 15,1 0 1,-1 0-1,1-18-15,-1 18 16</inkml:trace>
  <inkml:trace contextRef="#ctx0" brushRef="#br0" timeOffset="43207.7">14164 15505 0,'18'0'31,"17"35"-15,0 18-16,18 35 0,0-35 15,18 88 1,-54-88-16,19 88 15,-19-70-15,-17-1 0,-35 54 16,-18-1 0,18-70-16,-1 0 15,1-18-15,0 0 16</inkml:trace>
  <inkml:trace contextRef="#ctx0" brushRef="#br2" timeOffset="49602.36">1799 15117 0,'-17'0'16,"34"17"0,18-17-1,-17 0-15,17 0 16,1 0-16,52 0 15,-53 0-15,18-17 16,18 17-16,-36 0 16,0 0-16,0 0 15,-17 0-15,0-18 16,-1 0-16,-17 1 16</inkml:trace>
  <inkml:trace contextRef="#ctx0" brushRef="#br2" timeOffset="49841.25">2064 14852 0,'17'18'15,"1"-1"-15,35 19 16,-18-19-16,1 1 16,52 17-16,-53 0 15,36 1-15,-36-1 16,-18-17-16,-17 17 15,18-18-15,-36 36 16,1-35-16,-36 35 16,35-35-16,-17-1 0,-18 18 15,18-35 1,17 18-16</inkml:trace>
  <inkml:trace contextRef="#ctx0" brushRef="#br2" timeOffset="50821.62">2417 17551 0,'-18'-53'16,"18"35"-16,-18-17 16,1 17-16,-1 18 15,18-17-15,-18 17 0,1 0 16,-1 17-16,0 54 16,1-1-16,17 1 0,0 17 15,0 0-15,17 0 16,1 1-16,17 17 15,1-54-15,-1-16 0,35 17 16,-34-53-16,34 0 16</inkml:trace>
  <inkml:trace contextRef="#ctx0" brushRef="#br2" timeOffset="51130.8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51364.6">2858 17410 0,'17'0'0,"1"0"15,-1 17-15,19-17 16,-1 0-16,18 0 16,-35 0-16,-1-17 0,1 17 15,-1-18 1,-34 18-16,-1 0 16,-17 0-16</inkml:trace>
  <inkml:trace contextRef="#ctx0" brushRef="#br2" timeOffset="51491.98">2981 17427 0,'0'53'15,"0"-18"1,18-17-16,-36-124 0,36 247 0,17-70 16,-35-53-16,35 17 15,-17-35-15,-18 17 16,35-17-16,-17 0 16,-1-17-16</inkml:trace>
  <inkml:trace contextRef="#ctx0" brushRef="#br2" timeOffset="51648.8">3175 17480 0,'18'35'16,"-18"54"-1,0-72-15,17 19 0,1-19 16,0-17-1</inkml:trace>
  <inkml:trace contextRef="#ctx0" brushRef="#br2" timeOffset="51949.21">3298 17357 0,'18'0'16,"0"0"-16,17 0 16,-17 17-1,-1 1-15,19 17 16,-19-17-16,19 17 16,-36-17-16,17 17 0,-17-17 15,0-1-15,0 1 16,-17 0-16,-1-18 15,0 0 1,1-18-16,-1 0 16</inkml:trace>
  <inkml:trace contextRef="#ctx0" brushRef="#br2" timeOffset="52154.09">3704 17939 0,'0'70'15,"-17"-17"1,17-35-16,0 17 15,-18-35-15</inkml:trace>
  <inkml:trace contextRef="#ctx0" brushRef="#br2" timeOffset="52438.2">4004 17639 0,'0'53'15,"0"-18"-15,18 36 16,-18-36-16,0-17 15,0 17-15,17 18 16,1-36-16,0-17 16</inkml:trace>
  <inkml:trace contextRef="#ctx0" brushRef="#br2" timeOffset="52693.95">4180 17480 0,'53'71'16,"18"-1"0,-36-17-16,36 18 15,-54-18-15,1-18 0,0 18 16,-18 0-16,0 53 15,-18-71-15,-17 0 16,-18 36-16,18-36 16,-36 0-16</inkml:trace>
  <inkml:trace contextRef="#ctx0" brushRef="#br2" timeOffset="56103.28">8308 12453 0,'18'0'16,"52"-18"-1,-17 18-15,106-17 16,-36 17-16,-17 0 15,35-18-15,141 1 16,-123-1-16,141-17 16,-159 17-16,0 18 0,53-35 15,-123 35-15,-36 0 16,-17 17 0</inkml:trace>
  <inkml:trace contextRef="#ctx0" brushRef="#br2" timeOffset="57010.64">6209 17357 0,'-18'-18'16,"18"0"-16,-17 1 0,-1-1 15,0 0-15,1 18 31,17 36-15,0 17-16,-18 0 0,18 52 16,-18 37-1,18-72-15,18-17 0,0 35 16,-1-53-16,19-17 16,17 0-1,-18-18-15,0 0 0,0-18 16</inkml:trace>
  <inkml:trace contextRef="#ctx0" brushRef="#br2" timeOffset="57353.86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57609.66">6791 17286 0,'18'0'0,"-1"0"15,1-18-15,0 18 16,-1 0-16,1 0 0,17-17 16</inkml:trace>
  <inkml:trace contextRef="#ctx0" brushRef="#br2" timeOffset="57877.56">6791 17304 0,'0'35'15,"0"0"1,0-17-16,18 35 16,-1-35-16,1-1 0,17 18 15,-17-17-15,17 0 16,-17-18-16,-1 0 0,19 0 16,-19 0-1,1 0-15</inkml:trace>
  <inkml:trace contextRef="#ctx0" brushRef="#br2" timeOffset="58094.46">7091 17321 0,'17'53'16,"1"0"0,-18-35-16,35 52 15</inkml:trace>
  <inkml:trace contextRef="#ctx0" brushRef="#br2" timeOffset="58390.31">7232 17198 0,'35'18'0,"-17"-18"15,35 35 1,-36-18-16,19 1 15,-36 0-15,0-1 0,17 1 16,-17 0-16,0-1 16,-17 1-16,-1 0 31,0-18-31,18-18 16,-17 18-1</inkml:trace>
  <inkml:trace contextRef="#ctx0" brushRef="#br2" timeOffset="58579.14">7567 17762 0,'-18'53'16,"1"-35"-16,-1 17 0,-17 0 16,35-17-16,-18 0 15,1-18-15</inkml:trace>
  <inkml:trace contextRef="#ctx0" brushRef="#br2" timeOffset="59439.66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59711.66">8237 17216 0,'36'-18'16,"-1"18"0,-17-18-1,-1 18-15,1 0 0,-1 0 16</inkml:trace>
  <inkml:trace contextRef="#ctx0" brushRef="#br2" timeOffset="59896.68">8308 17321 0,'0'36'0,"18"34"16,-1-52-16,-17 0 0,35 17 16,-17-35-1,0 17-15,-1-17 16,1 0-16,-18-17 15</inkml:trace>
  <inkml:trace contextRef="#ctx0" brushRef="#br2" timeOffset="60140.84">8467 17268 0,'17'18'0,"1"0"16,-18-1-16,18 1 15,-1 0-15,-17-1 16,0 1-16,0 0 0,-17-1 16,17 1-1,-18-18-15,18 18 16,18-18-16,-1 0 16,19 0-1,-19 0-15,18 0 16</inkml:trace>
  <inkml:trace contextRef="#ctx0" brushRef="#br2" timeOffset="60492.1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60865.73">8978 17251 0,'18'17'15,"35"54"1,35 53-1,-53-54-15,-17-17 0,0 70 16,-18-52-16,-18-18 16,-53 88-16,36-88 15,-18 18-15,-35 34 16,53-69-16,-1-19 0,-17 19 16</inkml:trace>
  <inkml:trace contextRef="#ctx0" brushRef="#br2" timeOffset="62005.91">9384 16986 0,'0'18'16,"18"-18"15,17 18-16,-18-1-15,19-17 0,-1 35 16,0-17-16,18 0 0,0 17 16,0-17-16,71 17 15,-72-17-15,19-1 0,-18-17 16,0 18-16,-18-18 16,0 17-16,-17-17 0,0 18 15,-36 0 1</inkml:trace>
  <inkml:trace contextRef="#ctx0" brushRef="#br2" timeOffset="63650.61">1411 13653 0,'-18'-18'16,"36"36"15,35-1-31,-18-17 16,18 18-16,-17-18 0,16 0 16,37 0-16,-36-18 15,-1 18-15,-16 0 0,-1-17 16,18-1-1</inkml:trace>
  <inkml:trace contextRef="#ctx0" brushRef="#br2" timeOffset="63867.03">1834 13441 0,'18'53'15,"17"-36"-15,-17 19 16,35-1-16,0 18 15,-36-18-15,1-17 16,0 35 0,-18-18-16,-18 0 15,0-17-15,-34 17 16,-1-17-16,-18 35 16,36-36-16,0 19 15</inkml:trace>
  <inkml:trace contextRef="#ctx0" brushRef="#br2" timeOffset="64639.8">10037 17410 0,'-18'-18'31,"0"36"-15,18 52-16,0-17 16,0 18-16,18 70 15,17-35 1,-35-54-16,18 1 0,35 18 16,-36-53-16,19-1 15,-19-17-15,1 0 0,0-17 16</inkml:trace>
  <inkml:trace contextRef="#ctx0" brushRef="#br2" timeOffset="64950.75">10354 17727 0,'0'88'0,"0"18"16,0-71-1,0-17 1,0-53 0,35-36-1,-17 36-15,0-18 16,-1 18-16,1-18 0,17 0 16,0 35-16,1 18 15,-19 18-15,1 35 16,-18-18-16,0 0 15,0 36-15,18-18 16,-18-36-16,0 1 16,17-18-16</inkml:trace>
  <inkml:trace contextRef="#ctx0" brushRef="#br2" timeOffset="65173.35">10601 17216 0,'18'0'16,"17"0"-1,0 0-15,18-18 16,-35 18-16,17-18 15,-17 18-15,-1 0 0,-34 0 16</inkml:trace>
  <inkml:trace contextRef="#ctx0" brushRef="#br2" timeOffset="65323.39">10689 17216 0,'18'35'15,"-1"0"-15,-17 0 16,18 1-16,0-1 15,-18-17 1,17-1 0,1-17-16</inkml:trace>
  <inkml:trace contextRef="#ctx0" brushRef="#br2" timeOffset="65580.72">10901 17233 0,'17'18'16,"1"-1"-1,0 1-15,-18 0 16,0 35-16,0-36 16,0 1-16,0 0 15,0-1 1,35-17 15,-17 0-31,-18 18 0,35-18 16,-17 0-1,-1 0-15,1 0 0</inkml:trace>
  <inkml:trace contextRef="#ctx0" brushRef="#br2" timeOffset="65923.53">11113 17198 0,'17'0'0,"-17"-18"15,35 18-15,-17 0 16,35 18-16,-35-18 15,-1 18 1,1-18-16,-18 35 16,0 0-16,0 0 15,0 1-15,0-1 16,0-17-16,-18-18 47,-17-18-32,17 0-15,1 18 16</inkml:trace>
  <inkml:trace contextRef="#ctx0" brushRef="#br2" timeOffset="66237.14">11430 17762 0,'0'36'16,"-18"17"0,18-18-16,-17-18 15,17 19-15,-18-19 16,18 1-16,0 0 16,-18-18-16</inkml:trace>
  <inkml:trace contextRef="#ctx0" brushRef="#br2" timeOffset="66469.62">11695 17621 0,'0'36'15,"17"-19"-15,-17 36 16,18-18-16,0 1 0,-18-19 16,17 19-16,1-19 0,-1 18 15,-17-17-15,18-18 16</inkml:trace>
  <inkml:trace contextRef="#ctx0" brushRef="#br2" timeOffset="66974.53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68432.8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69999.39">13335 16757 0,'-18'0'0,"18"-18"31,18 18-15,17-17-16,1 17 16,69-18-16,-52 18 15,71 0 1,-71 0-16,35 0 16,-35 0-16,-18 0 15</inkml:trace>
  <inkml:trace contextRef="#ctx0" brushRef="#br2" timeOffset="72293.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73214.2">14499 17198 0,'-17'0'15,"34"-18"16,18 18-15,1 0-16,17-17 16,-18 17-16,-17 0 0,17-18 15,-35 36 1</inkml:trace>
  <inkml:trace contextRef="#ctx0" brushRef="#br2" timeOffset="73376.48">14552 17198 0,'0'18'0,"0"-1"0,18 36 16,-18-35-16,17 17 15,-17-17-15,18-1 0,0 19 16,-1-19 0,1 1-16,0-18 15,-1-18-15</inkml:trace>
  <inkml:trace contextRef="#ctx0" brushRef="#br2" timeOffset="73544.34">14817 17286 0,'0'35'16,"0"-17"-16,17 17 15,-17-17-15,36 17 16</inkml:trace>
  <inkml:trace contextRef="#ctx0" brushRef="#br2" timeOffset="73876.17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74129.27">15222 17903 0,'0'53'0,"-53"18"16,18-36-1</inkml:trace>
  <inkml:trace contextRef="#ctx0" brushRef="#br2" timeOffset="74477.17">15628 17657 0,'0'35'15,"18"35"1,-18-34-16,0-1 0,0 0 16,17 36-16,1-36 15,-18-17-15,18-18 0,-1 0 16</inkml:trace>
  <inkml:trace contextRef="#ctx0" brushRef="#br2" timeOffset="74693.9">15981 17374 0,'70'124'16,"-34"-71"-16,-1 0 0,18 35 15,-18-18 1,-17-34-16,-36 52 16,-17-53-16,0 0 0</inkml:trace>
  <inkml:trace contextRef="#ctx0" brushRef="#br2" timeOffset="75129.25">13635 17251 0,'-18'0'0,"-17"0"0,0 0 15,17 17-15,0 36 16,18 0 0,18 106-16,-18-71 15,35 142-15,-17-142 16,53 88-16,-19-105 16,54 17-16,-35-70 15,17-1-15</inkml:trace>
  <inkml:trace contextRef="#ctx0" brushRef="#br2" timeOffset="76061.92">12718 17939 0,'-18'0'0,"36"0"16,17 0 0,18 0-1,-18 0-15,0 0 0,18-18 16,-17 18-16,-19 0 0,19 0 15,-1 0 1</inkml:trace>
  <inkml:trace contextRef="#ctx0" brushRef="#br2" timeOffset="76240.69">12929 17798 0,'0'17'15,"-17"1"-15,17 17 16,-36 36-16,19-36 16,-1 0-16,0 1 0,1-1 15,-1-17 1,1-1-16,17-34 16,-18-1-1</inkml:trace>
  <inkml:trace contextRef="#ctx0" brushRef="#br2" timeOffset="76384.13">12841 17745 0,'35'70'16,"-17"1"-16,17-1 0,-17-17 16,70 36-1,-53-37-15,36 1 16</inkml:trace>
  <inkml:trace contextRef="#ctx0" brushRef="#br2" timeOffset="77997.6">5115 17727 0,'0'18'0,"18"-18"15,0 0 1,17 0 0,-18 0-16,1 0 15</inkml:trace>
  <inkml:trace contextRef="#ctx0" brushRef="#br2" timeOffset="78109.19">5221 17762 0,'-18'0'16,"1"18"-16,52-36 16,-88 36-16,53 0 0,18-18 15,17 0-15,-17-18 16,17 18 0,-17-18-16</inkml:trace>
  <inkml:trace contextRef="#ctx0" brushRef="#br2" timeOffset="80766.53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82196.68">5045 17427 0,'17'0'16,"1"18"-1,0-18-15,-1 0 0,19 0 16,-19 0-16,36 0 15,-35 0-15,-1 0 0,1 0 16,0 0-16,-1 0 16,1 0-16</inkml:trace>
  <inkml:trace contextRef="#ctx0" brushRef="#br2" timeOffset="82513.35">5133 17762 0,'18'0'31,"17"0"-31,0 0 16,53 0-16,-52 0 15,34 0 1,-52 18-16</inkml:trace>
  <inkml:trace contextRef="#ctx0" brushRef="#br2" timeOffset="83490.89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85138.11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94613.39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96138.72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148724.82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149299.24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149592.04">25629 13123 0,'36'-17'0,"-19"17"16,36-18-16,-35 18 16,17 0-16,0-18 15</inkml:trace>
  <inkml:trace contextRef="#ctx0" brushRef="#br1" timeOffset="149759.47">25682 13212 0,'0'35'16,"18"0"-1,0 0 1,-1-17-16,1 0 16,-1-1-16,1-17 0,0 0 15</inkml:trace>
  <inkml:trace contextRef="#ctx0" brushRef="#br1" timeOffset="149937.26">25912 13229 0,'0'53'15,"0"-18"-15,0-17 16,17 17-16,1-35 16,-1 0-16</inkml:trace>
  <inkml:trace contextRef="#ctx0" brushRef="#br1" timeOffset="150232.09">26017 13053 0,'18'0'16,"0"0"-16,-1 0 0,19 0 15,-19 0 1,1 0-16,-1 17 0,1 36 16,-18-35-16,18 35 15,-1-18-15,1 36 16,-18-54-16,18 1 15,-18 35 1,0-35-16,-18-18 31,-17 0-15,17 0-16,0 0 0,1 0 16</inkml:trace>
  <inkml:trace contextRef="#ctx0" brushRef="#br1" timeOffset="155531.37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155954.88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156214.87">25523 14887 0,'36'0'16,"17"-17"0,-18-1-1,-17 18-15,-1 0 0,-17-18 16</inkml:trace>
  <inkml:trace contextRef="#ctx0" brushRef="#br1" timeOffset="156377.99">25541 14993 0,'18'71'16,"-1"34"-16,19-34 15,-36-53 1,17 17-16,1-17 16,0-1-16,-1-17 15,1-17-15</inkml:trace>
  <inkml:trace contextRef="#ctx0" brushRef="#br1" timeOffset="156579.07">25823 14958 0,'0'17'0,"0"36"16,0-35-16,0 17 0,0 18 15,18-35-15,-18 17 16,18-17-16,-18-1 16,17-17-1</inkml:trace>
  <inkml:trace contextRef="#ctx0" brushRef="#br1" timeOffset="156909.96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157227.62">25559 15311 0,'35'0'16,"-17"17"-1,17-17-15,0 0 0,36 18 16,-54-18-16,1 0 16</inkml:trace>
  <inkml:trace contextRef="#ctx0" brushRef="#br1" timeOffset="159252.43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159597.47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159796.27">1111 6738 0,'18'18'15,"0"-18"-15,34-36 16,-34 19-1,0-1-15</inkml:trace>
  <inkml:trace contextRef="#ctx0" brushRef="#br1" timeOffset="159908.57">1182 6738 0,'0'124'16,"0"-107"0,0-158-16,17 300 0,-17-124 0,36-17 15,-1-18 1,-17-18-16,-1 18 0,1-18 15,0 1-15</inkml:trace>
  <inkml:trace contextRef="#ctx0" brushRef="#br1" timeOffset="160053.62">1358 6862 0,'0'35'16,"18"-18"-1,17-34 1</inkml:trace>
  <inkml:trace contextRef="#ctx0" brushRef="#br1" timeOffset="160269.77">1429 6720 0,'17'-17'31,"19"34"-16,-89-17-15,123 18 0,-70 0 16,18-1-16,0 1 0,-1 0 16,1-1-16,-18 1 15,0 0-15,0-1 16,-18 1-16,1-18 16,-19 17-1,19-17-15,-1 0 16</inkml:trace>
  <inkml:trace contextRef="#ctx0" brushRef="#br1" timeOffset="161043.67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161415.34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161610.79">1217 8925 0,'18'0'0,"35"0"16,-36 0-1,1 0-15,17 0 0,0 0 16,-17 0 0</inkml:trace>
  <inkml:trace contextRef="#ctx0" brushRef="#br1" timeOffset="161754.56">1288 8961 0,'0'0'0,"0"52"0,17-34 16,1 17-16,17 18 15,-17-35-15,17 17 16,-17-35-16,-1 0 16,1 0-16,17-17 15,-35-1-15</inkml:trace>
  <inkml:trace contextRef="#ctx0" brushRef="#br1" timeOffset="161904.76">1552 8996 0,'0'53'16,"0"-18"-16,0 0 15,0-17-15,18-18 16,0-18-1</inkml:trace>
  <inkml:trace contextRef="#ctx0" brushRef="#br1" timeOffset="162156.5">1640 8890 0,'18'0'16,"17"0"-1,-17 0-15,0 35 0,-1-17 16,1 0-16,0-1 0,-1 18 16,1-17-16,-1 0 0,-17 17 15,18-17 1,-53-1 0,35 1-16,-53-18 15,35 0-15,-17 0 16,17-18-16,-17 18 15</inkml:trace>
  <inkml:trace contextRef="#ctx0" brushRef="#br0" timeOffset="170897.84">26635 13741 0,'17'-18'16,"1"18"-1,17 18 1,-17-18-16,0 17 0,17-17 16,18 18-1,-18-18-15,0 0 0,-17 0 16,0 0-1</inkml:trace>
  <inkml:trace contextRef="#ctx0" brushRef="#br0" timeOffset="171020.05">26652 13935 0,'71'35'15,"-18"-35"-15,35 0 16,-35 0-16,-18 0 0</inkml:trace>
  <inkml:trace contextRef="#ctx0" brushRef="#br0" timeOffset="171731.57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172021.26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172153.91">28222 13829 0,'36'18'15,"-1"-18"-15,35 0 16,1 0-1,-36-18-15</inkml:trace>
  <inkml:trace contextRef="#ctx0" brushRef="#br0" timeOffset="172394.3">28557 13176 0,'36'0'16,"-1"0"-16,0 0 16,36 0-16,-36-17 15,18 17-15,-35-18 16</inkml:trace>
  <inkml:trace contextRef="#ctx0" brushRef="#br0" timeOffset="172555.5">28575 13300 0,'18'88'15,"-1"-53"-15,-17-17 0,53 35 16,-35-53-16,35 17 15,-36-17-15,19 0 16,-36-17-16</inkml:trace>
  <inkml:trace contextRef="#ctx0" brushRef="#br0" timeOffset="172746.58">28857 13335 0,'0'18'0,"0"35"15,0-36-15,18 36 16,-18-35-16,18-18 16,-1 17-16,1-17 15</inkml:trace>
  <inkml:trace contextRef="#ctx0" brushRef="#br0" timeOffset="173056.17">28981 13159 0,'35'-18'15,"-17"18"1,-1 0-16,1 0 0,17 0 15,0 18 1,-17-1-16,-18 1 0,18 52 16,-18 1-1,0-53-15,0 17 0,0 0 16,0 0 0,0-17-16,-18-18 31,0-18-16,1 18 1</inkml:trace>
  <inkml:trace contextRef="#ctx0" brushRef="#br0" timeOffset="173316.08">29351 13758 0,'18'36'16,"-1"-36"-16,-17 17 0</inkml:trace>
  <inkml:trace contextRef="#ctx0" brushRef="#br0" timeOffset="175563.64">29863 13653 0,'0'17'32,"53"54"-17,-18-36 1,0-17-16,0 17 0,1 0 15,-19-17-15,19 17 0,17 0 16,-36-17 0</inkml:trace>
  <inkml:trace contextRef="#ctx0" brushRef="#br0" timeOffset="175741.47">30092 13670 0,'-35'53'16,"-1"-18"-16,1 1 15,-53 69-15,53-69 16,-1-1-16,19 0 16,-1 1-16,18-19 0</inkml:trace>
  <inkml:trace contextRef="#ctx0" brushRef="#br0" timeOffset="176085.15">30321 13282 0,'18'-18'15,"0"18"1,17 0-16,0 0 15,0 0-15,18-17 0,18 17 16,-36-18-16,0 18 16,-17 0-1,-53 0-15</inkml:trace>
  <inkml:trace contextRef="#ctx0" brushRef="#br0" timeOffset="176237.18">30445 13300 0,'17'53'16,"1"-36"-16,17 54 15,-17-54-15,0 19 16,-1-19-16,-17 1 0,18 0 16,-18-1-16</inkml:trace>
  <inkml:trace contextRef="#ctx0" brushRef="#br0" timeOffset="178628.13">26793 15452 0,'18'0'16,"0"17"-16,17-17 15,0 0-15,1 18 16,-1-18-16,18 0 16,-36 0-16,1 0 0,0 0 15</inkml:trace>
  <inkml:trace contextRef="#ctx0" brushRef="#br0" timeOffset="178755.89">26864 15646 0,'53'17'16,"18"-17"0,-1 0-1,-35-17-15</inkml:trace>
  <inkml:trace contextRef="#ctx0" brushRef="#br0" timeOffset="180858.1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181208.06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181330.39">28363 15593 0,'0'0'0,"53"0"16,-17-18-16,34 18 16,-35 0-16,54-17 15,-72 17-15</inkml:trace>
  <inkml:trace contextRef="#ctx0" brushRef="#br0" timeOffset="181564.55">28769 14958 0,'35'0'16,"-17"0"-16,53 0 15,-54 0-15,54 0 16,-54 0-16,19-18 16</inkml:trace>
  <inkml:trace contextRef="#ctx0" brushRef="#br0" timeOffset="181708.95">28875 15064 0,'0'70'0,"35"1"15,0-18 1,1-36-16,-19 1 16,1 0-16,0-18 15,-1 0-15</inkml:trace>
  <inkml:trace contextRef="#ctx0" brushRef="#br0" timeOffset="181870.63">29104 15081 0,'-17'53'15,"17"-18"1,35 1 0,-18-36-16,1 0 15</inkml:trace>
  <inkml:trace contextRef="#ctx0" brushRef="#br0" timeOffset="182165.54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188888.87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190857.47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196934.86">30462 14358 0,'18'0'16,"0"18"-16,-18-1 15,35 36-15,0-17 16,36 52-16,-18-53 16,0 18-16,17 0 15,-17 0-15,53 53 16,-71-71-16,18 18 0,-18-18 15,1 0-15,17 18 16,-36-35-16,1 0 0</inkml:trace>
  <inkml:trace contextRef="#ctx0" brushRef="#br3" timeOffset="197536.45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198325.6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198620.53">31768 15099 0,'0'0'0,"0"-18"16,53 18-1,-18 0-15,18-17 16,-18 17-16,-17 0 0,17 0 16,-17 0-16</inkml:trace>
  <inkml:trace contextRef="#ctx0" brushRef="#br3" timeOffset="198798.28">31821 15117 0,'17'52'16,"-17"-16"0,18-1-16,-18 53 15,17-17-15,1-54 0,-18 19 16,18-19-1,-1 1-15,1-18 0,0 0 16</inkml:trace>
  <inkml:trace contextRef="#ctx0" brushRef="#br3" timeOffset="199087.2">32050 15311 0,'0'70'0,"0"-35"15,18 18-15,17-17 16,18-19-16,-18-17 16,18 0-16,-18-17 15,-17-1 1,-1 0-16,-17-17 0,0 0 0,0 17 15,-35-35-15,18 18 16,-19 17-16,36 1 16,-17 17-16,-1 0 15,18 17-15</inkml:trace>
  <inkml:trace contextRef="#ctx0" brushRef="#br3" timeOffset="199704.72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200706.57">32703 14905 0,'17'0'31,"36"0"-16,-35 0-15,17 0 16,0 0-16,1 0 0,16-18 16,-34 18-1,0 0-15,-18-17 0</inkml:trace>
  <inkml:trace contextRef="#ctx0" brushRef="#br3" timeOffset="200838.74">32897 15028 0,'17'89'16,"1"-54"-16,-18 0 0,0 36 15,0-36-15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">16228 7497 0,'35'35'15,"53"35"1,-35-52 0,35 35-1,-70-35-15,0 52 32,-18-52-32,-124 52 15,-35 19 1,107-54-1,-54 35 1,88-52 0</inkml:trace>
  <inkml:trace contextRef="#ctx0" brushRef="#br0" timeOffset="1066.31">15875 9613 0,'0'0'16,"-18"0"-16,-17 35 16,53-17-1,88 0 1,70-1-1,89-34 1,-71-1 15,-142 18-15,-52-18 0</inkml:trace>
  <inkml:trace contextRef="#ctx0" brushRef="#br0" timeOffset="1294.26">16404 9507 0,'88'36'31,"-52"-19"-31,87 19 16,-35-1 0,-35-18-1,0 36-15,-35-35 16,-36 70-1,-105 0 1,-18 18 0,52-35-1,54-54 1</inkml:trace>
  <inkml:trace contextRef="#ctx0" brushRef="#br0" timeOffset="2095.47">15910 11518 0,'0'0'16,"18"0"-1,105 0 1,54 35 15,-18-35-15,-107 0-16,72-17 15,-71-1 17,-106 18-17</inkml:trace>
  <inkml:trace contextRef="#ctx0" brushRef="#br0" timeOffset="2334.27">16492 11271 0,'0'0'31,"53"53"-31,18-18 16,52 18-1,-52 0 1,-71 35 0,-71-17 15,-35 17-31,-35-17 31,53-18-31</inkml:trace>
  <inkml:trace contextRef="#ctx0" brushRef="#br0" timeOffset="3630.43">3334 8625 0,'0'-17'47,"0"-1"-47,17 1 15,36-54 17,18-53-17,105-105 1,-70 53 0,-53 70 15,-35 88-31,-18-17 15,-18 17 1</inkml:trace>
  <inkml:trace contextRef="#ctx0" brushRef="#br0" timeOffset="3900.24">3651 7655 0,'0'-17'15,"124"-36"32,-89 35-47,-17 18 0,87 53 32,-87 53-17,-36 17 1,18-17 15,0-88-31,0 35 16,0-36-16,0 19 15</inkml:trace>
  <inkml:trace contextRef="#ctx0" brushRef="#br0" timeOffset="4850.25">22983 13053 0,'0'0'0,"106"70"31,88 54-15,71-1-1,52 18 1,-158-105 0,-124-19 15,-35-34-31,-17-1 0</inkml:trace>
  <inkml:trace contextRef="#ctx0" brushRef="#br0" timeOffset="5085.96">23707 13317 0,'35'0'16,"177"71"15,-159-53-31,35 34 15,-53 19 1,-35-36-16,-106 36 16,-176 52 15,194-52-15</inkml:trace>
  <inkml:trace contextRef="#ctx0" brushRef="#br0" timeOffset="5535.96">22684 16051 0,'17'0'47,"213"-105"-31,69-19 0,231-123 15,-372 141-16,-140 71 17,-36 17-32,-35 1 15</inkml:trace>
  <inkml:trace contextRef="#ctx0" brushRef="#br0" timeOffset="5758.87">23618 15240 0,'36'-18'15,"87"18"17,-35 18-32,106 17 31,-105 1-15,-72-36-16,-52 88 15,-88 35 1,-19 54-1,90-124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5">16757 3739 0,'18'36'0,"17"34"15,-17-34 1,-18 69-16,0-34 16,0-18-16,17 70 15,-17-70-15,0-17 0,35 34 16,-17-70 0,0 0-16</inkml:trace>
  <inkml:trace contextRef="#ctx0" brushRef="#br0" timeOffset="1031.37">17057 4092 0,'0'71'16,"0"-1"0,0-17-1,35-35-15,0 0 0,18-36 16,-35 18-16,0-35 15,-1 17-15,-17 0 16,0-35-16,0 18 16,-17-18-16,-1 53 15,-17-17-15,17 17 16,-17 0 0,35 17-16</inkml:trace>
  <inkml:trace contextRef="#ctx0" brushRef="#br0" timeOffset="1410.76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">17551 3828 0,'0'-18'15,"17"0"1,1 18 0</inkml:trace>
  <inkml:trace contextRef="#ctx0" brushRef="#br0" timeOffset="2395.67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">21255 3510 0,'0'0'0,"0"18"0,0 17 16,18 71 0,-18-36-16,0 1 0,17 0 15,-17 70-15,0-71 16,0-17-16,0-18 0,18 36 15,-1-53 1,1-18-16</inkml:trace>
  <inkml:trace contextRef="#ctx0" brushRef="#br0" timeOffset="12715.68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">22384 4022 0,'17'0'16,"19"0"0,-1 0-16,18-18 15,-18 18-15,18-18 16,-18-17-1,-35 17-15,18 1 0</inkml:trace>
  <inkml:trace contextRef="#ctx0" brushRef="#br0" timeOffset="14147.77">22490 3739 0,'17'71'15,"1"0"1,17-1-16,-17-35 16,17 18-16,-35-17 15,18-19-15,-18 1 0,17 17 16,-17-17 0</inkml:trace>
  <inkml:trace contextRef="#ctx0" brushRef="#br0" timeOffset="15134.33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5">23230 3863 0,'18'88'15,"-18"-53"-15,18 18 16,-1 18 0,36-1-16,-35-34 15,17-36 1</inkml:trace>
  <inkml:trace contextRef="#ctx0" brushRef="#br0" timeOffset="15448.9">23495 4092 0,'18'53'0,"-18"-35"15,17-1-15,1 19 16,0-19-16,-1-17 15</inkml:trace>
  <inkml:trace contextRef="#ctx0" brushRef="#br0" timeOffset="15552.77">23513 3969 0,'17'-36'16,"1"36"-1,17 0 1</inkml:trace>
  <inkml:trace contextRef="#ctx0" brushRef="#br0" timeOffset="15776.2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4">24359 3722 0,'36'0'16,"-1"17"-1,-17 19 1</inkml:trace>
  <inkml:trace contextRef="#ctx0" brushRef="#br0" timeOffset="16309.5">24589 4075 0,'0'-18'0</inkml:trace>
  <inkml:trace contextRef="#ctx0" brushRef="#br0" timeOffset="44688.6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">16281 6209 0,'53'0'16,"-18"-18"-16,35 1 15,-34-1 1,34-17-16</inkml:trace>
  <inkml:trace contextRef="#ctx0" brushRef="#br0" timeOffset="45094.98">16775 5556 0,'0'-17'16,"17"17"-1,36 0 1,-35-18-16,17 18 0,0-18 0,18 18 15,-35-17-15,0 17 16</inkml:trace>
  <inkml:trace contextRef="#ctx0" brushRef="#br0" timeOffset="45245.77">16828 5592 0,'0'52'16,"17"-16"-16,-17-1 0,53 18 15,-35-35-15,35 17 16,-18-35-16,-17 17 16,-1-17-16,1 0 15,-1 0-15</inkml:trace>
  <inkml:trace contextRef="#ctx0" brushRef="#br0" timeOffset="45438.97">17163 5592 0,'0'52'0,"0"-34"16,0 0-16,0 35 16,0-36-16,17 1 15,1 0-15,0-18 16</inkml:trace>
  <inkml:trace contextRef="#ctx0" brushRef="#br0" timeOffset="45747.05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">17851 5909 0,'35'-18'15,"-18"18"-15,36 0 16,-17-17-16,34 17 16,-52 0-16,17 0 15,-17 0-15</inkml:trace>
  <inkml:trace contextRef="#ctx0" brushRef="#br0" timeOffset="46411.85">17886 6068 0,'53'17'15,"35"-17"1,-53 0-16,36 0 16,-36 0-16,-17 0 0</inkml:trace>
  <inkml:trace contextRef="#ctx0" brushRef="#br0" timeOffset="47163.61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1">19438 5362 0,'53'0'16,"-35"0"-16,70 0 16,-53 0-16,18 0 0,0-17 15,-18-1 1</inkml:trace>
  <inkml:trace contextRef="#ctx0" brushRef="#br0" timeOffset="47568.17">19544 5450 0,'18'71'16,"-18"-36"-16,17 36 15,-17-54-15,18 19 16,17-1-16,-17-35 16,17 18-16,-17-1 15,17-17 1,-17-17-16,-18-19 0</inkml:trace>
  <inkml:trace contextRef="#ctx0" brushRef="#br0" timeOffset="47735.67">19808 5503 0,'0'36'15,"0"17"1,18-18-16,-18-18 0,18 36 15,-1-17 1,1-36-16,17-18 16</inkml:trace>
  <inkml:trace contextRef="#ctx0" brushRef="#br0" timeOffset="48030.75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">20391 5891 0,'35'71'16,"-18"-36"0,19 1-16,17 16 15,0 1-15,-18-35 16,-17 0-16,-1-18 15</inkml:trace>
  <inkml:trace contextRef="#ctx0" brushRef="#br0" timeOffset="48487.55">20567 5927 0,'-71'123'15,"18"-70"-15,-17 35 16,52-52-16,1-1 0,17-18 0,0 19 16</inkml:trace>
  <inkml:trace contextRef="#ctx0" brushRef="#br0" timeOffset="48893.99">21237 5962 0,'18'0'16,"35"-18"-16,-18 1 16,0-1-16,1 18 0,17-18 15,-1 1 1,-16-1-16</inkml:trace>
  <inkml:trace contextRef="#ctx0" brushRef="#br0" timeOffset="49041.43">21378 5786 0,'18'88'0,"-18"-35"16,35 35-16,-17-35 16,17 17-1,-17-52-15</inkml:trace>
  <inkml:trace contextRef="#ctx0" brushRef="#br0" timeOffset="49560.75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">22525 5398 0,'18'0'16,"17"0"-1,-18 0-15,36 0 16,-17 0-16,-1 0 15,-17 0-15,-1 0 0,1-18 16</inkml:trace>
  <inkml:trace contextRef="#ctx0" brushRef="#br0" timeOffset="50027.66">22631 5503 0,'0'71'15,"17"-18"1,19-18 0,-1 0-1,-17-17-15,17 0 16,0-18-16,-17-18 0,-18 0 16</inkml:trace>
  <inkml:trace contextRef="#ctx0" brushRef="#br0" timeOffset="50232.93">22913 5468 0,'0'35'15,"0"-17"-15,0 35 16,18 0-16,-18-36 0,17 19 15,1-36-15,-1 17 16,1-17-16,-18-17 16</inkml:trace>
  <inkml:trace contextRef="#ctx0" brushRef="#br0" timeOffset="50571.36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">16863 7355 0</inkml:trace>
  <inkml:trace contextRef="#ctx0" brushRef="#br0" timeOffset="53374.04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5">17180 6879 0,'18'-17'15,"17"17"-15,18 0 16,-18 0-16,18 0 15,-17 0-15,-19 0 16,19 0-16</inkml:trace>
  <inkml:trace contextRef="#ctx0" brushRef="#br0" timeOffset="53747.75">17321 6932 0,'0'35'0,"18"36"15,-18-36-15,35 18 16,1-18 0,-19-35-16,19 18 15,-19-36-15</inkml:trace>
  <inkml:trace contextRef="#ctx0" brushRef="#br0" timeOffset="53907.99">17568 6967 0,'0'53'0,"0"-17"15,18-1 1,0-35 0</inkml:trace>
  <inkml:trace contextRef="#ctx0" brushRef="#br0" timeOffset="54188.77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">18133 7214 0,'35'18'16,"18"0"-16,-18-18 16,-17 0-16,0 0 15,-18 17-15</inkml:trace>
  <inkml:trace contextRef="#ctx0" brushRef="#br0" timeOffset="54525.63">18150 7444 0,'36'17'15,"-1"1"-15,18-18 16,-18 0-16,-17-18 16</inkml:trace>
  <inkml:trace contextRef="#ctx0" brushRef="#br0" timeOffset="55287.71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">19667 6862 0,'0'0'0,"0"-18"16,36 0-16,-19 18 16,19-17-16,-19 17 15,1 0-15,17 0 16,-17 0-16,-18-18 0</inkml:trace>
  <inkml:trace contextRef="#ctx0" brushRef="#br0" timeOffset="55699.71">19738 6932 0,'18'71'15,"-1"-18"1,1-36-16,17 36 16,-17-35-1,-18-1-15,35 1 0,-17-18 16,-1 0-16,1 0 15</inkml:trace>
  <inkml:trace contextRef="#ctx0" brushRef="#br0" timeOffset="55877.18">20003 6932 0,'-18'53'0,"18"0"16,18-18 0,-18-17-16,17-1 15,1-17-15</inkml:trace>
  <inkml:trace contextRef="#ctx0" brushRef="#br0" timeOffset="56188.47">20144 6773 0,'17'0'16,"1"18"0,0-18-16,-1 18 15,1-18-15,-1 17 16,1 1-16,-18 0 0,0 34 15,0-34-15,0 35 16,0-35-16,0 35 16,0-36-1,0 1-15,-18-18 16,1 0 0,-1 0-1,-17-18 1,17 1-16</inkml:trace>
  <inkml:trace contextRef="#ctx0" brushRef="#br0" timeOffset="56450.02">20620 6791 0,'-18'71'15,"1"34"-15,17 19 16,0-54-16,0-17 16,17 71-16,1-89 15,35 36-15,-36-36 16,19-17-1,-19-18-15</inkml:trace>
  <inkml:trace contextRef="#ctx0" brushRef="#br0" timeOffset="56760.93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">21078 7214 0,'53'0'0,"-35"0"16,53-17 0,-36-1-16,0 18 0,18-18 15,-35 1-15</inkml:trace>
  <inkml:trace contextRef="#ctx0" brushRef="#br0" timeOffset="57128.75">21431 6791 0,'53'0'15,"-35"0"-15,35-18 16,-36 18 0,1 0-16,0-17 15,-36 17-15</inkml:trace>
  <inkml:trace contextRef="#ctx0" brushRef="#br0" timeOffset="57278.39">21484 6809 0,'0'53'15,"18"17"1,-18-35-16,35 36 16,-17-53-16,17-1 15,-17 1-15,17-18 16,-17-18-16,17 1 16</inkml:trace>
  <inkml:trace contextRef="#ctx0" brushRef="#br0" timeOffset="57451.25">21784 6862 0,'0'17'0,"0"54"16,0-54-16,18 1 0,-18 0 15,17 17 1,1-35-16,0 0 15</inkml:trace>
  <inkml:trace contextRef="#ctx0" brushRef="#br0" timeOffset="57758.02">21890 6738 0,'18'18'15,"-1"-18"-15,1 17 16,-1-17-16,-17 18 16,18-18-16,0 18 15,-1 17-15,-17-17 16,18 34-16,-18-34 16,0 53-16,0-36 15,0 18 1,0-36-16,0 1 15,-18-18 1,1 0 0,-1-18-16,18 1 31</inkml:trace>
  <inkml:trace contextRef="#ctx0" brushRef="#br0" timeOffset="58169.63">22137 6668 0,'17'17'15,"19"1"1,-19-1-16,19 19 0,17 34 15,-36-34 1,36 52-16,-35-35 16,-1 70-16,-17-52 15,-17 70-15,17-88 16,-36 70 0,19-88-16,-18 36 15,-1-53-15</inkml:trace>
  <inkml:trace contextRef="#ctx0" brushRef="#br0" timeOffset="59486.65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">18450 9172 0,'18'36'16,"35"52"-16,-36-35 15,54 17-15,-18-35 16,18 18 0,-19-35-16,19 0 15,-53-18-15,35-18 16,-18 0-16,-18-17 15,1 0-15,0 0 16,-18 17-16,-18-17 16</inkml:trace>
  <inkml:trace contextRef="#ctx0" brushRef="#br0" timeOffset="62529.58">16757 4815 0,'0'18'47,"-18"17"-32,18-17-15,0 17 0,0-17 16,0 52 0,0 1-16,18-36 15,-18-17-15,0 17 0,0 0 16,18-35-16,-18 18 16</inkml:trace>
  <inkml:trace contextRef="#ctx0" brushRef="#br0" timeOffset="62795.17">16563 5062 0,'0'71'16,"18"-36"-1,-1 36-15,-17-54 16,18 19-16,-1-19 0,19 1 15,-19-18-15,36 18 16,-35-36-16,17 0 0,-17 1 16,17-36-16,0 17 15,1-16 1,-36 16-16,17 19 0,-17-1 16,18 0-16,0 18 15</inkml:trace>
  <inkml:trace contextRef="#ctx0" brushRef="#br0" timeOffset="63801.31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">19579 10636 0,'35'0'16,"1"0"-16,52-17 16,-35-1-16,35 0 15,-53 18-15,1-17 16</inkml:trace>
  <inkml:trace contextRef="#ctx0" brushRef="#br0" timeOffset="64183.36">20073 10019 0,'35'0'0,"18"-35"16,35 17-1,-52 0-15,17 1 16,-18-1 0,-53 18-1,-17 0 1</inkml:trace>
  <inkml:trace contextRef="#ctx0" brushRef="#br0" timeOffset="64308.56">20197 9966 0,'-36'35'16,"36"-17"-16,0 17 16,18 36-16,0-230 0,-18 335 0,52-105 15,1-36 1,-35-17-16,17-1 16,-17 1-16,0-18 15,-1 0-15</inkml:trace>
  <inkml:trace contextRef="#ctx0" brushRef="#br0" timeOffset="64502.75">20479 10072 0,'0'53'16,"0"-18"-1,0 0-15,0-17 0,17 0 16,1 17 0,0-35-16</inkml:trace>
  <inkml:trace contextRef="#ctx0" brushRef="#br0" timeOffset="65193.08">20602 10037 0,'18'-18'15,"0"18"-15,-1 0 16,18 0-16,1 0 16,-1 0-1,-17 18-15,-1-1 16,-17 1-16,0 35 15,0 0 1,0-18-16,0-17 0,0 34 16,0 1-1,0-35 1,-17-18 0,-1 0-1,0-18-15,1 1 16,-1-1-16</inkml:trace>
  <inkml:trace contextRef="#ctx0" brushRef="#br0" timeOffset="65470.55">20955 10001 0,'0'18'31,"0"0"-31,0 34 16,0-34-16,0 17 16,0 1-16,18 17 15,-1-36-15,-17 18 0,18-17 16,17 0-1,-17-18-15,-1 0 16,1-18-16</inkml:trace>
  <inkml:trace contextRef="#ctx0" brushRef="#br0" timeOffset="65631.35">21184 10195 0,'0'36'0,"18"-19"16,0 1 0,-1-18-1</inkml:trace>
  <inkml:trace contextRef="#ctx0" brushRef="#br0" timeOffset="65770.98">21202 9984 0,'0'-18'15,"0"0"-15</inkml:trace>
  <inkml:trace contextRef="#ctx0" brushRef="#br0" timeOffset="65950.2">21449 10037 0,'35'35'16,"0"18"-16,-35-18 16,0 18-16,0-35 15,-17 17-15,-1-18 0,1 19 16,-19-19-16,-17 1 15</inkml:trace>
  <inkml:trace contextRef="#ctx0" brushRef="#br0" timeOffset="66320.35">20708 9296 0,'0'17'16,"0"1"-16,0 35 15,0-18-15,18 53 16,-18-52-16,17 69 15</inkml:trace>
  <inkml:trace contextRef="#ctx0" brushRef="#br0" timeOffset="66533.48">20849 10813 0,'0'105'16,"0"19"-1,0-71-15,0 53 16,0-71-16,0 0 16,0-17-16</inkml:trace>
  <inkml:trace contextRef="#ctx0" brushRef="#br0" timeOffset="67261.34">21802 10372 0,'17'0'16,"36"0"-1,-17 0-15,-1 17 16,0-17-16,0 18 0,1 17 16,-19 1-16,-17 16 15,0-16-15,-17 17 16,-1-18-1,0 35-15,18-52 16,18 35-16,0-35 16,35-1-1,-36-17-15,1 0 0,-1 0 16</inkml:trace>
  <inkml:trace contextRef="#ctx0" brushRef="#br0" timeOffset="67394.72">21872 10672 0,'0'0'0,"18"0"0,0 0 16,34 0-1,-16-18-15,34 0 16,-34 18-16,-1 0 0</inkml:trace>
  <inkml:trace contextRef="#ctx0" brushRef="#br0" timeOffset="67661.33">22296 10054 0,'52'-17'0,"-34"17"15,17 0-15,1 0 0,17-18 16,-36 18-16,1-18 16</inkml:trace>
  <inkml:trace contextRef="#ctx0" brushRef="#br0" timeOffset="67799.53">22401 10072 0,'0'88'16,"18"-17"-1,17-1 1,-17-35-16,17 1 16,1-1-1,-19-35-15,1 0 0</inkml:trace>
  <inkml:trace contextRef="#ctx0" brushRef="#br0" timeOffset="67969">22666 10213 0,'0'53'15,"0"-18"1,18-17-1,17-1 1,-17-17-16</inkml:trace>
  <inkml:trace contextRef="#ctx0" brushRef="#br0" timeOffset="68266.97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">23213 10125 0,'0'17'31,"0"19"-31,0-1 16,0 0-16,17 0 0,-17 1 16,18 17-16,0-18 15,-1 0 1,1-17-16,0 0 0,-1-18 16,1-18-16</inkml:trace>
  <inkml:trace contextRef="#ctx0" brushRef="#br0" timeOffset="69686.66">23407 10213 0,'0'-18'16,"17"18"171,1 0-77,-36 0 15</inkml:trace>
  <inkml:trace contextRef="#ctx0" brushRef="#br0" timeOffset="70508.82">21167 10037 0,'0'-18'0,"0"36"47,0 34-32,17-34-15,-17 53 16,0-54-16,0 19 0,0-19 16,0 1-16,18 35 15,0-18 1</inkml:trace>
  <inkml:trace contextRef="#ctx0" brushRef="#br0" timeOffset="71109.64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">23689 10195 0,'53'36'16,"-18"-1"-1,-17-18-15,-18 19 16,0-19-16,-53 36 16,18-35-16,-36 0 15</inkml:trace>
  <inkml:trace contextRef="#ctx0" brushRef="#br0" timeOffset="71499.77">23054 9507 0,'0'18'0,"0"0"16,18 17-16,-18 53 15,0-35-15</inkml:trace>
  <inkml:trace contextRef="#ctx0" brushRef="#br0" timeOffset="71688.89">23125 11042 0,'-18'159'0,"-17"-36"16,35-70-16,-18 35 15,18-52-15,18-1 16</inkml:trace>
  <inkml:trace contextRef="#ctx0" brushRef="#br0" timeOffset="71916.32">24007 10777 0,'17'0'32,"1"0"-32,-1 0 0,1 0 15</inkml:trace>
  <inkml:trace contextRef="#ctx0" brushRef="#br0" timeOffset="72105.81">24395 10813 0,'35'-18'15,"0"18"1,0 0 0,-17 0-16</inkml:trace>
  <inkml:trace contextRef="#ctx0" brushRef="#br0" timeOffset="72241.08">24624 10813 0,'18'0'0,"-1"17"16,1-17 0,-1 0-1</inkml:trace>
  <inkml:trace contextRef="#ctx0" brushRef="#br0" timeOffset="72876.85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">25506 10848 0,'-18'0'15,"36"-18"1,-1 18-16,54-35 16,-18 35-16,-18-18 0,53 1 15,-70-1 1</inkml:trace>
  <inkml:trace contextRef="#ctx0" brushRef="#br0" timeOffset="73328.87">25753 10160 0,'17'0'15,"1"-18"1,17 18 0,-17 0-16,17-17 15,-17 17-15,0-18 0,-1 18 16</inkml:trace>
  <inkml:trace contextRef="#ctx0" brushRef="#br0" timeOffset="73428.58">25841 10125 0,'0'0'0,"18"0"0,-1 0 16,1 0-1,0 0 1</inkml:trace>
  <inkml:trace contextRef="#ctx0" brushRef="#br0" timeOffset="74046.05">25788 10160 0,'-18'35'0,"18"-17"15,0 17-15,0-17 16,0 17-16,0 18 16,18-35-16,0-1 0,-1 19 15,19-19 1,-19-17-16,1 0 16,17 0-16,-35-17 15,18 17-15</inkml:trace>
  <inkml:trace contextRef="#ctx0" brushRef="#br0" timeOffset="74207.72">26053 10266 0,'0'17'16,"0"19"-1,17-19-15,1 1 31,0 0-31,-1-18 0,1 0 16</inkml:trace>
  <inkml:trace contextRef="#ctx0" brushRef="#br0" timeOffset="74714.25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">26564 10142 0,'-17'0'0,"-1"0"15,18 18-15,-35 35 16,35-18-16,0 36 15,0-36 1,0 0-16,53 36 16,-36-36-16,1-17 0,35 17 15,-36-35 1</inkml:trace>
  <inkml:trace contextRef="#ctx0" brushRef="#br0" timeOffset="75576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">27129 10301 0,'17'35'0,"-17"-17"16,18 35-16,-18-18 15,0-17-15,0 35 16,-18-36-16,-35 1 16</inkml:trace>
  <inkml:trace contextRef="#ctx0" brushRef="#br0" timeOffset="76030.34">26211 9525 0,'0'18'0,"0"-1"0,0 36 15,0-18-15,18 54 16,-18-36-16,18 52 16</inkml:trace>
  <inkml:trace contextRef="#ctx0" brushRef="#br0" timeOffset="76259.47">26317 11359 0,'0'124'16,"0"-71"-16,-17 106 15,17-124-15,17 0 16</inkml:trace>
  <inkml:trace contextRef="#ctx0" brushRef="#br0" timeOffset="76797.27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8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">16422 10336 0,'53'0'16,"0"0"-16,70-17 15,-70-1-15,18 0 16,-1-17-16,-17 35 0,35-35 16,-70 35-16</inkml:trace>
  <inkml:trace contextRef="#ctx0" brushRef="#br0" timeOffset="78824.55">17198 9419 0,'35'0'16,"18"0"0,-18 0-16,1-17 0,-1 17 15,53-18 1,-70 18-16,-18-18 15</inkml:trace>
  <inkml:trace contextRef="#ctx0" brushRef="#br0" timeOffset="78989.82">17339 9437 0,'0'70'15,"0"-52"-15,18 53 16,-18-36-16,0 0 15,35 18-15,-35-35 0,18-1 16,17 1-16,0-18 16,-17 18-16,-1-18 15</inkml:trace>
  <inkml:trace contextRef="#ctx0" brushRef="#br0" timeOffset="79234.48">17639 9543 0,'18'0'16,"-18"17"-16,0 1 16,0 17-1,0-17-15,0-1 0,17 19 16,-17-19-16,18 19 15,-18-19 1,17-17-16</inkml:trace>
  <inkml:trace contextRef="#ctx0" brushRef="#br0" timeOffset="79567.1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">18344 10178 0,'18'0'0,"0"0"16,35 0-1,-36 0-15,54 0 16,-36-18-16,0 18 0,18-18 15,-35 18-15</inkml:trace>
  <inkml:trace contextRef="#ctx0" brushRef="#br0" timeOffset="80351.14">18521 10372 0,'35'0'0,"0"0"15,54-18 1,-72 18-16,19-18 16</inkml:trace>
  <inkml:trace contextRef="#ctx0" brushRef="#br0" timeOffset="84801.73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">15822 6791 0,'18'-18'16,"17"1"-1,0-1 1,1 18-16,52-18 15,-53 1-15,0 17 16,1 0-16,-1 17 0,-17 1 16,-18 35-1,-36-18 1,19 1-16,-1-19 0,0 1 16,-17 35-16,35-36 15,-18 1-15</inkml:trace>
  <inkml:trace contextRef="#ctx0" brushRef="#br0" timeOffset="85630.59">15575 8837 0,'-17'18'15,"52"-36"1,-18 0-16,19-17 16,17 0-16,70-71 15,-70 53-15,18 0 0,70-53 16,-53 53-16,71-52 15,-89 52 1,1 0-16,-18 18 0,17-36 16,-52 53-16,-18-17 15,-18 17-15</inkml:trace>
  <inkml:trace contextRef="#ctx0" brushRef="#br0" timeOffset="85857.79">16439 7920 0,'18'0'0,"17"-18"15,1 18 1,-1 0-16,0 0 0,18 0 16,-35 18-16,35 17 15,-53-17-15,17-1 16,-34 72-16,-1-54 15,-17 0-15,17 0 16,-17 1-16,0-1 16</inkml:trace>
  <inkml:trace contextRef="#ctx0" brushRef="#br0" timeOffset="86626.75">20743 5380 0,'18'-18'16,"17"-35"0,53-35-1,-52 35-15,70-53 16,-36 53-16,36-70 15,-53 88-15,17-36 16,-52 36-16,0 17 16,-18 1-16,-36 34 15</inkml:trace>
  <inkml:trace contextRef="#ctx0" brushRef="#br0" timeOffset="86975.58">20726 5027 0,'17'-18'0,"1"18"31,-36 18-15,18 17-16,-17 54 0,17-37 15,0 1-15,0 0 16,0 36-16,17-72 16,1 18-16,17-17 15,1 0-15,-1-18 16,0-18-16,53-17 15,-35 17-15,-18 1 0,18-19 16,-17 19 0</inkml:trace>
  <inkml:trace contextRef="#ctx0" brushRef="#br0" timeOffset="87720.04">21661 7779 0,'-18'17'16,"18"72"0,18-36-16,-1 52 15,18-52-15,18 0 16,0-18-16,18 1 0,88 17 16,-71-36-1,0 1-15,88 0 0,-105-18 16,0 0-16,-1 0 15,-52-18-15,-54-17 16</inkml:trace>
  <inkml:trace contextRef="#ctx0" brushRef="#br0" timeOffset="88081.93">21519 8255 0,'18'-35'47,"0"-18"-32,-1 18-15,-17-18 0,0-18 16,0 1 0,0 34-16,0 1 0,0 0 15,0-1-15,0 19 16,18 17-16,0 0 16,-1 0-16,54 17 15,-18 1-15,0 0 16,53-1-16,-54 1 15,-16-18-15,-19 18 16</inkml:trace>
  <inkml:trace contextRef="#ctx0" brushRef="#br0" timeOffset="91126.43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">17110 13494 0,'70'-36'0,"-34"19"15,16-1-15,19 1 16,-36-1-16,-17 18 0,17-18 16</inkml:trace>
  <inkml:trace contextRef="#ctx0" brushRef="#br0" timeOffset="91524.49">17798 12524 0,'70'-18'16,"1"-17"-1,17 17 1,-35 0-16,-35 18 0,-18-17 16</inkml:trace>
  <inkml:trace contextRef="#ctx0" brushRef="#br0" timeOffset="91686.84">17868 12524 0,'0'53'16,"18"35"-16,17-35 15,-17-18-15,-1 0 16,36 0 0,-35-17-16,0-18 15,-1 0-15,1 0 0,17 0 16,-35-18-16</inkml:trace>
  <inkml:trace contextRef="#ctx0" brushRef="#br0" timeOffset="91841.9">18203 12594 0,'0'71'15,"0"-18"-15,0-18 0,0 18 16,0-36-16,18 1 15,0-18 1</inkml:trace>
  <inkml:trace contextRef="#ctx0" brushRef="#br0" timeOffset="92153.43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">18927 13000 0,'35'0'15,"0"0"1,18-18-16,-18 18 0,1 0 15,-19 0 1,-34 0-16</inkml:trace>
  <inkml:trace contextRef="#ctx0" brushRef="#br0" timeOffset="92587.46">18909 13159 0,'18'17'0,"52"-17"16,-35-17-16,36-1 15,-53 18-15,-1-18 16</inkml:trace>
  <inkml:trace contextRef="#ctx0" brushRef="#br0" timeOffset="93643.02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">20743 12435 0,'36'-17'16,"-19"17"-16,54-18 15,-36 1-15,36-1 16,-54 18-16,1 0 16,-36 0-16</inkml:trace>
  <inkml:trace contextRef="#ctx0" brushRef="#br0" timeOffset="94032.12">20814 12488 0,'0'71'16,"18"-1"0,-1-34-16,18-19 0,18 36 15,-35-53-15,35 18 16,-35-18-16,17 0 16</inkml:trace>
  <inkml:trace contextRef="#ctx0" brushRef="#br0" timeOffset="94216.7">21131 12524 0,'0'0'0,"0"17"16,0 36-16,0-35 15,0 17-15,0-17 16,0-1-16,18 1 0</inkml:trace>
  <inkml:trace contextRef="#ctx0" brushRef="#br0" timeOffset="94507.74">21237 12400 0,'18'0'16,"0"0"-16,-1 18 16,1-18-16,17 17 15,-17 1-15,-1 0 16,-17-1-16,0 1 16,18 0-16,-18-1 0,0 19 15,-18-19-15,18 1 16,0-1-16,0 1 15,-17-18 1,-1 0 0,18-18-1,-18 18-15</inkml:trace>
  <inkml:trace contextRef="#ctx0" brushRef="#br0" timeOffset="94951.62">21731 12453 0,'18'18'16,"35"52"-16,-18-17 16,0 18-16,53 105 15,-35-88-15,0-17 0,53 88 16,-71-89 0,54 36-16,-72-53 0,1-18 15,-1 0-15,-17-17 16,0 0-16,-35-1 15,18-17-15</inkml:trace>
  <inkml:trace contextRef="#ctx0" brushRef="#br0" timeOffset="95150.64">22172 12771 0,'-35'88'16,"-18"71"0,18-89-16,-18 89 15,17-71-15,1 35 16,18-87-16,-19 34 16</inkml:trace>
  <inkml:trace contextRef="#ctx0" brushRef="#br0" timeOffset="95535.23">23072 13229 0,'17'0'16,"36"-17"0,-17-1-16,69-17 15,-52 35-15,18-18 16,-54 0 0,1 1-16</inkml:trace>
  <inkml:trace contextRef="#ctx0" brushRef="#br0" timeOffset="95662.34">23283 12965 0,'18'88'15,"0"18"1,17-36-16,0 54 16,18-19-1</inkml:trace>
  <inkml:trace contextRef="#ctx0" brushRef="#br0" timeOffset="96175.16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">24800 12418 0,'36'-18'15,"-1"18"-15,0 0 0,36 0 16,-36 0 0,-17 0-16,17 0 0,-17-17 15,-36 17 1,0 0-16</inkml:trace>
  <inkml:trace contextRef="#ctx0" brushRef="#br0" timeOffset="96517.99">25012 12383 0,'-18'17'0,"36"-34"15,-53 52-15,35 0 0,0-17 16,0 35-16,17-18 15,-17 0-15,18 0 0,17 1 16,-17-19-16,0 1 16,17-18-1,-18 0-15,-17-18 16,0 1-16</inkml:trace>
  <inkml:trace contextRef="#ctx0" brushRef="#br0" timeOffset="96681.5">25206 12506 0,'18'35'16,"-18"-17"-16,17 0 0,1-1 16,-18 1-16,18-1 15,-1-17-15</inkml:trace>
  <inkml:trace contextRef="#ctx0" brushRef="#br0" timeOffset="96991.36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3">17533 15152 0,'35'0'0,"54"-18"16,-37 18-16,54-35 15,-53 35-15,53-35 16,-71 17-16</inkml:trace>
  <inkml:trace contextRef="#ctx0" brushRef="#br0" timeOffset="98293.4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">18556 14358 0,'0'18'31,"0"-1"-31,18 19 16,-18 17-1,0-18-15,17 0 16,-17-17-16,0-1 15,18-17 1</inkml:trace>
  <inkml:trace contextRef="#ctx0" brushRef="#br0" timeOffset="98882.12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">19226 14658 0,'53'0'16,"0"18"-1,-17-18-15,-19 0 16,-17 17-16</inkml:trace>
  <inkml:trace contextRef="#ctx0" brushRef="#br0" timeOffset="99166.25">19262 14817 0,'35'17'16,"18"-17"0,-18 0-16,18 0 15</inkml:trace>
  <inkml:trace contextRef="#ctx0" brushRef="#br0" timeOffset="100200.34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">21114 14482 0,'0'35'16,"0"0"-16,17-17 0,-17-1 0,18 36 15,0-35-15,-1 17 16,1-35-1,0 18-15</inkml:trace>
  <inkml:trace contextRef="#ctx0" brushRef="#br0" timeOffset="101012.25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">21890 14305 0,'0'18'0,"0"35"0,-18 70 16,18-35-16,0-17 15,0 17-15,-17 0 16,17-17-16,17 88 0,1-106 16,35 35-1,-36-53-15,19 0 0,-19-17 16,19-18-16</inkml:trace>
  <inkml:trace contextRef="#ctx0" brushRef="#br0" timeOffset="101868.9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">22401 14993 0,'53'-18'15,"-17"18"1,17 0-16,-1-17 0,1 17 0,18-18 16,-18 1-16,70-1 15,-70 0-15,-18 1 16,1 17-16</inkml:trace>
  <inkml:trace contextRef="#ctx0" brushRef="#br0" timeOffset="102236.01">23072 14217 0,'17'-18'15,"36"18"-15,-17 0 16,34 0-16,-35 0 15,36-17-15,-53 17 16,-1 0-16,-34 0 16</inkml:trace>
  <inkml:trace contextRef="#ctx0" brushRef="#br0" timeOffset="102391.3">23178 14235 0,'0'70'16,"0"-35"-16,35 36 15,-18-18-15,36 0 16,-35-36-16,35 36 16,-35-53-16,-18 18 0,17-18 15,1 0-15</inkml:trace>
  <inkml:trace contextRef="#ctx0" brushRef="#br0" timeOffset="102565.17">23530 14323 0,'0'35'15,"0"-17"-15,0 35 16,0-36-16,18 36 16,-18-35-16,18 17 15,-1-35-15,1 18 16,-1-18-16</inkml:trace>
  <inkml:trace contextRef="#ctx0" brushRef="#br0" timeOffset="102881.33">23707 14252 0,'17'0'0,"1"-17"16,0 17-1,17 0 1,-17 0-16,-1 17 16,-17 1-16,18 35 15,-18-36-15,0 36 16,0-17-16,0 17 16,0-18-16,0 0 15,0-17-15,17-1 16,-34-17 15,-1 0-15,1 0-16,-1 0 15,0 0-15</inkml:trace>
  <inkml:trace contextRef="#ctx0" brushRef="#br0" timeOffset="103438.69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">25171 15452 0,'17'-18'16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29">4163 5115 0,'-18'0'0,"36"0"31,70 18-15,-35 0-16,123-1 15,-70-17 1,141-17-16,-123 17 15,-1-18-15,89 18 16,-142 0-16,36 0 16,-71 0-16</inkml:trace>
  <inkml:trace contextRef="#ctx0" brushRef="#br0" timeOffset="10076.79">6879 5239 0,'0'17'0,"35"1"15,1 0-15,70-1 16,-36-17-1,1 0-15,-18 0 0,17 0 16,54 0-16,-89 0 16</inkml:trace>
  <inkml:trace contextRef="#ctx0" brushRef="#br0" timeOffset="11905.33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">18256 5786 0,'-17'17'16,"17"1"-16,0-1 0,0 1 15,0 0-15,0-1 0,0 19 16,0-19-16,0 36 16,0-17-16,17-19 0,1 18 15,17 1 1,-17-36-16,17 17 15,18-17-15,53-17 16,-71 17-16,18-18 0,-35 18 16</inkml:trace>
  <inkml:trace contextRef="#ctx0" brushRef="#br0" timeOffset="23139.76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">24642 4886 0,'-18'18'16,"18"17"0,-18 0-16,18 36 15,0-18-15,18 52 16,-18-52-16,18-17 0,-18 17 16,35 0-16,-18-18 15,19-18-15,-19 1 16</inkml:trace>
  <inkml:trace contextRef="#ctx0" brushRef="#br0" timeOffset="23663.88">25241 5256 0,'18'0'0,"0"0"16</inkml:trace>
  <inkml:trace contextRef="#ctx0" brushRef="#br0" timeOffset="23778.95">25365 5274 0,'17'0'0,"1"-18"16</inkml:trace>
  <inkml:trace contextRef="#ctx0" brushRef="#br0" timeOffset="24117.31">25841 4868 0,'35'18'0,"36"53"16,-54-36-16,36 53 15,-35-35-15,0 35 16,-18-35-16,0 0 16,-18 0-1,-17 0-15,35-36 16,-18-17-16</inkml:trace>
  <inkml:trace contextRef="#ctx0" brushRef="#br0" timeOffset="24307.54">26582 5115 0,'53'-17'0,"0"17"16,-36 0-16,1 17 15</inkml:trace>
  <inkml:trace contextRef="#ctx0" brushRef="#br0" timeOffset="24413.57">26652 5274 0,'18'18'15,"0"-18"-15,17 0 0,-17 0 16,-1 0-1</inkml:trace>
  <inkml:trace contextRef="#ctx0" brushRef="#br0" timeOffset="24886.57">27358 4727 0,'0'36'0,"18"34"16,-1-35-16,1 18 16,-1-17-16,1-1 0,0 0 15,17 0-15,-17 1 16,-1-19-16,1 19 0,0-1 16,-1-35-16,-17 17 0</inkml:trace>
  <inkml:trace contextRef="#ctx0" brushRef="#br0" timeOffset="25747.89">27252 5362 0,'-18'0'16,"36"0"-16,0 0 15,52 0-15,-17 0 16,0 0-16,18 18 0,-18-18 16,17 0-16,1 0 15,-18 0-15,35 18 0,-53-18 16,-17 0-16</inkml:trace>
  <inkml:trace contextRef="#ctx0" brushRef="#br0" timeOffset="26176.5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">28522 5980 0,'18'35'16,"-1"-17"-16,-17 17 16,18-35-16,-18 17 0</inkml:trace>
  <inkml:trace contextRef="#ctx0" brushRef="#br0" timeOffset="26916.15">28610 5715 0,'18'-18'15,"17"18"1,0 0-16</inkml:trace>
  <inkml:trace contextRef="#ctx0" brushRef="#br0" timeOffset="27071.57">28787 5838 0,'53'-17'16,"-36"17"-16,19-18 15,-19 18-15,-17 18 16</inkml:trace>
  <inkml:trace contextRef="#ctx0" brushRef="#br0" timeOffset="27200.07">28804 5944 0,'36'18'16,"-19"-18"-16,54 0 15,-54-18-15,54 18 16,-53-17-16,-1 17 16</inkml:trace>
  <inkml:trace contextRef="#ctx0" brushRef="#br0" timeOffset="27333.66">29122 5891 0,'17'18'15,"19"0"1,-19-18-16,-34 0 16</inkml:trace>
  <inkml:trace contextRef="#ctx0" brushRef="#br0" timeOffset="27788.73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">29281 5133 0,'17'0'16,"1"0"0</inkml:trace>
  <inkml:trace contextRef="#ctx0" brushRef="#br0" timeOffset="29495.8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">29968 4851 0,'-35'53'0,"18"35"16,-1-35-16,18 70 15,18-52-15,17 52 16,-18-70-16,36 53 16,-35-53-1,17 0-15,-17-18 16</inkml:trace>
  <inkml:trace contextRef="#ctx0" brushRef="#br0" timeOffset="30708.93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">30339 5009 0,'18'0'0,"-18"-17"15,17-18-15,1 17 16,17-17-16,-17 17 16,-18 0-16,17-17 15,1 35-15,0 0 16,-1 0-1,1 53-15,0-18 16,-18 1-16,17-19 0,1 18 16,17 1-16,0 34 15,-17-52-15</inkml:trace>
  <inkml:trace contextRef="#ctx0" brushRef="#br0" timeOffset="31164.75">30939 5539 0,'0'17'0,"0"19"16,-18-19-16,0 18 15,1-17-15,-19 17 16</inkml:trace>
  <inkml:trace contextRef="#ctx0" brushRef="#br0" timeOffset="31598.67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">31538 4745 0,'124'53'0,"-54"-18"16,54 71-16,-71-36 15,0 89-15,-36-71 16,-34 71-1,-19-71-15,-34 53 16,35-88-16,-71 18 16</inkml:trace>
  <inkml:trace contextRef="#ctx0" brushRef="#br0" timeOffset="33255.04">27623 6403 0,'0'70'15,"17"54"1,36-53-16,0-1 15,-18-52-15,18-1 16,18 19 0,-36-36-16,-17 0 0,52 0 15,-52-18 1,-18 0 0,0 1-16</inkml:trace>
  <inkml:trace contextRef="#ctx0" brushRef="#br0" timeOffset="33544.04">27252 6703 0,'0'-18'15,"18"1"-15,-1-1 16,36-35-16,0-18 15,-35 36-15,-1 0 16,1-18 0,0 18-16,-1 17 0,1-17 15,0 17-15,-1 18 16,19 0-16,-1 18 16,35 17-16,-34-17 15,52 17 1,-53 0-16,53-17 15</inkml:trace>
  <inkml:trace contextRef="#ctx0" brushRef="#br0" timeOffset="56174.0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">21220 11077 0,'0'18'32,"17"0"-17,1-1-15,17 36 16,-17-18-16,-1-17 15,19 35 1,-19-18-16,1-17 0,0-18 0,-1 17 16,1-17-16,17-17 0,0-18 15,1-1 1,17-17-16,-36 18 16,19-18-16,-19 36 15,1 17-15</inkml:trace>
  <inkml:trace contextRef="#ctx0" brushRef="#br0" timeOffset="72145.92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3">1147 12435 0,'17'0'16,"1"-17"-1,-1 17-15,36-18 16,-35 18-16,0-17 15,-1 17-15,1 0 16</inkml:trace>
  <inkml:trace contextRef="#ctx0" brushRef="#br0" timeOffset="73013.16">1199 12453 0,'18'35'15,"0"1"-15,-18-19 16,0 19-16,0 16 16,0 1-1,17-17-15,-17-19 0,18 19 16,0-36 0,-1 17-16,1-17 15</inkml:trace>
  <inkml:trace contextRef="#ctx0" brushRef="#br0" timeOffset="73308.89">1464 12453 0,'0'35'31,"0"-17"-31,0 0 16,0 35-16,18-1 15,-18-34-15,0 0 16,17-1-16,19-34 15</inkml:trace>
  <inkml:trace contextRef="#ctx0" brushRef="#br0" timeOffset="73631.3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">2064 12929 0,'0'0'0,"0"36"15,-18 17 1,-17-36-16,-18 54 16,35-36-16,-17 0 0,-18 1 15</inkml:trace>
  <inkml:trace contextRef="#ctx0" brushRef="#br0" timeOffset="77371.89">2311 12594 0,'0'18'0,"0"17"16,17 0-1,-17 1-15,0 34 16,0 1-16,0-36 16,0 0-16,18 1 15,-18-19-15,18-17 16,-1 0-16,-17-17 16</inkml:trace>
  <inkml:trace contextRef="#ctx0" brushRef="#br0" timeOffset="77701.48">2417 12259 0,'0'-18'16,"0"36"-1,35 35 1,35 35 0,19 18-1,-54-35-15,0-19 0,18 72 16,-35-54-16,-18 54 15,-36-53-15,-17 52 16,18-52-16,-18-19 16</inkml:trace>
  <inkml:trace contextRef="#ctx0" brushRef="#br0" timeOffset="80624.59">14182 12435 0,'0'-17'15,"0"-1"-15,-18 18 16,0 0 0,1 0-1,-19 53-15,36-18 16,-17 1-16,-1 17 0,1 35 15,-1-35-15,36 35 16,-18-53 0,17-17-16,36 35 15,-35-36-15,17 1 0,18 17 16,-35-35 0,-1 18-16</inkml:trace>
  <inkml:trace contextRef="#ctx0" brushRef="#br0" timeOffset="81548.82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">14711 12435 0,'0'-17'16,"17"17"-1,1 0-15,0 0 16,-1 0-16,19 0 16,-19-18-16,1 18 0,0 0 15,-1 0 1,-17-17-16,-17 17 16,17-18-1</inkml:trace>
  <inkml:trace contextRef="#ctx0" brushRef="#br0" timeOffset="82090.45">14746 12383 0,'0'17'15,"0"1"-15,0-1 0,-18-17 16,18 36 0,0-1-16,0-17 0,18-1 0,-18 36 15,18-35 1,-18-1-16,17 1 0,1 0 0,0-1 15,-1-17 1,1 0-16,0-17 16</inkml:trace>
  <inkml:trace contextRef="#ctx0" brushRef="#br0" timeOffset="82306.84">14975 12488 0,'0'36'0,"0"-1"16,0-17 0,0-1-16,0 1 0,0-1 15,18 1 1,0-18-16</inkml:trace>
  <inkml:trace contextRef="#ctx0" brushRef="#br0" timeOffset="82599.03">15064 12400 0,'35'0'15,"-17"0"1,-1 18 0,1-18-16,-1 17 15,1 19-15,0-19 16,17 19 0,-17-19-16,-18 1 0,0 0 0,17-1 15,-34 1 1,-1-18-1,0 0-15,1 0 16,-1 0-16,0 0 16</inkml:trace>
  <inkml:trace contextRef="#ctx0" brushRef="#br0" timeOffset="82843.97">15399 12929 0,'-18'36'15,"0"-19"-15,-17 19 16,18-19-16,-19 1 16,36-1-16,-17-17 15</inkml:trace>
  <inkml:trace contextRef="#ctx0" brushRef="#br0" timeOffset="83889.93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">16104 12383 0,'53'70'16,"53"71"0,-35-35-16,-54-35 15,1-19-15,-18 1 0,0 53 16,-18-35-16,-52 35 16,34-53-16</inkml:trace>
  <inkml:trace contextRef="#ctx0" brushRef="#br0" timeOffset="87216.39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">23548 12577 0,'0'0'0,"18"0"0,-1 0 16,1-18-1,70 0 1,88 1-1,89 34 1,-36 1 0,-105-18-1,158 0-15,-141-18 16,124 1-16,-142-19 16,54 1-16,-125 35 15,-34-18-15,-18 1 16,-35-1-16</inkml:trace>
  <inkml:trace contextRef="#ctx0" brushRef="#br0" timeOffset="88990.47">18591 12806 0,'-17'0'0,"17"17"15,0 54-15,0-36 16,17 18-16,-17 0 15,18 0-15,-18 18 0,0 17 16,18-53-16,-1 0 16,-17-17-1,0-36 1,0 1-16</inkml:trace>
  <inkml:trace contextRef="#ctx0" brushRef="#br0" timeOffset="89308.1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">18979 12718 0,'18'0'0,"17"0"0,-17 0 15,35-18-15,-35 18 16,17 0 0,-35-18-16</inkml:trace>
  <inkml:trace contextRef="#ctx0" brushRef="#br0" timeOffset="89656.25">19050 12735 0,'0'36'16,"18"16"-16,-18-34 0,35 35 15,-17-35 1,-1 17-16,1-35 16,-18 18-1</inkml:trace>
  <inkml:trace contextRef="#ctx0" brushRef="#br0" timeOffset="89813.3">19226 12806 0,'0'17'0,"0"19"15,0-19-15,0 1 0,18 0 16,0-1-16,-1-17 15,1 0-15,-18-17 16</inkml:trace>
  <inkml:trace contextRef="#ctx0" brushRef="#br0" timeOffset="90068.12">19315 12735 0,'17'-17'15,"19"17"1,-19 0-1,1 0-15,-1 0 0,1 0 16,0 17-16,-18 1 16,0 17-16,0 18 15,17-18-15,-17-17 0,0 0 16,0 17 0,-17-35 30,-1-18-46,0 18 16</inkml:trace>
  <inkml:trace contextRef="#ctx0" brushRef="#br0" timeOffset="90258.58">19650 13194 0,'-18'53'15,"-17"0"-15,17-36 16,18 1-16,-17-18 31</inkml:trace>
  <inkml:trace contextRef="#ctx0" brushRef="#br0" timeOffset="90692.1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">20302 12771 0,'36'35'0,"34"35"16,-35-34-16,1-1 15,-1 0-15,-17 36 16,-18 17 0,-18-53-16,-35 36 15,18-54-15,0 1 0,-36 17 16,53-35-16</inkml:trace>
  <inkml:trace contextRef="#ctx0" brushRef="#br0" timeOffset="91915.2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">23142 12806 0,'18'0'0,"0"0"0,-1 0 15,18-18-15,1 18 16,-1 0-16,0-17 15</inkml:trace>
  <inkml:trace contextRef="#ctx0" brushRef="#br0" timeOffset="92332.43">23213 12823 0,'0'53'15,"0"0"1,17-17-16,1-1 15,17-17-15,-17-1 16,0-17-16,-1-17 16,1 17-16</inkml:trace>
  <inkml:trace contextRef="#ctx0" brushRef="#br0" timeOffset="92494.51">23424 12894 0,'0'18'16,"0"-1"-16,0 1 0,0 17 15,18-35-15,-18 18 16,18-18-16</inkml:trace>
  <inkml:trace contextRef="#ctx0" brushRef="#br0" timeOffset="92777.11">23513 12806 0,'17'0'0,"1"0"15,0 0-15,-1 0 16,1 0-16,-1 0 16,1 17-1,-18 1-15,18 17 16,-18-17-16,0 17 0,0-17 15,17 17-15,-17-17 16,0 0-16,0-1 16,-17-17 15,17-17-15,-18-1-1</inkml:trace>
  <inkml:trace contextRef="#ctx0" brushRef="#br0" timeOffset="93056.15">23901 13264 0,'0'36'16,"-18"-1"-1,0-17-15,1-1 16,17 1-16</inkml:trace>
  <inkml:trace contextRef="#ctx0" brushRef="#br0" timeOffset="93517.57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">24553 12841 0,'36'53'15,"-19"-18"-15,36 18 16,-35-17-16,35 34 16,-36-35-16,-17 1 0,0-19 15,0 19-15,0 16 16,0-34-16,-17 0 0,-1-18 16,0 17-16</inkml:trace>
  <inkml:trace contextRef="#ctx0" brushRef="#br0" timeOffset="94368.61">22595 12841 0,'0'-53'15,"-17"36"1,17 34-1,-18 54 1,18 70 0,35 18-16,-35-89 0,36 1 15,-19-1-15,1-17 16,17-18-16,-17 1 0</inkml:trace>
  <inkml:trace contextRef="#ctx0" brushRef="#br0" timeOffset="95824.68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">24694 10619 0,'36'-18'16,"-19"18"-16,19 0 16,-19 0-16,1-18 15,0 18-15,-18-17 0,17-19 16,1 19-16,-18-18 15,-18-1-15,1 19 16</inkml:trace>
  <inkml:trace contextRef="#ctx0" brushRef="#br0" timeOffset="97065.9">24747 10478 0,'18'52'0,"0"37"15,-1-19 1,1-35-16,0-17 0,-1 0 0,1 17 15,-1-35 1</inkml:trace>
  <inkml:trace contextRef="#ctx0" brushRef="#br0" timeOffset="97633.45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">25418 10707 0,'0'17'16,"17"1"-16,-17 0 31,18-18-31,-18 17 16,18-17-16,-1 0 15</inkml:trace>
  <inkml:trace contextRef="#ctx0" brushRef="#br0" timeOffset="97876.52">25488 10636 0,'0'-17'15,"0"-1"-15,18 18 16,-18 18 0</inkml:trace>
  <inkml:trace contextRef="#ctx0" brushRef="#br0" timeOffset="98216.62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">28399 10389 0,'0'53'16,"0"-17"-16,0 69 0,0-52 15,0 18-15,17-18 0,1-18 16,-18 18-16,35 17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">4039 9084 0,'36'0'16,"-19"0"-16,1-18 0,17 18 16,0 0-1,-17-17-15,0 17 16,-1-18-16,-17 0 15</inkml:trace>
  <inkml:trace contextRef="#ctx0" brushRef="#br0" timeOffset="378.52">4145 9049 0,'-35'35'15,"17"0"1,18 1 0,0 17-1,0-18-15,18-18 0,0 1 16,17-18-1,-18 0 1,1 0 0</inkml:trace>
  <inkml:trace contextRef="#ctx0" brushRef="#br0" timeOffset="617.45">4269 9190 0,'0'35'15,"-18"-17"-15,18-1 0,0 1 16,18 0 0,-1-18-16,1 0 0,17-18 15,-35 0 1,18 18-16,-18-35 16,0 18-16,-18-1 0,18 0 15,-17 18-15,-19-17 16,19 17-16,17 17 0,-18-17 15,18 18-15</inkml:trace>
  <inkml:trace contextRef="#ctx0" brushRef="#br0" timeOffset="918.33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">4621 9419 0,'18'0'15,"17"0"1,-17 0-16,0 0 16</inkml:trace>
  <inkml:trace contextRef="#ctx0" brushRef="#br0" timeOffset="1251.72">4604 9560 0,'17'18'16,"36"-18"-1,0 0 1,-35 0-16</inkml:trace>
  <inkml:trace contextRef="#ctx0" brushRef="#br0" timeOffset="1902.57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">8678 9172 0,'53'0'16,"0"-17"-1,-18-1-15,1 0 16,-19 18-16,1-17 15</inkml:trace>
  <inkml:trace contextRef="#ctx0" brushRef="#br0" timeOffset="4009.88">8749 9190 0,'0'35'0,"0"0"15,18 1 1,-1-36-16,1 35 15,-1-35-15,1 0 0,0 0 16,17 0-16,-17 0 16</inkml:trace>
  <inkml:trace contextRef="#ctx0" brushRef="#br0" timeOffset="4193.64">8961 9137 0,'0'53'16,"0"0"-16,0-18 15,17 0 1,1-35 0,-1 0-16,-17-17 15</inkml:trace>
  <inkml:trace contextRef="#ctx0" brushRef="#br0" timeOffset="4476.26">9084 9102 0,'18'-18'16,"-1"18"-16,1 0 16,0-18-1,-1 18-15,1 18 16,17 17-1,-35-17-15,18 17 16,-1-17 0,-17 0-16,0-1 0,0 1 15,0-1-15,-17 1 16,-1 0-16,1-18 16,-1 17-16,0-17 15,1 0-15</inkml:trace>
  <inkml:trace contextRef="#ctx0" brushRef="#br0" timeOffset="4704.15">9472 9366 0,'18'0'0,"-1"0"16,1 0 0,0 0-16,-1 0 15</inkml:trace>
  <inkml:trace contextRef="#ctx0" brushRef="#br0" timeOffset="4816.35">9454 9472 0,'18'35'15,"0"-35"-15,-1 0 16,19 0-16,-19 0 16,36 0-16</inkml:trace>
  <inkml:trace contextRef="#ctx0" brushRef="#br0" timeOffset="5155.1">9825 9119 0,'35'-17'16,"18"17"0,-35 0-16,17 35 15,0 0-15,-35 1 0,0-1 16,-17 35 0,-19 1-16,36-36 15,-17 36-15,17-54 16,0 1-16,53 35 15,-36-53-15,19 18 16,-1-1-16,0-17 0,36 0 16,-18 18-1</inkml:trace>
  <inkml:trace contextRef="#ctx0" brushRef="#br0" timeOffset="9336.25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6">6103 10777 0,'18'0'31,"-1"0"-31,19-17 16,-1 17-16,18 0 16,-18 0-16,18-18 15,-35 18-15,-1 0 16</inkml:trace>
  <inkml:trace contextRef="#ctx0" brushRef="#br0" timeOffset="9753.79">6174 10883 0,'17'71'16,"1"17"-1,35-17 1,-36-54-16,1 1 15,35-1-15,-35-17 16,35-17-16</inkml:trace>
  <inkml:trace contextRef="#ctx0" brushRef="#br0" timeOffset="10059.86">6579 10813 0,'0'17'31,"0"1"-15,0 0-16,0 17 15,0 0 1,0 0-16,0 1 16,0-19-16,0 1 0,18 0 15,-18-1-15,18 1 16,-1-18 0,1 0-16</inkml:trace>
  <inkml:trace contextRef="#ctx0" brushRef="#br0" timeOffset="10410.92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">7479 11218 0,'18'0'15,"-1"0"1,18 18-16,18-18 16,-17-18-16,-1 18 15,-17 0-15,17-17 16,-18 17-16,1 0 16,-36 0-1</inkml:trace>
  <inkml:trace contextRef="#ctx0" brushRef="#br0" timeOffset="13097.62">7497 11412 0,'35'18'16,"18"-18"-1,17 0-15,-52-18 16,35 18-16</inkml:trace>
  <inkml:trace contextRef="#ctx0" brushRef="#br0" timeOffset="15422.12">8555 10742 0,'18'0'0,"34"-18"15,-34 1-15,35-1 16,-18 18-16,18-17 16,-18 17-16,-17 0 15,0 0-15,17 0 16</inkml:trace>
  <inkml:trace contextRef="#ctx0" brushRef="#br0" timeOffset="15771.37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2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2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">13829 10372 0,'18'0'31,"17"-18"-15,0 18-16,-17 0 0,52-18 16,-34 18-1,-19-17-15,1 17 0,-1 0 16,-17-18-16</inkml:trace>
  <inkml:trace contextRef="#ctx0" brushRef="#br0" timeOffset="22883.65">13864 10460 0,'0'53'16,"0"-36"-16,0 19 0,18-19 15,-1 19-15,1-1 16,35-17-16,-35-1 15,35-17 1,-36 0-16,18 0 16</inkml:trace>
  <inkml:trace contextRef="#ctx0" brushRef="#br0" timeOffset="23083.28">14199 10495 0,'0'18'0,"18"35"16,-18-36-16,18 19 0,-1-1 16,1-35-16,17 18 15</inkml:trace>
  <inkml:trace contextRef="#ctx0" brushRef="#br0" timeOffset="23379.33">14411 10336 0,'18'36'15,"17"-19"1,-35 1-16,35 0 16,-35-1-16,35 36 15,-35-35-15,18 35 16,-18-18-16,0-17 16,-18 17-16,18-17 15,-17-18-15,-1 0 16,1 0-1,-1 0-15,0 0 16,18-18-16</inkml:trace>
  <inkml:trace contextRef="#ctx0" brushRef="#br0" timeOffset="23662.21">14605 10989 0,'18'18'16,"-1"-18"-16,36 0 16,0-18-1,-35 18-15,-1 0 0</inkml:trace>
  <inkml:trace contextRef="#ctx0" brushRef="#br0" timeOffset="23790.68">14587 11236 0,'36'18'16,"17"-18"-16,-18-18 15,18 0-15,-18 1 16</inkml:trace>
  <inkml:trace contextRef="#ctx0" brushRef="#br0" timeOffset="24175.3">15011 10460 0,'17'0'0,"1"-18"16,70-17 0,-35 17-16,-18 1 15,18-1-15,-17 0 0,-1 18 0,0-17 16,-17-1 0</inkml:trace>
  <inkml:trace contextRef="#ctx0" brushRef="#br0" timeOffset="24441.4">15187 10566 0,'18'106'16,"-1"35"0,-17-53-16,0 0 15,0 0-15,0 71 16,18-88-16,-18 52 15,0-52-15,35 17 16,-17-53-16,17 36 16,-17-54-16,35 19 15,-18-36-15,-17 0 16,17 17-16,-17-17 0,-1 0 16,19 0-16</inkml:trace>
  <inkml:trace contextRef="#ctx0" brushRef="#br0" timeOffset="24830.49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">13494 11183 0,'0'-18'16,"0"1"-1,17 17 1,-17-18-16,0 36 47,-17-1-32,17 19-15,-18-1 16,18 0-16,0-17 16,0 0-16,0 34 15,0-34-15,18 0 16,-1-1-16,1-17 15</inkml:trace>
  <inkml:trace contextRef="#ctx0" brushRef="#br0" timeOffset="30207.91">13811 12065 0,'36'18'15,"-19"-1"-15,18 36 16,-17-18-16,17 1 16,18 17-16,-17-36 15,-1 1-15,0 35 16,0-35-16,-35-1 16,18 1-16</inkml:trace>
  <inkml:trace contextRef="#ctx0" brushRef="#br0" timeOffset="30564.46">13776 12294 0,'-18'0'16,"18"-17"-16,0-1 16,0-35-16,18 35 15,-18-52-15,18 52 16,-1-35-1,-17 18-15,18 0 16,0 17-16,-1 1 16,1 17-1,17 0-15,0 0 16,18 17-16,-35 1 16,17-18-16</inkml:trace>
  <inkml:trace contextRef="#ctx0" brushRef="#br0" timeOffset="33016.49">6315 12047 0,'0'18'16,"17"0"-16,1-1 16,35 36-1,35-18 1,-53-17-16,54 17 15,-72-17-15,19 17 16,-19-35-16</inkml:trace>
  <inkml:trace contextRef="#ctx0" brushRef="#br0" timeOffset="33301.74">6262 12206 0,'-18'0'16,"36"-18"15,-1-17-15,-17 18-16,0-36 15,0 17-15,0 19 16,-17-36-16,17 35 15,0 1-15,0-1 16,0 36 0,53-18-1,-18 0-15,36 0 16,-36 17-16</inkml:trace>
  <inkml:trace contextRef="#ctx0" brushRef="#br0" timeOffset="42700.49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">6015 13282 0,'18'0'32,"-1"0"-32,36 18 15,-35-18-15,-1-18 0,19 18 16,-19 0-16,19 0 15,-19 0-15</inkml:trace>
  <inkml:trace contextRef="#ctx0" brushRef="#br0" timeOffset="43250.33">6068 13317 0,'0'36'16,"0"-19"-1,0 19-15,17 16 16,-17-16-16,18 17 16,0-36-16,-1 36 15,1-53-15,0 18 16,-1 0-16,1-18 15,17 0-15,-17 0 16</inkml:trace>
  <inkml:trace contextRef="#ctx0" brushRef="#br0" timeOffset="43494.63">6421 13370 0,'0'36'16,"0"-1"0,0-18-16,17 19 15,-17-19-15,18 1 16,-18 0-16,0-1 15,17 1-15</inkml:trace>
  <inkml:trace contextRef="#ctx0" brushRef="#br0" timeOffset="43866.56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">6579 14199 0,'0'36'16,"0"17"0,18-36-16,-18 1 15,0 17-15,18 0 16,-18 1-16,0-19 0,0 19 15</inkml:trace>
  <inkml:trace contextRef="#ctx0" brushRef="#br0" timeOffset="45234.85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">7920 13264 0,'18'-17'0,"-1"17"15,1 0-15,17 0 16,0-18-16,-17 18 15,17 0-15,-17-17 16</inkml:trace>
  <inkml:trace contextRef="#ctx0" brushRef="#br0" timeOffset="45690.97">7955 13353 0,'18'53'16,"-18"17"0,0-52-16,35 35 15,0-18-15,-17-35 0,0 18 16,17-1-16,0-17 16,-17 0-16</inkml:trace>
  <inkml:trace contextRef="#ctx0" brushRef="#br0" timeOffset="45981.25">8237 13353 0,'0'17'15,"0"1"1,0 0 0,0-1-1,0 1 1,0-1-16,18 1 16,-18 0-1,0-1 16</inkml:trace>
  <inkml:trace contextRef="#ctx0" brushRef="#br0" timeOffset="46587.95">6914 13864 0,'18'0'16,"17"0"-1,-17 0-15,17 0 16,1 0-16,-1 0 16,-18 0-16,1 0 0,0 18 15</inkml:trace>
  <inkml:trace contextRef="#ctx0" brushRef="#br0" timeOffset="46709.39">6950 13988 0,'35'17'16,"-17"-17"-16,35 18 15,-36-18-15</inkml:trace>
  <inkml:trace contextRef="#ctx0" brushRef="#br0" timeOffset="47675.67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">8149 14076 0,'18'17'15,"-1"-17"1,19 0-16,17 18 15,-36-18-15,19 18 16,-36-1-16,0 19 16,-18-19-16,-17 36 15,17-35-15,0 17 16,1-17-16,17-1 16,17-17-1,1 0-15,35 0 16,-35 0-16,17 0 15</inkml:trace>
  <inkml:trace contextRef="#ctx0" brushRef="#br0" timeOffset="51186.8">9525 4392 0,'-18'0'0,"36"-18"31,35-52-15,-18 35-16,18-18 0,18-18 15,-1 1-15,1-19 0,88-52 16,-71 53-16,-18 18 16,54-54-16,-89 89 15,-17 0-15,-18 17 16,-18 18 0,0 18-16</inkml:trace>
  <inkml:trace contextRef="#ctx0" brushRef="#br0" timeOffset="51512.96">9719 3828 0,'-35'35'16,"-1"35"0,1 19-1,18-54-15,-1 53 16,0-17-16,18-36 16,18-17-16,0 17 15,17-35-15,35 0 16,-34 0-16,52-35 15,-35 17-15,17-17 16,-52 35-16,0 0 16</inkml:trace>
  <inkml:trace contextRef="#ctx0" brushRef="#br0" timeOffset="52254.34">9384 7461 0,'0'-17'47,"35"-19"-31,-17 1-1,17 0-15,36-71 0,-36 35 16,71-70 0,-36 53-16,36-88 15,-53 105-15,18-35 16,-36 53-16,-35 36 0,18-19 15,-18 19 1,0 34-16,-18-17 0</inkml:trace>
  <inkml:trace contextRef="#ctx0" brushRef="#br0" timeOffset="52647.78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">13564 13952 0,'18'0'0,"35"-17"15,-18-1-15,36 18 16,-36 0-1,-17 0-15,-1 0 16</inkml:trace>
  <inkml:trace contextRef="#ctx0" brushRef="#br0" timeOffset="66167.03">14005 13247 0,'18'0'0,"0"-18"16,-1 18-16,18 0 15,-17 0-15,17-17 16,-17 17 0,0 0-16</inkml:trace>
  <inkml:trace contextRef="#ctx0" brushRef="#br0" timeOffset="66328.55">14041 13353 0,'0'53'16,"17"-1"-1,1-16-15,17-1 16,-17-17 0,-1-18-16,19 0 15</inkml:trace>
  <inkml:trace contextRef="#ctx0" brushRef="#br0" timeOffset="66500.3">14252 13423 0,'0'53'15,"0"-35"1,0-1-16,18 19 15,0-19-15</inkml:trace>
  <inkml:trace contextRef="#ctx0" brushRef="#br0" timeOffset="66825.52">14393 13264 0,'18'18'0,"0"-18"15,17 18 1,-17-18-16,-1 0 16,1 35-1,-18-17-15,35 35 16,-35-36-16,0 18 0,18-17 15,-18 35-15,0-35 16,0 17-16,0-17 16,-18-18-1,0 0 1,1-18-16,-18 0 16,17 18-1</inkml:trace>
  <inkml:trace contextRef="#ctx0" brushRef="#br0" timeOffset="67059.03">14358 14146 0,'18'53'16,"-18"-17"-16,17 34 15,-17-52-15,0 17 0,0-17 16,0-1-16,-17 1 16</inkml:trace>
  <inkml:trace contextRef="#ctx0" brushRef="#br0" timeOffset="67709.28">15522 13758 0,'0'18'16,"36"-18"-16,-1 0 15,0 0-15,0 0 16,1 0-16,52 0 16,-53 0-16,-17 0 0,-1 0 15</inkml:trace>
  <inkml:trace contextRef="#ctx0" brushRef="#br0" timeOffset="67842.23">15646 13935 0,'70'17'16,"1"1"-1,-36-18-15,36 0 16</inkml:trace>
  <inkml:trace contextRef="#ctx0" brushRef="#br0" timeOffset="85942.93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">17110 13935 0,'17'17'15,"19"-17"-15,-19 18 16,19-18-16,-1 0 0,18 0 15,-18 0-15,36-18 16,-36 1-16,-17-1 0</inkml:trace>
  <inkml:trace contextRef="#ctx0" brushRef="#br0" timeOffset="86649.18">17445 13088 0,'18'-18'15,"-1"18"-15,1 0 0,-1 0 16,1 0-16,17 0 0,-17 18 15,35-18-15,-18 0 16,0 0 0</inkml:trace>
  <inkml:trace contextRef="#ctx0" brushRef="#br0" timeOffset="86827.17">17533 13176 0,'0'88'16,"0"-52"-16,18 17 16,-18-18-16,0-17 0,35 17 15,-35-18-15,35-17 16,-17 0-16,17-35 16,-17 18-1,-1-1-15</inkml:trace>
  <inkml:trace contextRef="#ctx0" brushRef="#br0" timeOffset="86989.1">17762 13264 0,'-17'36'0,"17"-1"16,0 18-1,0-35-15,0-1 0,17 1 16,-17-1-1,18-17-15,-18-17 16</inkml:trace>
  <inkml:trace contextRef="#ctx0" brushRef="#br0" timeOffset="87266.37">17868 13106 0,'18'0'0,"-1"0"15,1 17-15,0-17 16,-1 36-16,-17-1 16,18 0-1,0 0-15,-18-17 0,17 35 16,1-18 0,0-17-16,-18 0 0,-18-1 15,18 1 1,-18-18-16,1 0 15,-1-18-15,0 1 16,1 17-16,-1-18 16</inkml:trace>
  <inkml:trace contextRef="#ctx0" brushRef="#br0" timeOffset="88034.92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">11553 5574 0,'18'0'0,"-18"-18"16,18 1-16,17-36 15,0 17-15,36-52 16,-18 35-16,-18-17 16,18 17-16,0 0 0,0 0 15,-18 0-15,0 18 0,1 0 0,-1-36 16,-17 53 0,-18 1-16,-18 17 15</inkml:trace>
  <inkml:trace contextRef="#ctx0" brushRef="#br0" timeOffset="104379.81">11642 5115 0,'0'18'16,"-18"35"0,0-18-16,1 71 15,17-71-15,-18 71 16,18-71-16,0 1 16,0-1-16,35-17 15,1-1 1,-1-17-16,0-17 0,36-1 15,-1 0 1,-52 18-16</inkml:trace>
  <inkml:trace contextRef="#ctx0" brushRef="#br0" timeOffset="105079.01">11589 7444 0,'17'0'31,"19"53"-31,-19-18 15,19 0-15,17 36 16,-18-36-16,18 18 0,17 35 16,-34-53-16,16 36 15,-16-53 1,17-18-16,-36 0 16,1-18-16,-18 0 15</inkml:trace>
  <inkml:trace contextRef="#ctx0" brushRef="#br0" timeOffset="105368.28">11571 7885 0,'0'0'0,"0"-18"15,18-53-15,-18 18 16,17 1-16,1-54 16,-18 53-16,18 0 15,-18-53-15,17 71 16,-17 0-16,18-1 16,-18 19-16,18 17 0,17 17 15,-17 19-15,34 16 16,-16-34-1,-1 0-15,36-1 16</inkml:trace>
  <inkml:trace contextRef="#ctx0" brushRef="#br0" timeOffset="108003.63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">14288 3263 0,'17'-17'15,"36"17"1,0-18-16,-35 0 15,35 18-15,-36-17 16,1 17-16</inkml:trace>
  <inkml:trace contextRef="#ctx0" brushRef="#br0" timeOffset="108394.39">14376 3316 0,'0'18'0,"0"52"15,0-52-15,0 17 16,17 1-16,36-1 15,-35-35-15,35 17 16,-18-17-16,0-17 16,-17-1-16</inkml:trace>
  <inkml:trace contextRef="#ctx0" brushRef="#br0" timeOffset="108619.09">14570 3298 0,'0'0'0,"17"0"0,1 0 16,0 0-16,-1 0 16,1 0-16,-18 18 15,18 0-15,-18-1 0,0 1 0,0 0 16,0 35 0,0-36-16,0 1 0,0 0 15,17-18 1,1 0-16,17-18 15,-35 0 1</inkml:trace>
  <inkml:trace contextRef="#ctx0" brushRef="#br0" timeOffset="109210.73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">15134 3739 0,'0'18'0,"35"-18"16,-17 0-1,17 0-15,1 0 0,17 0 16,-18 0-16,-18 0 16,1 0-16,0 0 15</inkml:trace>
  <inkml:trace contextRef="#ctx0" brushRef="#br0" timeOffset="109711.53">15205 3916 0,'35'17'16,"18"-17"0,-35 0-16,17-17 15,0 17-15</inkml:trace>
  <inkml:trace contextRef="#ctx0" brushRef="#br0" timeOffset="110469.45">15893 3334 0,'17'0'32,"19"0"-17,16 0-15,-16 0 16,52 0-16,-53 0 0,1 0 16,-1 0-16,-18 0 15,19-18-15,-19 18 0,-17-18 16</inkml:trace>
  <inkml:trace contextRef="#ctx0" brushRef="#br0" timeOffset="110695.56">15928 3440 0,'18'53'16,"-1"-1"-16,-17 54 15,0-53-15,18 18 0,-18 35 16,0-71-16,17 35 16,1-34-16,17-1 15,1-17-15,17-1 16,-18 1-16,0-18 16,-17 18-16,-1-18 15</inkml:trace>
  <inkml:trace contextRef="#ctx0" brushRef="#br0" timeOffset="114443.8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">24500 5027 0,'18'-18'16,"17"18"0,-17-17-16,17 17 0,18-18 15,-35 18-15,17-17 16,-17 17 0,-18-18-1</inkml:trace>
  <inkml:trace contextRef="#ctx0" brushRef="#br0" timeOffset="128154.67">24553 4710 0,'18'88'16,"-18"-35"-16,18 0 0,-1 35 15,19 0 1,-19-53-16,1 1 0,-1-1 16,1-18-1</inkml:trace>
  <inkml:trace contextRef="#ctx0" brushRef="#br0" timeOffset="128485.47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">25118 4886 0,'0'-18'16,"17"18"-16,-17-17 15,18 17-15,0 0 16</inkml:trace>
  <inkml:trace contextRef="#ctx0" brushRef="#br0" timeOffset="128802.81">25312 5062 0,'0'36'15,"17"17"1,54 17 0,-18-35-16,-18-35 15,0 18-15,-17-18 16</inkml:trace>
  <inkml:trace contextRef="#ctx0" brushRef="#br0" timeOffset="143940.75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">7285 16122 0,'18'0'78,"17"18"-62,0-18-16,53 0 16,-52 0-16,52 0 15,-53 0 1,36 0-16,-54 0 16</inkml:trace>
  <inkml:trace contextRef="#ctx0" brushRef="#br0" timeOffset="145855.88">7408 16298 0,'53'18'16,"18"-18"-16,-18-18 15,-18 18-15,18-17 16,-35 17-1</inkml:trace>
  <inkml:trace contextRef="#ctx0" brushRef="#br0" timeOffset="146404.1">8343 15610 0,'35'0'15,"-17"0"1,17 0-16,54-35 15,-54 18-15,18-1 0,-18 0 16,18 1 0,-18-1-16</inkml:trace>
  <inkml:trace contextRef="#ctx0" brushRef="#br0" timeOffset="146749.7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79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7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">16986 15505 0,'18'17'16,"35"-17"-1,-36 18-15,54-18 16,-36 0-16,18-18 16,-35 18-16,-18-17 15</inkml:trace>
  <inkml:trace contextRef="#ctx0" brushRef="#br0" timeOffset="174852.29">17039 15540 0,'0'18'0,"-17"70"15,17-18 1,17-34-16,1-1 0,35 18 16,0-36-1,-18-17-15,-17 0 0,-1-17 16,1 17-16,-1-18 0</inkml:trace>
  <inkml:trace contextRef="#ctx0" brushRef="#br0" timeOffset="175021.78">17321 15575 0,'0'35'16,"0"54"-1,18-1 1,17-53 0,-17-35-1</inkml:trace>
  <inkml:trace contextRef="#ctx0" brushRef="#br0" timeOffset="175316.25">17515 15469 0,'18'0'16,"0"18"-16,-1 17 15,1-17-15,0 0 16,-1 34 0,1-34-16,0 17 15,-1 18-15,1-17 16,-18 16-1,0-16 1,-18-36-16,1 17 0,-1-17 16,0 0-16,1 0 15,-1 0-15,0 0 16,1 0 0</inkml:trace>
  <inkml:trace contextRef="#ctx0" brushRef="#br0" timeOffset="176202.97">18186 16051 0,'17'18'16,"1"-18"-16,35 18 15,-18-18-15,0 0 0,1 17 16,-1-17-16,18 0 16,-18 0-16,0-17 15</inkml:trace>
  <inkml:trace contextRef="#ctx0" brushRef="#br0" timeOffset="176357.55">18186 16281 0,'35'35'16,"18"-35"-1,-18 0-15,18 0 0,18 0 16,-36-18-1,-17 18-15</inkml:trace>
  <inkml:trace contextRef="#ctx0" brushRef="#br0" timeOffset="177419.54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">20055 15540 0,'18'-18'15,"17"1"1,1 17-16,-1-18 15,18 0-15,0 18 16,-53-17-16,17 17 16</inkml:trace>
  <inkml:trace contextRef="#ctx0" brushRef="#br0" timeOffset="177781.34">20144 15575 0,'0'71'0,"17"-1"16,1-34-1,17 34-15,-17-52 0,-1-1 16,19 1 0,-19-18-16,19 0 15,-36-18-15</inkml:trace>
  <inkml:trace contextRef="#ctx0" brushRef="#br0" timeOffset="178025.21">20479 15610 0,'0'53'15,"0"18"1,0-36-16,17 18 15,-17-35-15,18-18 16,-18 17-16,18-17 16,-1 0-16,1-17 15</inkml:trace>
  <inkml:trace contextRef="#ctx0" brushRef="#br0" timeOffset="178287.83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">20990 16157 0,'36'0'16,"-1"0"-16,0 0 15,0 18-15,1-18 16,-19 0-16,19-18 0</inkml:trace>
  <inkml:trace contextRef="#ctx0" brushRef="#br0" timeOffset="178992.68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">25876 12224 0,'18'0'16,"17"0"-16,0 0 15,1 0-15,-1 0 16,18 0-1,-35 0-15,-1 0 0,-17-18 16</inkml:trace>
  <inkml:trace contextRef="#ctx0" brushRef="#br0" timeOffset="182890.23">25982 12294 0,'0'89'16,"35"-1"-16,1 0 15,-19-53-15,1-17 16,17 17-16,0-35 16</inkml:trace>
  <inkml:trace contextRef="#ctx0" brushRef="#br0" timeOffset="183058.19">26247 12471 0,'0'53'0,"17"0"15,1-36-15,17 1 16,1-18 0</inkml:trace>
  <inkml:trace contextRef="#ctx0" brushRef="#br0" timeOffset="183364.28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">27093 12912 0,'18'17'15,"0"-17"1,35 18-1,-1 0-15,-16-1 16,-19-17-16</inkml:trace>
  <inkml:trace contextRef="#ctx0" brushRef="#br0" timeOffset="183874.89">27146 13123 0,'18'18'16,"0"-18"-16,34 0 15,-34 0 1,0-18-16</inkml:trace>
  <inkml:trace contextRef="#ctx0" brushRef="#br0" timeOffset="184427.15">27922 12012 0,'36'-18'15,"52"18"1,-35 0-16,53 0 16,-53 0-16,-18 0 15,0 18-15,-35 0 16,-35-18 0</inkml:trace>
  <inkml:trace contextRef="#ctx0" brushRef="#br0" timeOffset="184738.14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">28716 12753 0,'18'0'0,"-1"0"16,1 0-16,0 0 16,-1 0-16,19 0 15,-19 0-15,1 0 16,17 0-16</inkml:trace>
  <inkml:trace contextRef="#ctx0" brushRef="#br0" timeOffset="186364.19">29157 12788 0,'35'-17'16,"1"17"-16,-19 0 0,54 0 15</inkml:trace>
  <inkml:trace contextRef="#ctx0" brushRef="#br0" timeOffset="186495.34">29616 12823 0,'17'-17'16,"1"17"-16,0 0 15,-1 0-15,1 0 0,0 0 16</inkml:trace>
  <inkml:trace contextRef="#ctx0" brushRef="#br0" timeOffset="186611.76">30057 12841 0,'17'0'15,"1"0"-15</inkml:trace>
  <inkml:trace contextRef="#ctx0" brushRef="#br0" timeOffset="186824.78">30745 12929 0,'17'0'0,"19"0"16,-19 0-16,-17-17 15</inkml:trace>
  <inkml:trace contextRef="#ctx0" brushRef="#br0" timeOffset="187386.11">28751 13811 0,'-17'0'15,"34"0"-15,1 0 16,17 0-1,-17 0-15,0 0 0,-1 0 16,19 0-16,-19 0 16</inkml:trace>
  <inkml:trace contextRef="#ctx0" brushRef="#br0" timeOffset="187524.21">29104 13811 0,'18'0'16,"-1"0"-16,19 0 16,-19 0-16,1 0 15</inkml:trace>
  <inkml:trace contextRef="#ctx0" brushRef="#br0" timeOffset="187647.71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">30321 13864 0,'18'0'16</inkml:trace>
  <inkml:trace contextRef="#ctx0" brushRef="#br0" timeOffset="188049.45">30674 13864 0,'35'0'15,"-17"0"1</inkml:trace>
  <inkml:trace contextRef="#ctx0" brushRef="#br0" timeOffset="209251.68">13917 4533 0,'-18'0'16,"1"0"0,-1 0-1,36 18 17,52-1-17,1-17-15,88 0 16,-71-17-16,88-1 15,-88 1 1,-17-1-16</inkml:trace>
  <inkml:trace contextRef="#ctx0" brushRef="#br0" timeOffset="-209985.2">13829 7461 0,'18'18'0,"-1"52"15,1-34-15,-1-1 0,19 53 16,-19-53 0,19 18-16,17 36 15,-36-54-15,1 0 0,-1 0 16,19 1-16,-1 17 15,-35-36-15,18-17 16</inkml:trace>
  <inkml:trace contextRef="#ctx0" brushRef="#br0" timeOffset="-209655.65">13688 7938 0,'0'-18'16,"0"-35"0,0 18-16,35-36 15,-35 18-15,0-17 16,0 34-16,18 19 15,-18-36-15,0 35 16,35 18 0,-17 0-16,35 0 15,-18 0-15,35 0 16,-52 18-16,17-18 16,36 35-16,-36-17 15,0-18-15,36 35 16</inkml:trace>
  <inkml:trace contextRef="#ctx0" brushRef="#br0" timeOffset="-182905.9">22331 7038 0,'17'0'46,"19"35"-30,-19-17-16,19-1 0,17 36 16,-36-17-16,19-19 0,16 36 15,-16-35 1,-19 0-16,19 17 16,-19-35-1,-17-18-15</inkml:trace>
  <inkml:trace contextRef="#ctx0" brushRef="#br0" timeOffset="-182751.75">22595 7073 0,'-52'53'16,"34"-18"-16,-17 1 15,-1-1-15,19 0 0,-1 1 16,0-19-16,18 18 15,0-17-15,18 0 16</inkml:trace>
  <inkml:trace contextRef="#ctx0" brushRef="#br0" timeOffset="-182545.32">22842 7303 0,'0'52'15,"0"19"1,0-18 0,0-18-16,0 36 15,0-54-15</inkml:trace>
  <inkml:trace contextRef="#ctx0" brushRef="#br0" timeOffset="-181884.54">22437 8237 0,'-18'0'0,"18"18"31,35 17-15,-17-17-16,17 17 16,1 0-16,16 1 15,-16-1-15,17-17 16,-36-1-16,1 1 15</inkml:trace>
  <inkml:trace contextRef="#ctx0" brushRef="#br0" timeOffset="-181700.07">22648 8220 0,'-35'70'16,"-18"-17"0,36-18-16,17 1 0,-36 17 15,36-18 1</inkml:trace>
  <inkml:trace contextRef="#ctx0" brushRef="#br0" timeOffset="-181349.87">22913 8343 0,'18'18'16,"-1"-1"0,1-17-16,-1 0 15,-17 18-15,0 17 16,0-17-16,-17 17 16,-1 1-16,1-19 0,-1 1 15,0 0-15,1 17 16,34-18-1,1 1-15,17-18 16,0 18-16,-17-18 16,0 0-16</inkml:trace>
  <inkml:trace contextRef="#ctx0" brushRef="#br0" timeOffset="-180910.35">22437 9155 0,'0'35'16,"17"-17"-16,1 17 16,17 18-1,1-18-15,-1 0 0,18 1 16,-18-19-16,-17 1 16,35-1-1,-36 1-15,-17-36 0</inkml:trace>
  <inkml:trace contextRef="#ctx0" brushRef="#br0" timeOffset="-180749.85">22578 9225 0,'-18'35'0,"1"36"16,-1-18-16,18 0 15,0-18-15,0 0 16</inkml:trace>
  <inkml:trace contextRef="#ctx0" brushRef="#br0" timeOffset="-180115.65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-179113.91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-178830.02">24924 7355 0,'0'71'16,"17"17"-1,89 0 1,-70-70-16,52 0 16,-35-18-16,-18-18 15,0-17-15,-17-1 16,-18 1-1,-71-71-15,36 71 16,-18 0-16,-17 0 16,17 35-16,0 17 15,35 18-15,0 1 16</inkml:trace>
  <inkml:trace contextRef="#ctx0" brushRef="#br0" timeOffset="-178518.04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-178030.5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-177717.19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-177451.17">25083 10936 0,'-36'141'0,"36"0"16,36-35 0,-19-71-16,107 18 15,-54-53 1,-17-35-1,-35 0-15,-1-18 16,-17 18-16,-17-1 0,-36-52 16,35 35-16,-52-70 15,52 52 1,0 1-16</inkml:trace>
  <inkml:trace contextRef="#ctx0" brushRef="#br0" timeOffset="-176650.29">25665 6756 0,'-18'0'16,"36"17"-1,17 54 1,0-36-16,0 18 0,36 0 0,88 88 16,-53-70-1,88 87-15,-89-87 16,1 0-16,88 52 16,-123-70-16,35 35 15,-71-53-15,-35-17 16,0 0-1</inkml:trace>
  <inkml:trace contextRef="#ctx0" brushRef="#br0" timeOffset="-176448.82">26599 7532 0,'71'53'15,"17"0"1,-53-18-16,18 0 0,36 18 15,-54-18-15,0 1 16,-52-1 0,-54-17-1,-17-1-15,17-17 16,18 0-16</inkml:trace>
  <inkml:trace contextRef="#ctx0" brushRef="#br0" timeOffset="-176216.91">25576 7726 0,'36'0'15,"-1"0"-15,53 0 16,-17 17-16,87 36 15,-69-35-15,87 35 16,-88-35-16,53 17 16,-70-35-1,-36 0-15</inkml:trace>
  <inkml:trace contextRef="#ctx0" brushRef="#br0" timeOffset="-176100.09">26511 7849 0,'18'18'16,"0"0"-16,-1-18 0,1 17 15</inkml:trace>
  <inkml:trace contextRef="#ctx0" brushRef="#br0" timeOffset="-175783.35">25665 8678 0,'0'18'16,"70"-36"0,124-52-16,-17-1 15,105-70 1,-106 71-1,-70 17 1,-53 35 0,-35 18-16,-18-18 15,-18 18-15,0 0 16,1 0 0,17 18-16,-18 0 15,18-1-15,-18 1 16</inkml:trace>
  <inkml:trace contextRef="#ctx0" brushRef="#br0" timeOffset="-175398.7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-175016.17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-174570.85">25435 11007 0,'18'0'16,"52"-53"0,54-71-1,-53 54-15,105-124 16,18-53-16,-88 123 15,0-17-15,70-123 16,-17 17 0,-106 141-16,0-18 0,17-70 15,-35 53 1,-35 88-16,-17 36 0</inkml:trace>
  <inkml:trace contextRef="#ctx0" brushRef="#br0" timeOffset="-174392.62">26741 8925 0,'0'0'0,"0"18"0,-18-18 15,36 0-15,17 0 16,0 0-16,0 0 16,36-18-16,-36 1 15,1 17-15,-1-18 16,-18 36-16,-17-1 16,-17 36-16,-1-35 15,-17 17 1,35-17-16,-18-18 0</inkml:trace>
  <inkml:trace contextRef="#ctx0" brushRef="#br0" timeOffset="-174049.28">27005 7796 0,'-17'0'16,"-1"0"0</inkml:trace>
  <inkml:trace contextRef="#ctx0" brushRef="#br0" timeOffset="-173635.83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-173401.93">27446 8502 0,'53'0'32,"-18"18"-32,1-18 15,34 0-15,71 0 16,-70 0-16,-1 0 0,54-18 16,-89 18-16,-17 0 15,17-18-15,-35 1 16</inkml:trace>
  <inkml:trace contextRef="#ctx0" brushRef="#br0" timeOffset="-173242.29">28011 8378 0,'-18'0'0,"36"0"0,-36-17 16,0 17-16,36 0 15,0 0-15,-1 0 0,36 17 16,-18 1-16,54 17 16,-54-17-16,0 17 0,0-17 15,1 17-15,-1 1 16,-35-19-16,-18 18 15,1-17-15,-19 0 16,-52-18-16</inkml:trace>
  <inkml:trace contextRef="#ctx0" brushRef="#br0" timeOffset="-172578.47">23424 7232 0,'0'-18'16,"-17"18"0,34 0 31,36-17-47,0-19 15,71-34-15,-36 17 16,88-71-16,-70 54 15,-18-1-15,18 1 16,0-1-16,70-52 16,-105 87-16,-36 1 0,1 18 15,-19-19-15,1 19 16</inkml:trace>
  <inkml:trace contextRef="#ctx0" brushRef="#br0" timeOffset="-172434.57">24448 6385 0,'17'0'16,"18"0"-16,-17 0 0,53 18 16,-36 0-16,18-1 15,-18 1 1,-17 17-16,-18 18 16,-18 0-16</inkml:trace>
  <inkml:trace contextRef="#ctx0" brushRef="#br0" timeOffset="-171895.79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-171773.52">24130 7479 0,'-18'18'0,"1"52"16,17-35-16</inkml:trace>
  <inkml:trace contextRef="#ctx0" brushRef="#br0" timeOffset="-171340.3">23495 8555 0,'18'0'15,"-1"-18"-15,1-17 16,17-18 0,0 35-16,1-17 0,-1 0 15,71-53-15,-36 17 16,19 1-16,16-19 15,1 1-15,0-18 0,0 0 16,17-17-16,-17 0 0,-18 17 16,-17 18-16,-18-1 15,-53 72-15</inkml:trace>
  <inkml:trace contextRef="#ctx0" brushRef="#br0" timeOffset="-171072.36">23654 8273 0,'35'35'16,"-17"0"-16,52 18 16,-17-18-16,18 1 0,-1-1 15,1 0-15,-18 1 16,0-19-16,0 18 0</inkml:trace>
  <inkml:trace contextRef="#ctx0" brushRef="#br0" timeOffset="-170855.47">23372 7743 0,'17'18'16,"36"70"-1,123 177 1,-105-177-16,0 0 16,-1 18-16,-35-18 0</inkml:trace>
  <inkml:trace contextRef="#ctx0" brushRef="#br0" timeOffset="-170650.99">23513 8908 0,'35'0'32,"-17"17"-32,34 1 15,54 17-15,-35-17 16,-18 17-16,0-17 16,53-1-16,-36 36 15,-52-35-15,-36 17 16,-17-17-16</inkml:trace>
  <inkml:trace contextRef="#ctx0" brushRef="#br0" timeOffset="-170494.86">23618 9349 0,'-88'35'15,"71"-17"-15,-1 17 16,18-18-16,18 1 16,-1 0-16,19-1 0,16 1 15,1 0-15,53 35 16,-53-36-16,18 1 0,35 52 15,-54-52 1,-16 35-16</inkml:trace>
  <inkml:trace contextRef="#ctx0" brushRef="#br0" timeOffset="-170089.18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-169721.75">23495 10407 0,'-35'-106'15,"17"-35"1,18 70-16,35-70 16,36 0-16,-18 71 15,0-1-15,17-17 0,19 0 16,-1-18-16,106-106 15,-88 89-15,-1 17 0,72-106 16,-124 142 0,-18-1-16,0 18 15</inkml:trace>
  <inkml:trace contextRef="#ctx0" brushRef="#br0" timeOffset="-169454.25">23971 9666 0,'36'18'16,"16"-1"-1,-16 19-15,-1-19 16,0 19-16,53-1 15,-52-17-15,-1-1 0,53 18 16,-52-17-16,-1 35 16,-18 0-1,-17-35-15,-17 17 16</inkml:trace>
  <inkml:trace contextRef="#ctx0" brushRef="#br0" timeOffset="-168981.65">23601 9754 0,'17'-53'15,"19"-52"1,-1 52-1,-17 35-15,-1 18 0,1-18 16,35 54 0,-35-19-16,17 19 15,71 52-15,105 18 16,-34-53 0,-1-18-1,-52 18 1,-72-18-16,19 18 15,-36-18-15,1 18 16,-36-35-16</inkml:trace>
  <inkml:trace contextRef="#ctx0" brushRef="#br0" timeOffset="-168791.25">24483 9472 0,'53'53'15,"17"53"1,-17-53-16,18 17 16,-1-17-1,-52-35-15,0 0 0</inkml:trace>
  <inkml:trace contextRef="#ctx0" brushRef="#br0" timeOffset="-166194.66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-164587.12">25682 6015 0,'0'35'0,"0"36"16,0-36-16,0 53 16,18-53-1,0 18-15,-1-17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">6738 10354 0,'18'0'15,"-1"0"1,36 0-16,-17-18 16,16 18-16,-34-17 15,17 17-15,-52 0 31</inkml:trace>
  <inkml:trace contextRef="#ctx0" brushRef="#br0" timeOffset="451.15">6791 10354 0,'18'35'0,"-1"36"15,-17-18 1,0 35-1,0-35 1,0-18-16,18 18 16,0-35-16,-18 17 0,17-35 15,1 18-15,-1-18 0,1 0 16,17-36-16</inkml:trace>
  <inkml:trace contextRef="#ctx0" brushRef="#br0" timeOffset="658.21">7108 10478 0,'0'52'16,"18"-16"-16,-18-19 15,0 1-15,0 17 0,18 1 16,-18-19-16,17 1 15,1-18-15,0 0 16,-18-18 0</inkml:trace>
  <inkml:trace contextRef="#ctx0" brushRef="#br0" timeOffset="995.69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">7938 10760 0,'35'17'16,"0"-17"0,-17 0-16,35 0 15,-36 0-15,1 0 16,0 0-16,-18 18 15,-18-18-15</inkml:trace>
  <inkml:trace contextRef="#ctx0" brushRef="#br0" timeOffset="1380.92">7990 10936 0,'53'18'16,"-35"-1"-16,17-17 0,36 0 15,-1 0 1,-52 0-16,0 0 0</inkml:trace>
  <inkml:trace contextRef="#ctx0" brushRef="#br0" timeOffset="2125.43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7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">10072 11218 0,'0'18'15,"-18"0"1,36-18 0</inkml:trace>
  <inkml:trace contextRef="#ctx0" brushRef="#br0" timeOffset="3164.48">10689 11042 0,'18'71'15,"-1"-54"1,-17 36-16,18-35 16,-18-36-1,-18-17-15,1-36 16,-1 36-16,1-18 16,-1 18-16,18-53 15,0 52-15,0 1 16,0 17-16,35 1 15,-17 17-15,-1 0 0,1 17 16,0 19-16,-1-1 0,19 0 16</inkml:trace>
  <inkml:trace contextRef="#ctx0" brushRef="#br0" timeOffset="3664.96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">13194 11148 0,'-18'-18'47</inkml:trace>
  <inkml:trace contextRef="#ctx0" brushRef="#br0" timeOffset="5806.1">13617 11165 0,'0'-17'31,"-17"-1"-15,17 1-16,0-1 16,0 0-16,-18-17 0,18-36 15,-18 36-15,18-35 16,0 34-16,0 1 15,18 35-15,0 0 16,-1 0-16,1 18 16,35 17-1,17 18-15</inkml:trace>
  <inkml:trace contextRef="#ctx0" brushRef="#br0" timeOffset="6296.3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6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7">15981 10195 0,'-53'0'16,"0"53"0,18 71-1,35-36-15,0-18 0,0 107 16,17-18 0,1-89-16,35 36 15,-18-53-15,36 17 16,-36-52-16,-17-18 0,17 0 15,-17 0-15</inkml:trace>
  <inkml:trace contextRef="#ctx0" brushRef="#br0" timeOffset="8616.23">16298 10372 0,'-17'70'16,"-1"18"-16,0-35 15,18 71-15,18-71 16,0 35-16,-1-35 16,36 17-1,-17-52-15,-1 0 0,18-1 16</inkml:trace>
  <inkml:trace contextRef="#ctx0" brushRef="#br0" timeOffset="8920.6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">17074 11042 0,'0'53'16,"-17"-35"-16,-1 34 15,18-34 1,-17 0-16,17-1 0</inkml:trace>
  <inkml:trace contextRef="#ctx0" brushRef="#br0" timeOffset="9393.04">17374 10566 0,'18'17'16,"0"36"-1,-1-17 1,1-1-16,0 53 16,-1-53-16,1 36 15,-18-36-15,0 0 0,0 1 16,-18-19-16,1 36 15,-1-53-15,0 18 16</inkml:trace>
  <inkml:trace contextRef="#ctx0" brushRef="#br0" timeOffset="10090.58">17092 10654 0,'-18'0'16,"36"0"15,17 18-15,18 34 0,-35-34-16,17 35 15,-17-18-15,-18 18 16,0-18-16,-18 1 15,1-19-15,-1 1 0,0 0 16,1-18-16,-1 17 0,36-17 31,70-17-15,-53 17-16,18 0 16,-18 0-16</inkml:trace>
  <inkml:trace contextRef="#ctx0" brushRef="#br0" timeOffset="10527.73">17480 10178 0,'-17'-18'16,"17"0"0,35 54-1,53 34 1,0 36 0,-53-35-16,36 70 15,-18 35-15,-35-88 0,-18 18 16,0-18-16,0 89 15,-18-107-15,-17 1 16,-36 35-16</inkml:trace>
  <inkml:trace contextRef="#ctx0" brushRef="#br0" timeOffset="12202.87">18944 10777 0,'35'0'16,"1"0"-1,-1 0-15,71-17 16,-53-1-16,0 18 0,35-18 16,-53 1-16,0 17 15,36 0-15,-71-18 16,18 18-16,-18-17 16</inkml:trace>
  <inkml:trace contextRef="#ctx0" brushRef="#br0" timeOffset="12374.77">19332 10619 0,'-35'0'0,"0"17"16,35 1 0,-18 17-16,-17 18 15,-18 35-15,18-52 0,-18 52 16,35-71 0,0 19-16,1-36 15,17-18 1,0-17-16,-18 17 15</inkml:trace>
  <inkml:trace contextRef="#ctx0" brushRef="#br0" timeOffset="12510.11">18979 10619 0,'0'-18'16,"36"53"0,-1 36-16,-17-18 15,35 35-15,17-18 16,1 1-1,-36-53-15</inkml:trace>
  <inkml:trace contextRef="#ctx0" brushRef="#br0" timeOffset="13136.63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">20549 10795 0,'-17'0'0,"-1"0"15,0 0-15,36 0 47</inkml:trace>
  <inkml:trace contextRef="#ctx0" brushRef="#br0" timeOffset="13720.52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">21502 10389 0,'0'36'31,"0"17"-31,17 35 16,-17-18-16,0 71 16,18-70-16,0 52 15,-18-70-15,17 36 16,-17-54 0</inkml:trace>
  <inkml:trace contextRef="#ctx0" brushRef="#br0" timeOffset="18941.99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">6967 12065 0,'36'-18'16,"-19"1"-16,54-1 16,-54 0-16,54-17 15,-18 35 1,-35 0 0</inkml:trace>
  <inkml:trace contextRef="#ctx0" brushRef="#br0" timeOffset="19382.03">7091 12118 0,'17'53'16,"1"0"-1,-18-18-15,18 18 16,-1-18-16,1 1 16,0-19-16,17 1 15,0-18-15,1 0 16,-19-18-16,1 1 15</inkml:trace>
  <inkml:trace contextRef="#ctx0" brushRef="#br0" timeOffset="19537.21">7355 12188 0,'0'53'16,"18"0"-1,-18-35-15,18-18 0,17 18 16,0-18 0,-17 0-16</inkml:trace>
  <inkml:trace contextRef="#ctx0" brushRef="#br0" timeOffset="19834.64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">8290 12594 0,'18'18'16,"17"-18"0,0 0-16,-17 17 15,17-17-15,1 0 0,17 0 16,-36-17-16</inkml:trace>
  <inkml:trace contextRef="#ctx0" brushRef="#br0" timeOffset="20504.99">8343 12841 0,'53'18'15,"18"-18"1,-18 0-16,-18 0 15</inkml:trace>
  <inkml:trace contextRef="#ctx0" brushRef="#br0" timeOffset="22506.87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">10442 12894 0,'0'-18'0,"0"1"15,0 34 17,0 19-17,0-19 1</inkml:trace>
  <inkml:trace contextRef="#ctx0" brushRef="#br0" timeOffset="27791.85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">11765 12894 0,'53'18'16,"-18"-1"-1,-17-34-15,-18-1 16,0 0 0,-18 1-16,-35-36 15,18 18-15,35 17 16,0-17-16,18 17 16,17 0-16,0 1 15,1 17-15,17 0 16,-18 0-16,0 0 0,0 17 15,-17-17 1</inkml:trace>
  <inkml:trace contextRef="#ctx0" brushRef="#br0" timeOffset="28758.34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">13741 12418 0,'0'-18'0,"17"18"16,1 0-16,17 18 15,-17-18-15,35 35 16,-53-17-1,17-1-15,-17 36 16,0-35-16,-17 0 0,-18 34 16,17-34-1,0 0 1,18-1-16,0 1 0,53 0 16,-18-1-16,36 1 15,-18-18 1,-18 0-16</inkml:trace>
  <inkml:trace contextRef="#ctx0" brushRef="#br0" timeOffset="32548.43">14235 12753 0,'0'53'16,"0"-36"-16,0 1 15,-18 0-15,-17 35 16,17-36-16,0 1 16,1 0-16</inkml:trace>
  <inkml:trace contextRef="#ctx0" brushRef="#br0" timeOffset="32807.04">14587 12506 0,'0'35'15,"0"36"1,0-54-16,18 36 15,-18-17-15,0-19 16,0 1-16,0 0 0,0-1 16,18-17-1</inkml:trace>
  <inkml:trace contextRef="#ctx0" brushRef="#br0" timeOffset="33084.04">14817 12453 0,'17'0'0,"1"18"15,17 17-15,-17-17 16,17 35-1,-35-18-15,18 0 0,-18 36 16,-18-1 0,1-35-16,17-17 0,-18 0 15,18-1-15,-18-17 16,1 0 0</inkml:trace>
  <inkml:trace contextRef="#ctx0" brushRef="#br0" timeOffset="33535.48">15046 12083 0,'0'17'31,"18"1"-31,-1 17 0,19 0 16,34 36 0,-35-18-16,18 0 0,-17-18 0,-1 36 15,18 35-15,-36-36 16,-17 54-1,-17-72-15,-36 72 16,18-53-16,-71 17 16</inkml:trace>
  <inkml:trace contextRef="#ctx0" brushRef="#br0" timeOffset="35077.03">4269 11113 0,'-18'0'16,"0"17"-16,18 1 16,36 17-1,-1-35-15,0 18 16,71-1-16,-53-17 15,17 0-15,1 0 16,0 0-16,52-17 0,-70 17 16,0-18-16,0 18 15,-36 0-15,19 0 16,-19 0-16,1 0 0</inkml:trace>
  <inkml:trace contextRef="#ctx0" brushRef="#br0" timeOffset="35297.71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8">9507 4039 0,'0'-17'15,"18"-1"-15,17-17 16,1-1-16,-1 1 0,18-18 16,70-70-16,-70 70 15,88-71 1,-88 72-16,53-37 16,-71 54-16,-17 0 15,-36 35-15,1 17 16</inkml:trace>
  <inkml:trace contextRef="#ctx0" brushRef="#br0" timeOffset="36772.18">9631 3422 0,'-35'35'16,"17"1"-1,0 69-15,1-52 16,-1 88-16,18-70 16,0 52-16,0-87 15,53 17 1,-18-53-16,36 0 16,-18 0-16,-18-18 15,18 0-15,0-17 0,53 0 16,-71 17-16,18 0 15,-71 18-15,1 18 16</inkml:trace>
  <inkml:trace contextRef="#ctx0" brushRef="#br0" timeOffset="37335.15">9560 7303 0,'18'-36'15,"0"1"-15,17 17 0,18-88 16,-18 54-16,0-1 16,1 0-16,34-35 15,-52 52-15,-1 1 0,-17 17 16,18 18-16,-36-17 16</inkml:trace>
  <inkml:trace contextRef="#ctx0" brushRef="#br0" timeOffset="37572.17">9525 6791 0,'-18'35'16,"1"71"-16,-1-53 15,0 88-15,1-88 16,34 53-16,1-71 15,0-17-15,17-1 16,18-17-16,53 0 16,-53-17-16,0-1 0,0 1 15,17-19-15,-35 1 16</inkml:trace>
  <inkml:trace contextRef="#ctx0" brushRef="#br0" timeOffset="44201.7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">6932 13670 0,'0'-17'16,"18"17"15,17 0-31,-17 0 0,17 0 15,0-18-15,-17 18 16,17-18-16,0 18 0,-17-17 16</inkml:trace>
  <inkml:trace contextRef="#ctx0" brushRef="#br0" timeOffset="44724.2">7056 13653 0,'0'35'15,"0"18"1,0 17 0,0-52-16,0 0 0,17 34 15,18-34 1,-17 0-16,17-18 16,-17 0-16,17 0 0,-17 0 15</inkml:trace>
  <inkml:trace contextRef="#ctx0" brushRef="#br0" timeOffset="45041.58">7338 13670 0,'17'0'16,"19"0"-16,-19 18 16,1-1-16,0 19 15,-1-19-15,-17 36 16,0-35-16,-17 17 16,-1-17-1,0-18-15,1 17 16,34-17-1,19 0 1,-1-17 0,-17 17-16,17-18 0</inkml:trace>
  <inkml:trace contextRef="#ctx0" brushRef="#br0" timeOffset="45480.21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8">8061 14111 0,'18'18'0,"35"-18"15,-36 17-15,36-17 16,-35 18-16,-1-18 15</inkml:trace>
  <inkml:trace contextRef="#ctx0" brushRef="#br0" timeOffset="45874.59">8202 14358 0,'35'0'16,"1"0"-1</inkml:trace>
  <inkml:trace contextRef="#ctx0" brushRef="#br0" timeOffset="46571.08">9031 14252 0,'0'18'32,"18"-18"-32,-1 18 15,19-18-15,-19 0 16,1 0-16</inkml:trace>
  <inkml:trace contextRef="#ctx0" brushRef="#br0" timeOffset="46695.3">9366 14270 0,'0'18'15,"0"-1"1</inkml:trace>
  <inkml:trace contextRef="#ctx0" brushRef="#br0" timeOffset="46831.87">9648 14288 0,'18'0'15,"-18"17"1,-18-17 0</inkml:trace>
  <inkml:trace contextRef="#ctx0" brushRef="#br0" timeOffset="46938.28">9790 14323 0,'17'17'16,"-34"-17"-1</inkml:trace>
  <inkml:trace contextRef="#ctx0" brushRef="#br0" timeOffset="49480.21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">6668 14958 0,'0'17'15,"17"1"1,1 0-16,17-18 16,18 0-16,-35-18 15,35 0-15,-36 18 16,1 0-16</inkml:trace>
  <inkml:trace contextRef="#ctx0" brushRef="#br0" timeOffset="50313.41">6668 14975 0,'-18'0'16,"18"18"0,18 0-16,-18-1 15,0 1-15,0 35 16,17-35-16,-17 17 0,0 18 16,0-18-1,18-17-15,-1 35 16,-17-36-16,36 18 15,-19-35-15,1 18 16,17 0-16,-17-18 16,0 0-16,-1 0 15,1-18-15</inkml:trace>
  <inkml:trace contextRef="#ctx0" brushRef="#br0" timeOffset="50784.24">6967 15064 0,'18'17'31,"17"1"-15,-17-18-16,17 35 15,-17-17 1,-18-1-16,0 1 0,0 0 0,-18-1 16,1 1-16,17 0 31,17-18-16,18 0 1,-17 0-16,35 0 16</inkml:trace>
  <inkml:trace contextRef="#ctx0" brushRef="#br0" timeOffset="51114.68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">8202 15452 0,'18'0'32,"35"0"-32,0 0 15,-18 0-15,0 0 16,-17 0-16,-1 0 15</inkml:trace>
  <inkml:trace contextRef="#ctx0" brushRef="#br0" timeOffset="51741.71">8308 15663 0,'18'18'16,"17"0"-1,53-18 1,-70 0-16</inkml:trace>
  <inkml:trace contextRef="#ctx0" brushRef="#br0" timeOffset="55490.43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">19826 11448 0,'-18'0'16,"36"0"15,17 0-31,1 0 16,34 0-16,89 0 15,-71 0-15,159 0 16,-106 0-16,177 0 15,-142 0-15,177-18 16,-194 18-16,-36 0 16,-17-18-16,-35 18 0,-19 0 15,-34 0-15</inkml:trace>
  <inkml:trace contextRef="#ctx0" brushRef="#br1" timeOffset="89954.39">20232 11959 0,'0'0'0,"0"18"31,17 52-16,1-34 1,-18 17-16,0 17 0,0 54 16,0-71-16,0-18 15,0 53-15,18-70 16,-18 17-16,17-35 16</inkml:trace>
  <inkml:trace contextRef="#ctx0" brushRef="#br1" timeOffset="90254.29">20638 12224 0,'-18'70'16,"0"19"-1,18-19 1,36-52-16,52 17 15,0-53 1,-18-35 0,1-17-16,-53-1 15,-18 36-15,-18-18 16,-35 18 0,18 35-16,0 0 0,-1 0 15,19 17-15,-1 1 0,-17 0 16,52-1-1</inkml:trace>
  <inkml:trace contextRef="#ctx0" brushRef="#br1" timeOffset="90522.59">21202 12312 0,'0'71'0,"0"-36"16,35 18 0,-17-18-16,17-35 0,53 18 15,-52-36-15,34-17 16,-35-1-16,-17-34 16,-18 17-16,-35-18 15,0 18-15,-1 18 16,-70 0-1,54 35-15,16 0 0,1 18 16,0-1-16</inkml:trace>
  <inkml:trace contextRef="#ctx0" brushRef="#br1" timeOffset="91225.93">21908 11836 0,'17'0'16,"1"0"-1,-1 0-15,19 0 0,17 0 16,0 0-16,-18 17 15,-18-17-15,19 18 0,-19 17 16,-17 1-16,0-1 16,0 0-16,-17-17 0,-1 17 15,0-17-15,-17 35 16,35-36-16,-17 18 16,17-17-16,0 0 15</inkml:trace>
  <inkml:trace contextRef="#ctx0" brushRef="#br1" timeOffset="91349.11">22225 12524 0,'0'53'16,"0"-18"-16,-18-35 15</inkml:trace>
  <inkml:trace contextRef="#ctx0" brushRef="#br1" timeOffset="91977.32">21290 12153 0,'0'-17'0,"-17"17"31,17 17-31,-36 18 16,19-17-16,-19 35 16,19-18-16,-19 18 15</inkml:trace>
  <inkml:trace contextRef="#ctx0" brushRef="#br0" timeOffset="106453.75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">13776 7585 0,'0'17'0,"0"36"16,0-17-16,35 52 15,-17-18-15,0-17 16,17 18-16,-18-1 16,19-17-16,-1 0 0,18 53 15,-18-71-15,0 1 16,1-1-16,-19-18 0,36 19 16,-35-19-1,0-17-15</inkml:trace>
  <inkml:trace contextRef="#ctx0" brushRef="#br0" timeOffset="113572.5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">26176 10707 0,'35'-18'15,"-17"1"-15,17 17 16,18-18-16,-17 0 16,16 1-16,1-1 15,-17 18-15,-1 0 0</inkml:trace>
  <inkml:trace contextRef="#ctx0" brushRef="#br0" timeOffset="125017.64">26758 9878 0,'18'0'62,"-1"-18"-46,1 18-16,17-17 16,-17 17-16,17 0 15,-17 0-15,0 0 16,-36 0-1</inkml:trace>
  <inkml:trace contextRef="#ctx0" brushRef="#br0" timeOffset="125251.05">26776 9860 0,'0'35'16,"0"-17"-16,0 17 16,17 1-16,1 69 15,0-87-15,17 35 16,-17-35-16,52-1 16,-52-17-16,35 0 15,-36 0-15,1 0 16,0-17-1</inkml:trace>
  <inkml:trace contextRef="#ctx0" brushRef="#br0" timeOffset="125456.99">27111 9966 0,'0'35'0,"0"1"16,18-1 0,-18-18-16,0 19 0,17-1 15,1 0 1,-18-17-16,35-18 16</inkml:trace>
  <inkml:trace contextRef="#ctx0" brushRef="#br0" timeOffset="125789.17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">27570 10478 0,'35'0'16,"35"0"0,1-18-1,-53 18-15,17 0 16</inkml:trace>
  <inkml:trace contextRef="#ctx0" brushRef="#br0" timeOffset="126196.14">27587 10672 0,'53'17'16,"0"1"-1,-18-18-15,36-18 16,-36 18-16</inkml:trace>
  <inkml:trace contextRef="#ctx0" brushRef="#br0" timeOffset="126930.02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">29139 9790 0,'18'-18'15,"35"0"-15,-18 18 16,36-17-16,-36-1 16,-17 18-16,17 0 15</inkml:trace>
  <inkml:trace contextRef="#ctx0" brushRef="#br0" timeOffset="127386.73">29192 9772 0,'18'18'16,"-18"17"0,0-17-16,18 34 15,-1 19-15,1-36 16,0 18-16,-1-35 16,-17-1-16,18-17 0,-1 18 15,1 0-15,0-18 16,-1 0-16,1-18 15,0 18 1</inkml:trace>
  <inkml:trace contextRef="#ctx0" brushRef="#br0" timeOffset="127797.52">29598 9860 0,'-18'35'16,"18"1"-16,0-19 0,0 19 15,0-19 1,18 1-16,0 0 0,-18-1 16</inkml:trace>
  <inkml:trace contextRef="#ctx0" brushRef="#br0" timeOffset="128165.31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">30145 10495 0,'18'0'15,"17"18"1,18 35 0,35 0-16,-35-18 0,35 35 15,0-17 1,-53-35-16,36 35 16,-53-53-16,-1 18 15,-17-36 1</inkml:trace>
  <inkml:trace contextRef="#ctx0" brushRef="#br0" timeOffset="128911.66">30533 10495 0,'-35'71'15,"-36"17"1,18-18-16,36-34 15,-1-1-15,0 18 16,18-35-16,0 17 16</inkml:trace>
  <inkml:trace contextRef="#ctx0" brushRef="#br0" timeOffset="129320.89">31238 10548 0,'18'0'15,"35"0"1,-18-18-16,54 18 16,-37-17-16,37 17 15,-54 0-15,0-18 16,-17 18-16</inkml:trace>
  <inkml:trace contextRef="#ctx0" brushRef="#br0" timeOffset="129498.95">31468 10248 0,'17'88'16,"-17"18"-16,18-53 16,-18 53-16,18-53 15,-1 53-15,1-53 16,0 0-16</inkml:trace>
  <inkml:trace contextRef="#ctx0" brushRef="#br0" timeOffset="130806.87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">32491 9807 0,'35'-17'15,"18"17"1,0 0-1,-35 0-15,17 17 16,-17-17 0,-36 0-16</inkml:trace>
  <inkml:trace contextRef="#ctx0" brushRef="#br0" timeOffset="131181.22">32544 9913 0,'0'71'16,"0"-1"-1,17-17-15,1-18 0,17-17 16,1 0 0,-1-18-1,-17 0-15</inkml:trace>
  <inkml:trace contextRef="#ctx0" brushRef="#br0" timeOffset="131344.88">32773 10037 0,'0'52'0,"18"1"15,-18-35 1,17 0-16,-17-1 16,18-17-16,-18 18 0</inkml:trace>
  <inkml:trace contextRef="#ctx0" brushRef="#br0" timeOffset="131674.15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29">26899 11606 0,'18'-17'16,"0"17"-16,-1-18 15,54 0-15,-36 1 16,36-1-1,-36 18-15,-17-17 0,-1 17 16</inkml:trace>
  <inkml:trace contextRef="#ctx0" brushRef="#br0" timeOffset="134304.54">26988 11642 0,'35'70'16,"-18"-34"-16,36 16 0,-35-16 15,35-1 1,-35-17-16,17-1 16,-18-17-16,1 0 15,-18-17-15</inkml:trace>
  <inkml:trace contextRef="#ctx0" brushRef="#br0" timeOffset="134454.26">27270 11695 0,'0'53'16,"0"-1"-1,0-16 1,17-19-16</inkml:trace>
  <inkml:trace contextRef="#ctx0" brushRef="#br0" timeOffset="134743.44">27376 11518 0,'35'-17'16,"-18"17"0,1 0-16,35 0 15,-35 17 1,-1 18-16,1-17 15,0 35-15,-18-18 16,0 18 0,-18-35-16,18 17 0,0-17 15,-18-18-15,18 17 16,-17-17 0,17-17-1,-18 17-15,0 0 0,1 0 16</inkml:trace>
  <inkml:trace contextRef="#ctx0" brushRef="#br0" timeOffset="134983.28">27693 11977 0,'35'17'16,"1"-17"-16,34 18 16,-52-18-16,17 0 15,-17 18-15</inkml:trace>
  <inkml:trace contextRef="#ctx0" brushRef="#br0" timeOffset="135087.1">27746 12136 0,'35'17'16,"1"1"-16,-19-18 0,36 0 16</inkml:trace>
  <inkml:trace contextRef="#ctx0" brushRef="#br0" timeOffset="135805.75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">29087 11659 0,'17'-17'15,"18"-1"1,-17 18-16,35-35 0,-35 35 15,-1 0-15,19 0 16,-1-18-16,-18 18 16,1 0-16,-36 0 15</inkml:trace>
  <inkml:trace contextRef="#ctx0" brushRef="#br0" timeOffset="136234.85">29157 11642 0,'0'35'0,"18"-17"0,-18 17 16,17 35 0,-17-52-16,18 17 0,-18-17 15,0 17-15,35 1 16,-17-19-16,17-17 16,-17 0-1,17-17-15</inkml:trace>
  <inkml:trace contextRef="#ctx0" brushRef="#br0" timeOffset="136400.97">29457 11800 0,'-18'36'15,"18"-1"1,18-17-1,0-1 1,-1-17-16,-17-17 0</inkml:trace>
  <inkml:trace contextRef="#ctx0" brushRef="#br0" timeOffset="136700.97">29580 11589 0,'18'-18'15,"0"18"-15,-1 0 16,1 0-16,0 0 16,-1 18-16,1-1 15,0 1-15,-1 17 16,-17 1 0,0 17-16,0-18 15,-17 18-15,17-18 16,0 0-16,0-17 15,0 0-15,0-36 32,-18 0-17,0 18-15,1-17 16</inkml:trace>
  <inkml:trace contextRef="#ctx0" brushRef="#br0" timeOffset="137184.54">30374 11677 0,'-17'-18'16,"17"36"0,0 0-16,-18 17 0,18 88 15,-18-52 1,18-1-16,-17 107 0,-1-89 15,36 53-15,-1-88 16,36 35 0,-35-70-16,17 0 15,0-18-15,-17 0 0</inkml:trace>
  <inkml:trace contextRef="#ctx0" brushRef="#br0" timeOffset="137490.9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">30674 12383 0,'18'-18'0,"88"0"16,-18 18-1,-35 0 1,-18 0-16,35-17 15,-34 17-15</inkml:trace>
  <inkml:trace contextRef="#ctx0" brushRef="#br0" timeOffset="137940.91">31186 11695 0,'52'0'15,"1"-18"1,18 0 0,-36 1-16,1 17 15</inkml:trace>
  <inkml:trace contextRef="#ctx0" brushRef="#br0" timeOffset="138108.26">31238 11730 0,'0'53'16,"0"-36"0,18 19-16,0 34 15,17-34-15,-17-1 16,35-18-16,0 1 16,-36-18-16,18-18 15</inkml:trace>
  <inkml:trace contextRef="#ctx0" brushRef="#br0" timeOffset="138352.29">31556 11783 0,'0'17'0,"0"19"15,0-1-15,0 0 16,18-17-16,-18 0 16,17-1-1,-17 1 1</inkml:trace>
  <inkml:trace contextRef="#ctx0" brushRef="#br0" timeOffset="138724.67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">31944 11483 0,'18'35'16,"35"36"-1,17 35-15,1 17 16,-54-52-16,36 70 16,-35-71-16,0 71 15,-36-70-15,18 0 16,-18-1-16,-17-17 0,-53 88 15,35-88-15,-18 18 16</inkml:trace>
  <inkml:trace contextRef="#ctx0" brushRef="#br0" timeOffset="140403.34">29175 7973 0,'0'-71'16,"0"18"-1,0 36-15,-18-1 16,18 36-16,0 17 16,0 88-16,-18-52 15,1 105-15,-1-87 16,-52 193 0,52-212-16,0 1 15,18-1-15,0 19 16,0-54-16,18 0 15,0-17-15,-1-18 16</inkml:trace>
  <inkml:trace contextRef="#ctx0" brushRef="#br0" timeOffset="140689.76">28769 8502 0,'-18'53'16,"18"35"-1,0-53-15,18 71 16,-18-53-16,35 35 16,1 0-1,-19-70-15,19 17 0,34-35 16,-17 0-16,-18-17 15,124-71 1,-53 17-16,-36 18 16,-17 18-1,-35 35 1</inkml:trace>
  <inkml:trace contextRef="#ctx0" brushRef="#br0" timeOffset="141689.97">31274 13106 0,'0'-18'0,"-18"36"15,18 35 1,0-18 0,18 18-16,17 53 15,0-53-15,18 88 16,-17-88-16,34 52 15,-35-52-15,71 18 16,-71-36-16,54 0 16,-36-35-16,-18 0 15,-18-17-15,-17-18 16</inkml:trace>
  <inkml:trace contextRef="#ctx0" brushRef="#br0" timeOffset="142075.21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">25594 14923 0,'53'0'0,"-18"17"15,1 18 1,-19-17-16,1 17 16,-36 1-1,18-1-15,-17-17 0,-1 34 16,18-34-16,0 17 15,0-17-15,18 0 16,-1-1-16,18-17 16,-17 0-16,0 0 0,-1-17 15,-17-1 1</inkml:trace>
  <inkml:trace contextRef="#ctx0" brushRef="#br0" timeOffset="146077.21">25682 15134 0,'88'0'15,"-35"0"-15,-17 0 16,-1 0-16,0 0 0,-17 0 16</inkml:trace>
  <inkml:trace contextRef="#ctx0" brushRef="#br0" timeOffset="146528.11">24624 15311 0,'0'17'32,"18"18"-32,-1 1 15,1 52 1,-1 0-16,-17-53 16,36 54-16,-36-54 15,17-17-15,1 34 16,-18-34-1,-18-36 1</inkml:trace>
  <inkml:trace contextRef="#ctx0" brushRef="#br0" timeOffset="146817.13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7">18080 14482 0,'0'35'0,"0"88"15,18-70-15,-1 71 16,1-54-16,17 1 16,-17-36-16,-1 0 15,1-35-15,-36-17 16</inkml:trace>
  <inkml:trace contextRef="#ctx0" brushRef="#br0" timeOffset="147823.56">17939 14817 0,'17'88'0,"19"-18"16,17-17-1,0-35 1,-18 0-16,18-36 15,-36 0-15,19-17 16,-19 17-16,1-34 16,-18 16-16,0 19 15,0-1-15,-18 36 16</inkml:trace>
  <inkml:trace contextRef="#ctx0" brushRef="#br0" timeOffset="151438.87">24500 13723 0,'0'-18'15,"18"1"1,-18-1-16,0 36 31,0-1-15,0 19-16,0 17 16,0-18-16,0 0 15,0 36 1,18-1-16,-18-34 15,17 16-15,-17-34 16,0 0-16,18-1 16,-18-34-16,0-1 15,-18 0 1</inkml:trace>
  <inkml:trace contextRef="#ctx0" brushRef="#br0" timeOffset="151806.11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5">18203 16175 0,'0'53'0,"0"-36"16,18 1-16,-18 0 15,18-18 1,-1 0 0</inkml:trace>
  <inkml:trace contextRef="#ctx0" brushRef="#br0" timeOffset="152956.87">18221 15857 0,'-18'0'16,"18"36"0,0-19-1,0 1-15,18 17 0,-18 0 16,18 54-16,-18-54 15,0 53-15,0-53 16,-18 54-16,18-54 16,-18 18-1</inkml:trace>
  <inkml:trace contextRef="#ctx0" brushRef="#br0" timeOffset="153262.11">18027 16210 0,'0'18'16,"0"-1"-16,35 19 15,1 17 1,-19-18-16,1-17 16,-1-1-16,1 1 0,0-1 15,-1 1-15,19-18 16,-19 0-16,19-18 16,-19 1-16,18-36 15,-17 35-15,0-17 16,-1 17-16,1 1 15</inkml:trace>
  <inkml:trace contextRef="#ctx0" brushRef="#br0" timeOffset="173341.37">24765 10619 0,'0'-18'31,"18"18"-15,17 0-1,-17 18-15,-1-18 0,54 17 16,-18 1-16,53-18 15,-54 0-15,54-18 16,-70 18 0,34-17-16,-35 17 15,-17-18-15,-18 0 16,-18 18 0</inkml:trace>
  <inkml:trace contextRef="#ctx0" brushRef="#br0" timeOffset="173599.05">25206 10442 0,'18'0'16,"-1"18"-1,1 0-15,35-1 16,-36 1-16,19-1 0,-1 1 15,-17-18-15,17 18 16,0-18-16,0 17 0,1 1 16,-19 0-16,-17-1 15,-17 19-15,-1-19 16,-52 36-16,17-18 16,-36 36-1,37-36-15</inkml:trace>
  <inkml:trace contextRef="#ctx0" brushRef="#br0" timeOffset="-201502.92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-200891.5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-200763.56">10089 14164 0,'0'35'16,"-17"-17"0,17 0-1,0-1-15</inkml:trace>
  <inkml:trace contextRef="#ctx0" brushRef="#br0" timeOffset="-200084.94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-199500.98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-199112.17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-198988.56">12224 14323 0,'0'17'16,"-18"-17"-1</inkml:trace>
  <inkml:trace contextRef="#ctx0" brushRef="#br0" timeOffset="-198088.36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-197627.01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-197337.19">13917 13423 0,'-18'106'0,"1"18"16,17-72-16,17 90 16,1-19-1,17-70-15,-17 0 0,35 35 16,17-17-1,-52-54-15,0 1 16,17 0-16</inkml:trace>
  <inkml:trace contextRef="#ctx0" brushRef="#br0" timeOffset="-196480.76">14376 13617 0,'0'18'16,"0"35"0,0 0-16,17 53 15,-17-36-15,36 54 16,17-19-1,-18-69-15,0-1 0,-17 0 16</inkml:trace>
  <inkml:trace contextRef="#ctx0" brushRef="#br0" timeOffset="-195324.29">14764 13776 0,'17'18'47,"1"35"-47,-18-18 15,18 18-15,-18-18 16,17 18 0,-17-35-16,0 17 15</inkml:trace>
  <inkml:trace contextRef="#ctx0" brushRef="#br0" timeOffset="-194945.53">15064 14023 0,'-18'18'0,"18"34"15,0-34-15,0 35 16,0-35-16,-18 17 16</inkml:trace>
  <inkml:trace contextRef="#ctx0" brushRef="#br0" timeOffset="-194561.99">15293 13847 0,'18'-18'0,"17"18"16,18 18-1,-36-18-15,1 0 0,0 35 16,-18-18 0,-18 36-1,0-17-15,1-19 0,17 1 16,-18 0-16,0-1 15,36 1-15,17-18 16,-17 0 0,17 0-16,-17 0 0,17 0 15,-17 0-15,0-18 0</inkml:trace>
  <inkml:trace contextRef="#ctx0" brushRef="#br0" timeOffset="-194284.18">15681 13758 0,'18'18'16,"35"35"-1,-36 0 1,1-18-16,-1-17 0,1 17 16,-18 18-16,0-35 15,-35 17-15,17-18 16,1-17-16,-19 0 16</inkml:trace>
  <inkml:trace contextRef="#ctx0" brushRef="#br0" timeOffset="-194013">15628 13335 0,'35'35'15,"18"53"-15,0-17 16,35 70 0,-52-53-16,17 53 15,-18-70-15,-18-18 0,-17 53 16,0-53 0,0-18-16,-35 36 0,0-54 15,17 1-15,1-1 16</inkml:trace>
  <inkml:trace contextRef="#ctx0" brushRef="#br0" timeOffset="-193422.03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-193265.13">16545 13705 0,'18'18'0,"17"70"15,-17-35-15,17 0 0,36 53 16,-36-71 0,0 18-16,18 0 15,-35-35-15,-1-18 16</inkml:trace>
  <inkml:trace contextRef="#ctx0" brushRef="#br0" timeOffset="-192921.13">17110 13794 0,'17'35'16,"-17"88"0,18-70-1,17 18 1,-17-54-16,0 1 0,17-18 16,0-18-1,-35 1-15,18-1 0,-1-35 16,-17 18-16,-17-18 15,17 18-15,-36 0 16,1 35-16,0 0 16,17 0-16,18 17 15,0 1 1,18-1-16,0-17 16</inkml:trace>
  <inkml:trace contextRef="#ctx0" brushRef="#br0" timeOffset="-192788.85">17480 13970 0,'0'18'16</inkml:trace>
  <inkml:trace contextRef="#ctx0" brushRef="#br0" timeOffset="-192488.1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-192259.37">18098 13635 0,'17'18'15,"-17"-1"-15,18 54 16,-18-18-16,17 52 16,-17-52-16,18 53 15,0-71-15,-18 1 16</inkml:trace>
  <inkml:trace contextRef="#ctx0" brushRef="#br0" timeOffset="-182994.87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-169014.58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-168590.97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-149277.82">21943 10037 0,'-18'0'16,"18"-18"15,35-17-15,1-1-16,52-52 15,-18 35-15,-17-17 16,36 17-16,-19-18 0,71-52 16,-70 70-16,-1 0 15,19-18-15,-54 36 16,0 0-16,-35 17 16,-35 18-16</inkml:trace>
  <inkml:trace contextRef="#ctx0" brushRef="#br0" timeOffset="-148962.25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">7761 9754 0,'0'-17'47,"35"-19"-31,18 1-16,-35 0 16,35 0-1,-35-1-15,34-17 16,-34 36-16,0-19 15,-1 19-15,1-1 16,0 18 0,-1 35-16,1-17 15,0 0-15,-1-1 0,1 1 16,17 35 0,-17-35-16,35 17 15,-36-18-15</inkml:trace>
  <inkml:trace contextRef="#ctx0" brushRef="#br0" timeOffset="1941.45">10636 9384 0,'0'18'16,"0"17"-1,0 0-15,0 53 16,18-17-16,-18 17 0,0 18 15,0 106-15,-18-107 16,1 107 0,17-124-16,0-17 0,0 35 15,0-53-15,17-1 16,-17-34-16,18-18 16,-18-18-16</inkml:trace>
  <inkml:trace contextRef="#ctx0" brushRef="#br0" timeOffset="2381.0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">24888 1993 0,'36'0'16,"-1"-17"-1,71-1-15,-53 0 16,0 1-16,53-1 16,-71 18-16,0 0 15</inkml:trace>
  <inkml:trace contextRef="#ctx0" brushRef="#br0" timeOffset="10640.29">26423 1887 0,'18'0'31,"17"0"-15,36-17-16,-54 17 15,18 0-15,-17-18 0,35 18 16,-35 0-16,-1 0 16,1 0-1</inkml:trace>
  <inkml:trace contextRef="#ctx0" brushRef="#br0" timeOffset="10807.25">26494 2011 0,'35'17'0,"-17"-17"15,34 18 1,-16-18-16,17-18 0,-18 18 0,0 0 15,0 0-15,-17-17 0,0 17 16</inkml:trace>
  <inkml:trace contextRef="#ctx0" brushRef="#br0" timeOffset="11629.7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">28222 1482 0,'18'0'31,"17"0"-15,0 0-16,18 0 15,-35-18-15,0 18 16,-1 0-16,1 0 0</inkml:trace>
  <inkml:trace contextRef="#ctx0" brushRef="#br0" timeOffset="12714">28328 1588 0,'18'70'16,"-1"-52"-16,1 35 16,-18-36-16,18 1 0,-18 17 15</inkml:trace>
  <inkml:trace contextRef="#ctx0" brushRef="#br0" timeOffset="13224.34">28681 1870 0,'17'0'47,"19"35"-31,-19-35-16,1 18 15,0-1-15,35 19 16,-18-19-16,-17 1 16,-1-1-16,36 1 15,-53 0-15,18-18 0,-18 17 16</inkml:trace>
  <inkml:trace contextRef="#ctx0" brushRef="#br0" timeOffset="13408.23">28893 1870 0,'-53'53'16,"35"-18"-16,-53 35 16,54-34-1,-19-1-15,19 0 16,17-17-16,-18 0 0,18-1 0</inkml:trace>
  <inkml:trace contextRef="#ctx0" brushRef="#br0" timeOffset="15683.72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">25506 1217 0,'17'0'0,"1"0"31,0 0-15,-1 0-16,1 0 0,17 0 16,-17 0-16,0-18 15,-1 18-15</inkml:trace>
  <inkml:trace contextRef="#ctx0" brushRef="#br0" timeOffset="21344.15">25559 1217 0,'17'0'15,"-17"18"1,0-1-16,18 19 0,-18-19 16,0 54-16,0-54 15,0 19-15,18 17 16,-18-18-16,17-35 0,1 35 15,17-35 1,-17 0-16,0 0 16,-1 0-16,1-17 0,17-1 15</inkml:trace>
  <inkml:trace contextRef="#ctx0" brushRef="#br0" timeOffset="21587.79">25912 1305 0,'0'18'0,"0"0"16,0-1-16,0 18 15,17 1-15,-17-19 0,0 19 16,18-19 0,-18 1-16,17-18 15</inkml:trace>
  <inkml:trace contextRef="#ctx0" brushRef="#br0" timeOffset="21951.02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">27623 1393 0,'17'0'15,"18"0"1,-17 0-16,0-17 0,17 17 15,-17-18 1,-1 18-16,1-17 16</inkml:trace>
  <inkml:trace contextRef="#ctx0" brushRef="#br0" timeOffset="24309.78">27675 1376 0,'0'53'16,"0"-36"-1,-17 36-15,17-35 16,0 17-16,0-17 0,0 17 16,0-17-16,35 17 15,-17-35-15,35 18 16,-36-18-16,19 0 15,-19 0 1,-17-18-16</inkml:trace>
  <inkml:trace contextRef="#ctx0" brushRef="#br0" timeOffset="24514.05">27869 1535 0,'0'17'15,"0"19"-15,0-1 16,18 0-16,-18-17 16,18-1-16,-1-17 15,1 0-15</inkml:trace>
  <inkml:trace contextRef="#ctx0" brushRef="#br0" timeOffset="24886.98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">30551 1288 0,'52'-18'16,"19"0"-1,-53 18 1,-1-17-16</inkml:trace>
  <inkml:trace contextRef="#ctx0" brushRef="#br0" timeOffset="25754.04">30586 1305 0,'17'36'16,"-17"-1"-16,0 18 15,0-18 1,0-17-16,0 17 0,18-17 16,0 17-16,-1-17 15,1-18-15,0 0 16,17-18 0,-17 18-16,-18-18 0,17 18 15</inkml:trace>
  <inkml:trace contextRef="#ctx0" brushRef="#br0" timeOffset="25960.81">30886 1376 0,'0'35'15,"17"0"-15,-17 1 16,18-19-16,-18 1 16,18 0-16,-1-1 15</inkml:trace>
  <inkml:trace contextRef="#ctx0" brushRef="#br0" timeOffset="26340.1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8">25735 2028 0,'-17'18'47,"17"0"-31,-18-1-16,18 1 15,0 17-15,0-17 0,0 35 16,0-35-1,0-1-15,0 36 16,0-35-16,0-1 0,0 1 16,18-18-16,-18 18 15</inkml:trace>
  <inkml:trace contextRef="#ctx0" brushRef="#br0" timeOffset="35368.94">28011 2134 0,'0'-17'15,"0"34"1,17-17-1,-17 18 1,0 0-16,18-1 0,-18 36 16,0-18-1,0-17-15,0 17 0,0-17 16,0 17-16</inkml:trace>
  <inkml:trace contextRef="#ctx0" brushRef="#br0" timeOffset="39201.53">30833 2099 0,'17'0'15,"-17"18"64,0-1-64,0 19-15,0-19 16,0 1-16,0 35 15,0-36-15,0 1 0,0 17 16,0-17 0</inkml:trace>
  <inkml:trace contextRef="#ctx0" brushRef="#br0" timeOffset="44534.16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">22666 4004 0,'-18'0'16,"18"-18"-1,0 1 16,0 34 1,0 19-17,18-1-15,-18 0 16,18-17-16,-1 0 0,1 17 16,17-35-16,0 17 15,1-17-15,17 0 16,-36-17-1,19 17-15,34-35 16,-52 17-16,17-17 16</inkml:trace>
  <inkml:trace contextRef="#ctx0" brushRef="#br0" timeOffset="47131.57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">26211 2840 0,'18'0'47,"0"0"-47,-1 0 0,36 0 15,-17-18-15,-19 18 16,1 0-16,-1 0 16,1 0-16,-36 0 15,-17 18 1</inkml:trace>
  <inkml:trace contextRef="#ctx0" brushRef="#br0" timeOffset="47827.01">26211 2840 0,'0'18'32,"0"-1"-32,0 1 15,0 17-15,0-17 16,0 35 0,0 0-16,0-36 15,0 18-15,0-17 0,18 0 16,0-1-16,-1 1 15,1-18-15,0 0 0,17 0 16,-17 0 0,-1 0-16,1 0 0</inkml:trace>
  <inkml:trace contextRef="#ctx0" brushRef="#br0" timeOffset="48099.21">26494 2963 0,'17'0'15,"-17"18"1,0 0-16,0-1 0,0 19 15,0-19 1,0 1-16,18-1 0,-18 1 16,18-18 15</inkml:trace>
  <inkml:trace contextRef="#ctx0" brushRef="#br0" timeOffset="48473.46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">26476 3598 0,'18'0'15,"-18"-17"-15,0 34 32,0 1-32,17 0 15,-17 17-15,0 0 16,0-17-16,0-1 16,0 1-1,0 17-15,0-17 16,-17-18-1</inkml:trace>
  <inkml:trace contextRef="#ctx0" brushRef="#br0" timeOffset="49829.75">27270 3316 0,'17'0'31,"19"0"-16,34 0 1,-35-18-16,-17 18 0,17 0 16,-17 0-16</inkml:trace>
  <inkml:trace contextRef="#ctx0" brushRef="#br0" timeOffset="49983.6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">29369 3475 0,'53'-18'16,"-18"18"0,18 0-16,-18-17 15,0 17-15,1-18 16,-19 0-16</inkml:trace>
  <inkml:trace contextRef="#ctx0" brushRef="#br0" timeOffset="51909.37">29774 2805 0,'18'0'16,"35"-18"-16,-35 18 16,52-18-16,-35 18 15,-17 0-15,0 0 16,-36 0-16</inkml:trace>
  <inkml:trace contextRef="#ctx0" brushRef="#br0" timeOffset="52114.75">29880 2822 0,'0'0'0,"0"18"15,0 17 1,0 18-16,0-18 15,0-17-15,18 35 16,-18-35-16,35 17 16,0-35-16,-17 17 0,17-17 15,1 18 1,-19-36-16</inkml:trace>
  <inkml:trace contextRef="#ctx0" brushRef="#br0" timeOffset="52398.21">30198 2893 0,'17'0'16,"-17"17"-1,0 36-15,0-17 16,0-19-16,18 36 16,0-35-1,-18-1-15,0 1 0</inkml:trace>
  <inkml:trace contextRef="#ctx0" brushRef="#br0" timeOffset="52815.7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1">30163 3528 0,'0'17'15,"0"19"1,0-19-16,0 19 0,0-1 15,17-17-15,-17 34 16,18-34-16,-1 17 16,1-17-16</inkml:trace>
  <inkml:trace contextRef="#ctx0" brushRef="#br0" timeOffset="53800.91">30709 2805 0,'18'0'16,"0"0"-1,-1 17-15,19 1 16,-1 52-16,0-34 16,18 70-16,-35-54 15,17 1-15,-17 0 0,-1 88 16,-17-88-16,0 88 16,-17-88-1,-1 0-15,-35 53 16,35-71-16,1 1 0,-19-1 15,-16 0-15</inkml:trace>
  <inkml:trace contextRef="#ctx0" brushRef="#br1" timeOffset="79591.57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">27340 4480 0,'18'-17'16,"17"17"-1,-17-18-15,17 18 0,0 0 16,-17-18-16,17 18 0,1-17 16,-1-1-16,0 0 15,-17 18-15,-1 0 16,-34 0-1</inkml:trace>
  <inkml:trace contextRef="#ctx0" brushRef="#br1" timeOffset="80349.53">27358 4463 0,'0'17'16,"18"1"-1,-18 0-15,0-1 16,0 18-16,0 1 16,0-1-16,0 0 15,0-17-15,17 17 0,1 1 16,-18-1-16,17-18 15,19 1-15,-1 0 16,-17-18-16,17 0 16,0 0-16,-17 0 0,0 0 15</inkml:trace>
  <inkml:trace contextRef="#ctx0" brushRef="#br1" timeOffset="86271.21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">27711 5521 0,'0'18'32,"0"17"-17,-18-17-15,18 34 16,0-34-16,0 17 15,18 1 1,-1-19-16,1 1 0,0 17 16,-1-35-1,1 0-15,0 0 16,-1 0-16,-17-17 0,0-1 16,0 0-1</inkml:trace>
  <inkml:trace contextRef="#ctx0" brushRef="#br1" timeOffset="87650.38">27693 5380 0,'18'-18'16,"-1"1"-1,-17-1-15,18 0 16</inkml:trace>
  <inkml:trace contextRef="#ctx0" brushRef="#br1" timeOffset="88613.27">28822 4639 0,'18'0'32,"17"0"-17,0 0-15,0 0 0,18 0 16,36 0-16,-37 0 15,-16 0-15,-1 0 16,0 18-16,-17-18 0,17 0 16,-17 0-16,-18 17 15,-18-17-15,1-17 16,-1 17-16</inkml:trace>
  <inkml:trace contextRef="#ctx0" brushRef="#br1" timeOffset="88985.26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">29933 4357 0,'0'-18'16,"0"36"15,0-1-31,18 19 0,-18-1 16,0 36-1,17 52-15,1-52 16,0-54 0,-18 1-16,17 17 15,-17-17-15,0-1 16</inkml:trace>
  <inkml:trace contextRef="#ctx0" brushRef="#br1" timeOffset="90747.74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">28346 5750 0,'17'0'31,"36"0"0,-35 0-31,0 0 0,17 0 16,35 18-16,-17 0 16,-17-18-16,16 0 0,-16 17 15,52-17 1,-70 0-16,17 0 0,-17 0 16,-1 0-16,-17-17 15</inkml:trace>
  <inkml:trace contextRef="#ctx0" brushRef="#br1" timeOffset="93428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">31133 5927 0,'0'17'16,"0"1"-16,0 0 15,17 17 1,-17-17-16,18-1 15,0 1-15,-1-1 16,-17-34 0</inkml:trace>
  <inkml:trace contextRef="#ctx0" brushRef="#br1" timeOffset="96830.43">31186 5627 0</inkml:trace>
  <inkml:trace contextRef="#ctx0" brushRef="#br1" timeOffset="97088.76">31291 6050 0,'18'-17'15,"0"-1"-15,-1-17 16,1 17-16,-18 0 0,18 18 16,-1 0-16,19 0 15,-19 0 1,-17 18-16,35 17 15,-35-17-15,0 0 16,0-1-16,18 1 0,-18-1 0</inkml:trace>
  <inkml:trace contextRef="#ctx0" brushRef="#br1" timeOffset="97682.58">32120 5574 0,'-17'70'16,"17"-34"-16,0 52 16,0-35-16,0-18 0,17 53 15,-17-17 1,18-36-16,17 0 15,-17-17-15,0-18 16,-1 0-16</inkml:trace>
  <inkml:trace contextRef="#ctx0" brushRef="#br1" timeOffset="98397.1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">33408 6244 0,'0'-17'16</inkml:trace>
  <inkml:trace contextRef="#ctx0" brushRef="#br0" timeOffset="125217.52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1">25753 10777 0,'53'-17'16,"17"-19"-1,-34 19-15,-1 17 0,35-35 16,-34 35-16,-19 0 16,1 0-16,0 0 0</inkml:trace>
  <inkml:trace contextRef="#ctx0" brushRef="#br0" timeOffset="150108.17">26211 10072 0,'18'0'16,"0"0"-1,35-18 1,-36 18-16,36 0 16,-35 0-16,17 0 15,-17 0-15,-1 0 16</inkml:trace>
  <inkml:trace contextRef="#ctx0" brushRef="#br0" timeOffset="150369.29">26264 10072 0,'-17'17'16,"17"1"-16,0 0 0,-18 17 15,18-17 1,0 17-16,0-17 0,18 17 0,-1 0 15,1-17 1,0 17-16,-1-35 0,1 18 16,17-1-16,-17-17 15,-1 0-15,1 0 0,0 0 16,-1-17 0</inkml:trace>
  <inkml:trace contextRef="#ctx0" brushRef="#br0" timeOffset="150720.41">26599 10160 0,'0'18'0,"0"-1"15,0 1-15,0 35 16,0-36-16,0 1 0,0 17 15,18-17-15,-18 0 16,0-1 0,18-17-1</inkml:trace>
  <inkml:trace contextRef="#ctx0" brushRef="#br0" timeOffset="151186.46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">27517 10601 0,'-18'0'15,"36"0"1,17 18 0,-17-18-16,-1 0 15,19 17-15,-19-17 16,1 0-16</inkml:trace>
  <inkml:trace contextRef="#ctx0" brushRef="#br0" timeOffset="153618.4">27534 10795 0,'36'18'15,"-1"-18"-15,18 0 16,-36-18-16,19 18 0,-19 0 16</inkml:trace>
  <inkml:trace contextRef="#ctx0" brushRef="#br0" timeOffset="154486.84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4">28575 10089 0,'35'-17'15,"-17"17"-15,35 0 16,-36-18 0,36 18-16,-35 0 15,0 0-15,-1 0 0</inkml:trace>
  <inkml:trace contextRef="#ctx0" brushRef="#br0" timeOffset="155103.97">28628 10125 0,'0'35'15,"-18"0"-15,18 1 16,0 16-1,0-34-15,18 0 0,-18-1 16,18-17-16,17 18 16,-18 0-16,19-18 15,-19 0-15,1-18 0,0 18 16</inkml:trace>
  <inkml:trace contextRef="#ctx0" brushRef="#br0" timeOffset="155304.31">28893 10195 0,'-18'53'15,"18"0"-15,0-18 16,18-17-16,-1 0 15,1-18 1</inkml:trace>
  <inkml:trace contextRef="#ctx0" brushRef="#br0" timeOffset="155736.57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29">28787 10795 0,'35'18'16,"-17"-18"-1,-1 17-15,36 1 16,-18 0-16,-35-1 0,18 18 16,-36 1-1,18-19-15,-17 1 16,-1 0-16,1-1 0,-19 1 15,36 0 1,18-1 0,35-17-1,-36 0-15,19 0 16,-19-17-16</inkml:trace>
  <inkml:trace contextRef="#ctx0" brushRef="#br0" timeOffset="156593.21">29369 9948 0,'17'-17'16,"36"-1"-1,-17 18-15,-19-18 16,19 18-16,-1 0 0,-18-17 16,-17 34-1</inkml:trace>
  <inkml:trace contextRef="#ctx0" brushRef="#br0" timeOffset="156755.04">29475 10001 0,'17'53'0,"-17"-18"15,0 1-15,0-19 16,0 1-16,18 35 16,-36-35-16</inkml:trace>
  <inkml:trace contextRef="#ctx0" brushRef="#br0" timeOffset="157506.01">29651 10724 0,'18'0'31,"35"18"-16,-18 0-15,-18-1 0,19 1 16,17 17 0,-18 1-16,-17-19 0,17 18 15,0-17 1,-53-36 0</inkml:trace>
  <inkml:trace contextRef="#ctx0" brushRef="#br0" timeOffset="157676.94">29968 10636 0,'-17'36'0,"-36"34"16,0-35-16,0 36 15,18-53 1,35-1-16,-18 18 15,36-17-15,17-18 0</inkml:trace>
  <inkml:trace contextRef="#ctx0" brushRef="#br0" timeOffset="158246.01">30533 10760 0,'18'0'46,"17"0"-46,0 0 16,0 0-16,36 0 16,-36 0-16,36-18 15,-54 18-15,1 0 16</inkml:trace>
  <inkml:trace contextRef="#ctx0" brushRef="#br0" timeOffset="159161.34">30639 10478 0,'0'17'32,"17"54"-17,-17-36-15,0 0 16,0 53-16,0-52 16,0 52-1,18-53-15,-18-17 0,18 17 0,-1-17 16</inkml:trace>
  <inkml:trace contextRef="#ctx0" brushRef="#br0" timeOffset="159979.85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">31732 10019 0,'18'0'31,"17"0"-15,-17 0-16,0 0 15,-1 0-15,1-18 0,35 18 16,-36 0 0,1 0-16</inkml:trace>
  <inkml:trace contextRef="#ctx0" brushRef="#br0" timeOffset="161754.22">31750 10037 0,'0'17'31,"0"1"-15,0-1-16,0 19 15,-35 34 1,35-34-1,-18 16-15,18-16 16,18-19-16,-1 1 16,19 0-16,17-18 15,-36 0-15,18 0 16,1 0-16,-19 0 16</inkml:trace>
  <inkml:trace contextRef="#ctx0" brushRef="#br0" timeOffset="162144.12">32085 10142 0,'0'18'16,"0"0"-1,0-1-15,-17 71 16,17-52-16,0-19 16,17 19-16,1-19 15,-1 1-15</inkml:trace>
  <inkml:trace contextRef="#ctx0" brushRef="#br0" timeOffset="162481.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">27234 11518 0,'18'0'31,"0"0"-31,17 0 16,0 0-1,1 0-15,16 0 16,-34 0-16,0 0 16,-36 0-1</inkml:trace>
  <inkml:trace contextRef="#ctx0" brushRef="#br0" timeOffset="166109.65">27252 11536 0,'0'53'15,"0"-36"-15,0 36 16,0-17-16,0-1 0,35 35 15,-17-34 1,0-19-16,35 19 16,-36-36-16,1 17 0,-1-17 15,19 18-15,-19-18 16,1-18-16</inkml:trace>
  <inkml:trace contextRef="#ctx0" brushRef="#br0" timeOffset="166336.49">27587 11677 0,'0'35'16,"0"18"-1,18-18 1,-18-17-16,18 17 16,-1-35-1</inkml:trace>
  <inkml:trace contextRef="#ctx0" brushRef="#br0" timeOffset="166682.94">27711 11553 0,'17'0'16,"1"0"-16,17 0 16,-17 0-16,0 0 15,-1 18 1,1 0-1,-18-1-15,0 1 0,0 17 16,17 18 0,-17-35-16,0 0 15,0-1-15,0 1 0,0-1 16,0 1-16,-17-18 31,-1 0-15,1 0-1,-1-18 1</inkml:trace>
  <inkml:trace contextRef="#ctx0" brushRef="#br0" timeOffset="167036.29">27517 12294 0,'17'0'0,"1"18"15,0 0-15,-1-18 16,19 35-16,-19-17 15,1-18-15,-18 17 16,0 1-16,0-1 16,0 1-1,-18 0-15,1-18 16,17 17-16,17 1 16,1-18-1,17 18 1,-17-18-16,17-18 15</inkml:trace>
  <inkml:trace contextRef="#ctx0" brushRef="#br0" timeOffset="167248.16">28187 12083 0,'71'0'15,"-36"-18"1,0 18-16,18 0 16,-35 0-16</inkml:trace>
  <inkml:trace contextRef="#ctx0" brushRef="#br0" timeOffset="167386.62">28187 12241 0,'0'18'15,"35"-18"1,-17 18-16,35-18 16,-18 0-16,0-18 0,-17 18 15</inkml:trace>
  <inkml:trace contextRef="#ctx0" brushRef="#br0" timeOffset="168161.03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">29669 11606 0,'17'-17'31,"-34"17"-31,-1 53 16,0-18-16,-17 71 16,17-36-16,1 1 15,17 17-15,0 71 16,17-89-16,36 36 15,-35-53-15,17-18 16,18-17-16,-18 0 0,-17-1 16</inkml:trace>
  <inkml:trace contextRef="#ctx0" brushRef="#br0" timeOffset="168828.68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">30039 12171 0,'53'-18'0,"0"36"16,0-18-1,-18 0-15,53 0 16,-35-18-16</inkml:trace>
  <inkml:trace contextRef="#ctx0" brushRef="#br0" timeOffset="169243.6">30586 11536 0,'53'-18'15,"-18"18"1,-17 0-16,-1 0 16</inkml:trace>
  <inkml:trace contextRef="#ctx0" brushRef="#br0" timeOffset="169434.4">30551 11571 0,'17'53'16,"1"53"0,-1-88-16,-17 17 15,71 18-15,-18-36 16,-18-17-1,-17 0-15,0 0 16,-1-17-16</inkml:trace>
  <inkml:trace contextRef="#ctx0" brushRef="#br0" timeOffset="169640.13">30868 11624 0,'0'35'16,"0"36"-1,0-36 1,18-17-16,-18-1 0,17 19 16,1-36-1</inkml:trace>
  <inkml:trace contextRef="#ctx0" brushRef="#br0" timeOffset="170011.7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">30674 12330 0,'18'0'16,"-1"0"-16,1 0 0,35 17 16,0-17-1,-36 18-15,1-18 0,-18 35 16,-18-17-16,-17 17 16,18-17-16,-19-1 15,36 1-15,-17 17 16,34-17-1,19-18 1,-1 0-16,-18 0 0,36-18 16</inkml:trace>
  <inkml:trace contextRef="#ctx0" brushRef="#br0" timeOffset="171035.34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">26617 9737 0,'0'-18'62,"0"0"-46,0 1 0,0-1-16,0 0 0,18 1 15,-18-18-15,17-36 16,-17 18-16,18 0 0,0-88 16,-1 35-1,-17 53-15,18 18 0,-18 0 16,18 17-16,-18 0 15,0 36 1,17 0 0</inkml:trace>
  <inkml:trace contextRef="#ctx0" brushRef="#br1" timeOffset="188001.56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">26247 11553 0,'17'-17'16,"-34"17"31,-1 53-47,0-18 15,1 0-15,-1 18 0,-17-17 16,-18 52 0,18-35-16,-1 0 0,1-1 15,-18 19-15,36-36 16,-1-17-16,18 0 0,18-36 16,-1-17-1</inkml:trace>
  <inkml:trace contextRef="#ctx0" brushRef="#br1" timeOffset="189488.22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-210573.7">23407 16316 0,'17'18'31,"19"-1"-15,-1 1-1,18 17-15,17 0 16,-17 1-16,0-19 0,53 19 16,-53-19-16,-18-17 15,18 18-15,18-18 16,-54 0-16,19 0 15,-36-18-15</inkml:trace>
  <inkml:trace contextRef="#ctx0" brushRef="#br0" timeOffset="-210183.54">23548 16563 0,'-18'0'16,"18"-18"-1,-17-35 1,-1 0-16,0 18 15,1-35-15,-1 34 16,0 1-16,1-35 16,-18 17-16,17 35 15,0 0 1,18 36 0,36 0-1,34 17 1,-35-17-16,1-18 0,-1 17 0,35 1 15,1-1 1,-36-17-16</inkml:trace>
  <inkml:trace contextRef="#ctx0" brushRef="#br0" timeOffset="-209734.63">23460 17586 0,'-18'0'16,"53"18"-1,-17-1 1,17 1-16,1-18 0,34 18 16,-35-1-1,1-17-15,-1 18 0,-17-18 16,35 17-16,-53 1 16,17-18-16,-17 18 15</inkml:trace>
  <inkml:trace contextRef="#ctx0" brushRef="#br0" timeOffset="-209349.02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-201550.1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-198204.53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">8202 2752 0,'-18'17'15,"18"1"1,-17 0-16,17 17 16,0 0-16,-18 36 15,18-36-15,18 36 16,-1-54-16,19 36 16,-19-53-16,19 18 15,-19-1-15,36-17 16,-18 0-16,-17-17 0,35-1 15,-35 0 1,-1 1-16</inkml:trace>
  <inkml:trace contextRef="#ctx0" brushRef="#br0" timeOffset="1052.44">8061 5292 0,'-18'0'16,"36"-18"15,17 0-15,36-35-1,-36 36-15,36-36 16,-36 18-16,0-1 0,18-17 16,-35 36-16,-18-1 15,17 1-15,-34 34 16</inkml:trace>
  <inkml:trace contextRef="#ctx0" brushRef="#br0" timeOffset="1336.26">8114 4939 0,'-18'18'16,"1"17"-16,-1 35 15,0 1 1,1-36-16,17 18 16,0-18-16,17-17 0,1 0 15,35-1-15,-18-17 16,53 0-1,-52 0-15,-1-17 0,35-1 16,-52 18-16,0 0 16</inkml:trace>
  <inkml:trace contextRef="#ctx0" brushRef="#br0" timeOffset="18303.1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59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">26705 1429 0,'18'0'16,"-18"17"15,0 36-15,0-35-16,18 17 15,-18-17-15,0 17 16,17-35-16</inkml:trace>
  <inkml:trace contextRef="#ctx0" brushRef="#br0" timeOffset="22201.97">26741 776 0,'17'0'47,"18"-18"-31,-17 18-16,0 0 0,-1-17 15</inkml:trace>
  <inkml:trace contextRef="#ctx0" brushRef="#br0" timeOffset="22378.92">26741 811 0,'0'36'15,"0"17"1,17-18-16,-17-17 16,18-1-1,-1-17-15,1 18 0,0-18 16,-1 0-16</inkml:trace>
  <inkml:trace contextRef="#ctx0" brushRef="#br0" timeOffset="22610.55">26970 829 0,'0'35'16,"18"18"-16,-18-17 15,17-19 1,-17 1-16,18-1 16,-1-17-1</inkml:trace>
  <inkml:trace contextRef="#ctx0" brushRef="#br0" timeOffset="22974.99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">25665 882 0,'-18'0'0,"0"0"15,1 35 1,-1 1-16,0 16 16,18 1-16,-17 0 0,17 35 15,0 54-15,0-72 16,35 1-16,-17-18 0,70 52 15,-35-52-15,0-17 16,17-19-16,1 19 16,-1-36-16</inkml:trace>
  <inkml:trace contextRef="#ctx0" brushRef="#br0" timeOffset="24170.76">27393 723 0,'18'18'31,"17"17"-15,0 0-16,1 1 16,17 52-16,-36-35 15,19 70 1,-19-52-16,-17 52 16,-17-70-16,-1 71 15,-17-71-15,-18 17 16,35-35-16</inkml:trace>
  <inkml:trace contextRef="#ctx0" brushRef="#br0" timeOffset="24664.66">27675 600 0,'18'0'47,"17"0"-32,-17 0-15,35 0 16,-18 0-16,36-18 16,-54 0-16,19 18 0,-19 0 15,-34 0 1</inkml:trace>
  <inkml:trace contextRef="#ctx0" brushRef="#br0" timeOffset="24826.15">27817 635 0,'17'35'16,"-17"1"-1,18 34 1,-1-17-1,1-18-15,0 18 0,-1 0 16</inkml:trace>
  <inkml:trace contextRef="#ctx0" brushRef="#br0" timeOffset="26073.15">28116 1199 0,'-17'0'16,"17"18"-16,17 0 16,1-1-16,35 19 15,-18-1-15,1-17 16,52 34 0,-53-34-16,0 0 0,1-1 15,16 1-15,-34 0 16,-18-1-16,18-17 0,-36 18 15,0-18 1</inkml:trace>
  <inkml:trace contextRef="#ctx0" brushRef="#br0" timeOffset="26250.14">28399 1252 0,'-89'71'16,"1"17"-1,18 0-15,52-52 16,0 52-16</inkml:trace>
  <inkml:trace contextRef="#ctx0" brushRef="#br0" timeOffset="50364.27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1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">9737 11818 0,'17'0'63,"-17"18"-63,0-1 15,0 1-15,0 0 0,18-1 16,-18 1-16,0 0 0,18-1 16</inkml:trace>
  <inkml:trace contextRef="#ctx0" brushRef="#br0" timeOffset="107533.15">10054 11871 0,'18'18'15,"-18"17"-15,0-17 16,0-1-16,0 18 16,17-35-16,-17 36 15</inkml:trace>
  <inkml:trace contextRef="#ctx0" brushRef="#br0" timeOffset="107906.07">10054 11271 0,'18'0'15,"-1"0"-15,1 0 16,0 0-16,35 0 16,-36 0-16,1 0 15,0-17-15</inkml:trace>
  <inkml:trace contextRef="#ctx0" brushRef="#br0" timeOffset="108106.09">10089 11342 0,'0'35'15,"0"-17"-15,0 17 0,0 0 16,18 1-1,0-1 1,-1-35-16,1 17 0,17-17 16,-17 0-16,0 0 15</inkml:trace>
  <inkml:trace contextRef="#ctx0" brushRef="#br0" timeOffset="108317.2">10336 11412 0,'0'36'16,"0"-1"-1,0-17-15,0 17 16,18-35-1,0 17-15,-1-17 0</inkml:trace>
  <inkml:trace contextRef="#ctx0" brushRef="#br0" timeOffset="108617.23">10460 11218 0,'18'0'16,"-1"0"0,1 0-1,-1 0-15,1 18 16,0 0-16,-1 17 16,-17 0-16,18-17 0,-18 17 15,0 18-15,0-35 16,18 35-1,-18-18-15,-18-35 47,0 0-47,1-18 16</inkml:trace>
  <inkml:trace contextRef="#ctx0" brushRef="#br0" timeOffset="109813.73">8202 11783 0,'-18'0'16,"1"0"-1,17-18-15,17 18 32,54 0-17,17 0-15,-35 0 16,88 0 0,-53 0-16,89 0 0,-89 0 15,106 0-15,-106 0 16,71 18-1,-53-18-15</inkml:trace>
  <inkml:trace contextRef="#ctx0" brushRef="#br0" timeOffset="110402.03">10707 11218 0,'17'0'16,"36"0"-1,0-17 1,35 17-16,-52 0 0,-1-18 16,36 18-1,-36 0-15</inkml:trace>
  <inkml:trace contextRef="#ctx0" brushRef="#br0" timeOffset="110551.75">10936 11324 0,'18'53'16,"-18"-18"-16,17 18 15,-17-17 1,0-19-16,18 18 15</inkml:trace>
  <inkml:trace contextRef="#ctx0" brushRef="#br0" timeOffset="110898.96">11165 11748 0,'36'17'16,"-1"-17"-16,18 0 15,0 0-15,70 0 16,-35-17-16,-17 17 16,17 0-16,0-18 0,71 18 15,-88 0-15,35 0 16,-71 0-16,18 18 16,-53-1-1</inkml:trace>
  <inkml:trace contextRef="#ctx0" brushRef="#br0" timeOffset="115859.27">8237 12841 0,'18'0'15,"35"0"1,-18 0-16,18 0 16,0 0-16,0 0 0,35 18 15,-17-18-15,123 17 16,-88-17-16,105 0 15,-105 0-15,70 0 16,-105 0-16,-18-17 16,0 17-16,-36 0 0,1 0 15</inkml:trace>
  <inkml:trace contextRef="#ctx0" brushRef="#br0" timeOffset="117599.19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">10407 12365 0,'0'-18'16,"18"18"-16,-1 0 15,19 0-15,-1 0 16,-18 0-16,36 0 16,-35 0-1</inkml:trace>
  <inkml:trace contextRef="#ctx0" brushRef="#br0" timeOffset="118456.38">10495 12453 0,'0'35'16,"18"1"-1,-1-1-15,-17-17 0,36-1 16,-19 1-1,1-18-15,-18 17 0,18-17 16,-1-17-16</inkml:trace>
  <inkml:trace contextRef="#ctx0" brushRef="#br0" timeOffset="118627.7">10672 12488 0,'0'18'0,"17"17"16,-17-17-16,0 17 15,18-35-15,-18 18 16,17-18-16</inkml:trace>
  <inkml:trace contextRef="#ctx0" brushRef="#br0" timeOffset="118905.32">10795 12330 0,'18'0'16,"-1"0"-16,19 0 15,-19 0-15,1 17 16,-1 1-16,-17 0 0,36 34 15,-36-34-15,0 17 16,-18-17 0,0 0-1,1-18-15,-1 0 0,-17 17 16,17-34 0,18-1-1</inkml:trace>
  <inkml:trace contextRef="#ctx0" brushRef="#br0" timeOffset="119243.32">10601 12965 0,'35'0'15,"-17"17"1,17-17-16,-17 0 16,17 36-16,-35-19 15,0 18 1,0 1-16,-18-19 15,18 19-15,-17-36 16,17 17 0,0 1-16,17-18 0,1 0 15,17 0-15,-17 0 0,0-18 16</inkml:trace>
  <inkml:trace contextRef="#ctx0" brushRef="#br0" timeOffset="119792.75">11077 12294 0,'18'0'15,"0"-17"1,17 17 0,0 0-16,18-18 15,-18 18-15,-17-18 0,0 18 16</inkml:trace>
  <inkml:trace contextRef="#ctx0" brushRef="#br0" timeOffset="119922.45">11254 12347 0,'0'53'16,"0"-35"-16,17 35 15,-17-36 1,18 36-16</inkml:trace>
  <inkml:trace contextRef="#ctx0" brushRef="#br0" timeOffset="120512.31">11501 12859 0,'17'0'32,"36"0"-17,0 0 1,0 0-16,88 0 15,-70-18-15,17 18 0,88 0 16,1-18 0,-107 18-16,1 0 15,-18 0-15,17 18 16,-52-18-16,-1 18 16</inkml:trace>
  <inkml:trace contextRef="#ctx0" brushRef="#br0" timeOffset="121609.47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">10442 13741 0,'36'0'16,"-19"0"-16,36-18 16,0 0-1,-35 18-15,17-17 16</inkml:trace>
  <inkml:trace contextRef="#ctx0" brushRef="#br0" timeOffset="122063.24">10478 13776 0,'0'71'15,"0"-1"1,17-35 0,18 18-16,-17-53 0,17 18 15,18-18 1,-35 0-16,0 0 15,17-18-15</inkml:trace>
  <inkml:trace contextRef="#ctx0" brushRef="#br0" timeOffset="122348.53">10813 13794 0,'0'35'16,"0"-17"-16,0 34 15,17-34-15,1 0 16,0-1 0,17-17-16</inkml:trace>
  <inkml:trace contextRef="#ctx0" brushRef="#br0" timeOffset="122653.51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">11236 13776 0,'18'0'16,"-1"0"-16,1-18 15,35 18-15,-36-17 16,1 17-16,0 0 0,-1 0 16,-17-18-16</inkml:trace>
  <inkml:trace contextRef="#ctx0" brushRef="#br0" timeOffset="123464.95">11342 13847 0,'0'52'15,"17"1"-15,-17-17 16,18-1 0,-18-17-16</inkml:trace>
  <inkml:trace contextRef="#ctx0" brushRef="#br0" timeOffset="124472.21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">10389 15046 0,'0'-18'0,"18"18"16,17-17-16,1 17 15,-19 0-15,1 0 16</inkml:trace>
  <inkml:trace contextRef="#ctx0" brushRef="#br0" timeOffset="124856.72">10425 15081 0,'0'53'15,"0"-35"-15,0 35 16,0-36-1,0 1-15,17-18 0,1 18 16,0-1-16,-1-17 0,18 0 16,-17 0-16,0 0 15,-18-17-15</inkml:trace>
  <inkml:trace contextRef="#ctx0" brushRef="#br0" timeOffset="125045.4">10672 15081 0,'0'18'0,"0"0"16,0-1 0,0 1-16,17-1 0,1 19 15,-1-19 1</inkml:trace>
  <inkml:trace contextRef="#ctx0" brushRef="#br0" timeOffset="125446.49">10830 14958 0,'0'17'15,"36"-17"1,-19 0-16,18 0 15,1 0-15,-36 18 16,17 0 0,-17-1-16,0 1 0,0 17 15,0-17-15,0 0 0,0-1 16,0 1-16,0-1 0,0 1 31,-17-18-15,-1 0-16,0 0 15,1 0-15</inkml:trace>
  <inkml:trace contextRef="#ctx0" brushRef="#br0" timeOffset="125697.97">10530 15575 0,'0'18'16,"18"-1"0,0-17-16,-18 18 0,17 17 15,19 1 1,-19-19-16,36 1 15,-35-18 1</inkml:trace>
  <inkml:trace contextRef="#ctx0" brushRef="#br0" timeOffset="125823.79">10689 15716 0,'0'53'16,"0"-35"-16,18 17 15,-1-35-15,1 0 16</inkml:trace>
  <inkml:trace contextRef="#ctx0" brushRef="#br0" timeOffset="126048.42">11113 15028 0,'70'-17'16,"-17"-1"-1,-35 18-15,17-18 16</inkml:trace>
  <inkml:trace contextRef="#ctx0" brushRef="#br0" timeOffset="126169.47">11201 15064 0,'0'35'16,"0"18"-16,17-18 16,1-17-16,0 17 15,-1-17-15</inkml:trace>
  <inkml:trace contextRef="#ctx0" brushRef="#br0" timeOffset="126725.1">8220 14041 0,'35'0'15,"0"0"1,18 0-16,18 0 0,-1 0 15,36-18-15,88 0 16,-70 1-16,-19 17 0,1-18 16,-17 18-16,-1-18 15</inkml:trace>
  <inkml:trace contextRef="#ctx0" brushRef="#br0" timeOffset="127209.01">11959 14023 0,'-17'0'16,"34"0"-16,54 0 16,-18 0-1,35 0-15,71 0 16,-54-18-16,-16 1 0,-1-1 15,0 18-15,18-18 16,-71 18-16,-17 0 16</inkml:trace>
  <inkml:trace contextRef="#ctx0" brushRef="#br0" timeOffset="127608.63">8326 15505 0,'52'0'15,"-16"0"-15,17 0 16,17 0-16,195-36 16,-177 19-16,88-1 15</inkml:trace>
  <inkml:trace contextRef="#ctx0" brushRef="#br0" timeOffset="128008.87">11818 15346 0,'53'0'15,"35"0"1,141 0 0,-140 0-16,17 0 15,88-18-15,-36 1 16,-105 17-16,0-18 16</inkml:trace>
  <inkml:trace contextRef="#ctx0" brushRef="#br0" timeOffset="129305.11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">11712 14076 0,'18'0'31,"35"0"-31,-18 0 16,0 0-16,36 0 15,-36 0-15,18 0 16,-18 0-16</inkml:trace>
  <inkml:trace contextRef="#ctx0" brushRef="#br0" timeOffset="131753.47">11571 15399 0,'0'17'16,"35"-17"15,1 0-31,-1 0 0,0-17 16,1 17-16,52 0 15,-71 0-15,19 0 0,-1 0 16</inkml:trace>
  <inkml:trace contextRef="#ctx0" brushRef="#br0" timeOffset="133025.6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">10601 15663 0,'18'89'15,"-1"-37"1,1 37-16,-18-54 0,18 0 16,17 36-1,-18-36-15,-17-17 0,18-1 16</inkml:trace>
  <inkml:trace contextRef="#ctx0" brushRef="#br0" timeOffset="140049.06">8149 7391 0,'-17'0'16,"34"-18"15,1-17-31,52-36 16,-34 18-16,-1 18 0,18 0 16,-18-1-16,18-16 15,-18 16-15,-17 1 16</inkml:trace>
  <inkml:trace contextRef="#ctx0" brushRef="#br0" timeOffset="140395.91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">7902 9031 0,'-17'0'0,"17"18"15,0-36 16,17 0-31,1 1 16,17-36 0,-17 18-16,-1 17 15,36-53-15,-35 54 16,17-36-16,-17 53 16,-18-18-16,0 36 15</inkml:trace>
  <inkml:trace contextRef="#ctx0" brushRef="#br0" timeOffset="141550.32">7779 8767 0,'0'17'31,"0"18"-15,0 1-16,0 34 15,17-34-15,-17-1 0,0-18 16,18 19-16,0-19 0,17 1 16,-17-18-16,-1 0 15,36-18 1,-35 1-16,17 17 0,-17-18 0,35 0 16,-18 1-1,0 17-15,0-18 16,1 18-1</inkml:trace>
  <inkml:trace contextRef="#ctx0" brushRef="#br0" timeOffset="153002.14">9701 16422 0,'0'-18'16,"0"1"-1,0-1 1,0 0 0,0 36 15,0 52-15,0-34-16,0-1 15,-17 18 1,17-18-16,17 18 15,1-18-15,0 1 16,-1-19-16,19-17 16,-1 18-16,-17-18 15,-1-18-15,18 1 16,-35-1-16</inkml:trace>
  <inkml:trace contextRef="#ctx0" brushRef="#br0" timeOffset="153261.84">10089 16387 0,'-17'-18'16,"-1"18"0,1 18-1,17-1-15,0 36 16,0-35-16,0-1 0,17 19 15,1-19 1,-1-17-16,1 0 0,0 18 16,35-18-16,-36 0 15,1 0-15,0 0 16,17 18-16,-18-18 16</inkml:trace>
  <inkml:trace contextRef="#ctx0" brushRef="#br0" timeOffset="153459.17">10231 16422 0,'0'0'0,"0"35"16,0 36-16,0-18 15,0-1-15,0-16 16,17-1 0</inkml:trace>
  <inkml:trace contextRef="#ctx0" brushRef="#br0" timeOffset="153690.63">10513 16616 0,'0'53'16,"0"-36"-16,-18 19 15,18-19-15,-17 1 16,17 0-16,-18-1 0,18 1 15</inkml:trace>
  <inkml:trace contextRef="#ctx0" brushRef="#br0" timeOffset="154659.79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">11289 16193 0,'18'0'31,"17"17"-15,-18-17-1,1 18-15,35-1 16,-35 1-16,-1 17 0,1-17 16,0 17-16,-18 36 15,0-36-15,-18 0 0,0 1 16,1-1-16,-1 0 0,-35 18 16,35-18-16</inkml:trace>
  <inkml:trace contextRef="#ctx0" brushRef="#br0" timeOffset="159657.18">13847 11254 0,'-18'-18'15,"18"0"16,18 18-31,-1 0 16,18-17-16,1 17 16,17-18-16,-36 18 15,19 0-15,-1 0 0,-18 0 16,19 0 0,-19-18-16,1 18 0</inkml:trace>
  <inkml:trace contextRef="#ctx0" brushRef="#br0" timeOffset="160699.65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">14182 11642 0,'17'0'32,"1"17"-17,0 19-15,35-1 16,17 18-16,-35-36 15,54 36-15,-72-35 16,36 17-16,-35-35 16,-1 18-16,-17 0 15</inkml:trace>
  <inkml:trace contextRef="#ctx0" brushRef="#br0" timeOffset="161560.17">14482 11642 0,'-36'53'16,"1"-18"-16,-18 35 16,18-34-16,17-1 0,-35 36 15,53-36 1,-17-18-16,34 19 15,1-19-15</inkml:trace>
  <inkml:trace contextRef="#ctx0" brushRef="#br0" timeOffset="161783.78">14746 11889 0,'0'35'0,"0"18"15,0-18 1,0-17-16,18 52 16,-1-34-16,-17-1 15,18-35-15,-18 17 16</inkml:trace>
  <inkml:trace contextRef="#ctx0" brushRef="#br0" timeOffset="162460.57">14235 12647 0,'0'18'47,"35"-1"-47,-17 1 16,-1 17-16,1-17 0,17 17 15,-17-17-15,-1 17 0,19-17 16,-1 35-1,-17-18-15,-1-17 16,1-18-16,-18 17 0</inkml:trace>
  <inkml:trace contextRef="#ctx0" brushRef="#br0" timeOffset="162651.07">14534 12700 0,'-52'35'16,"-1"1"-1,35-19-15,0 18 0,-17 18 16,17-17-16,18-1 16,0-17-16,0-1 15</inkml:trace>
  <inkml:trace contextRef="#ctx0" brushRef="#br0" timeOffset="163068.6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7">14340 13441 0,'-17'0'16,"-1"0"0,18 17-1,18 19 1,-1-19-1,19 19-15,-19-19 0,36 36 16,-35-35-16,17 35 16,-17-36-16,-1 19 15,1-19 1,-18-34 0</inkml:trace>
  <inkml:trace contextRef="#ctx0" brushRef="#br0" timeOffset="164330.26">14499 13529 0,'-17'18'16,"-19"17"-1,19 0-15,17-17 0,-36 52 16,19-17-1,-1-35-15,18 0 0,0 17 16</inkml:trace>
  <inkml:trace contextRef="#ctx0" brushRef="#br0" timeOffset="164697.47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7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">20761 12682 0</inkml:trace>
  <inkml:trace contextRef="#ctx0" brushRef="#br0" timeOffset="171630.94">20761 12682 0,'-35'36'0,"35"-54"16,17 18 46,19 18-62,-1-18 16,-17 0-16,52 0 16,-52 0-16,-1 0 15,1 17-15,0-17 0,-1 0 0,-17 18 16</inkml:trace>
  <inkml:trace contextRef="#ctx0" brushRef="#br0" timeOffset="171792.37">20743 12947 0,'53'18'16,"0"-18"0,18 0-16,-36 0 15,18 0-15,-35 0 16</inkml:trace>
  <inkml:trace contextRef="#ctx0" brushRef="#br0" timeOffset="173799.09">23248 11307 0,'18'0'31,"35"-18"-31,-18 18 16,35-18 0,1 1-16,-36 17 15,-17 0-15,17 0 0,-17 0 16</inkml:trace>
  <inkml:trace contextRef="#ctx0" brushRef="#br0" timeOffset="174734.03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">24818 11977 0,'0'17'0,"0"1"16,0 0-16,18 35 15,-18-36-15,17 1 0,1 17 16,-18 0 0,0-17-16</inkml:trace>
  <inkml:trace contextRef="#ctx0" brushRef="#br0" timeOffset="177009.06">24871 11448 0,'17'0'16,"1"-18"0,0 18-16,35-18 15,-18 1-15,-17 17 16,-1-18-16</inkml:trace>
  <inkml:trace contextRef="#ctx0" brushRef="#br0" timeOffset="177210.12">24959 11483 0,'0'35'15,"0"-17"1,0-1-16,0 19 16,18-36-16,-18 17 15,0 1-15,17 0 16,1-1-16,-18 1 15,18-18-15,-1 18 16,1-18 0</inkml:trace>
  <inkml:trace contextRef="#ctx0" brushRef="#br0" timeOffset="177560.02">25206 11448 0,'0'17'31,"18"19"-15,-18 16-1,0-34-15,17 17 0,-17 1 16,18-36-16,-18 17 15</inkml:trace>
  <inkml:trace contextRef="#ctx0" brushRef="#br0" timeOffset="177887.36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">25612 11324 0,'0'0'0,"17"0"16,19-17-1,-19 17 1,19-18-16,16 18 16,-34 0-16,0 0 15</inkml:trace>
  <inkml:trace contextRef="#ctx0" brushRef="#br0" timeOffset="178421.06">25682 11342 0,'36'35'16,"-36"0"-16,17-17 0,1 17 16,17 18-1,-35-18 1,0-17-16</inkml:trace>
  <inkml:trace contextRef="#ctx0" brushRef="#br0" timeOffset="181430.51">26017 11783 0,'18'17'16,"35"19"0,-35-1-16,52 18 15,-35-18-15,18 0 16,18 1 0,-36-19-16,0 1 0,1 0 15,-19-18-15,-34 0 31</inkml:trace>
  <inkml:trace contextRef="#ctx0" brushRef="#br0" timeOffset="181608.74">26370 11818 0,'-53'53'15,"18"0"-15,0-18 0,-54 36 16,37-1 0,16 1-1,19-36-15</inkml:trace>
  <inkml:trace contextRef="#ctx0" brushRef="#br0" timeOffset="182370.55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">24694 13229 0,'36'53'15,"-36"-18"-15,17 36 16,-17-53-16,18 17 0,-18-18 15,0 1-15</inkml:trace>
  <inkml:trace contextRef="#ctx0" brushRef="#br0" timeOffset="183815.36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">24836 12682 0,'17'-17'15,"1"17"-15,-1 0 16,1 0-16,0 0 16,-1-18-16</inkml:trace>
  <inkml:trace contextRef="#ctx0" brushRef="#br0" timeOffset="184255.31">24871 12735 0,'0'36'16,"0"34"-1,0-52-15,17 35 16,1-18-16,0-17 16,-1-1-16,19 1 15,-19-18-15,1 18 16,0-18-16,-1-18 16</inkml:trace>
  <inkml:trace contextRef="#ctx0" brushRef="#br0" timeOffset="184440.25">25100 12841 0,'0'53'16,"0"-18"-1,35 1-15,-17-36 16,0-36-1</inkml:trace>
  <inkml:trace contextRef="#ctx0" brushRef="#br0" timeOffset="184711.39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">25382 12665 0,'18'0'15,"0"0"-15,-1 0 16,36 0-16,-35 0 16,-18 17-1</inkml:trace>
  <inkml:trace contextRef="#ctx0" brushRef="#br0" timeOffset="185006.11">25453 12718 0,'0'53'16,"0"-1"0,18 19-1,-18-53-15,17 17 0,1 0 16,-1-17-16,-17 0 16</inkml:trace>
  <inkml:trace contextRef="#ctx0" brushRef="#br0" timeOffset="185368.04">25859 13106 0,'17'17'16,"36"19"-1,-18-19-15,36 36 16,-18-35-16,-18-1 16,0 1-16,-17 0 0,17-1 15,-17-17-15</inkml:trace>
  <inkml:trace contextRef="#ctx0" brushRef="#br0" timeOffset="185525.29">26088 13053 0,'-53'70'15,"0"19"1,-17 69 0,34-70-16,19-52 15</inkml:trace>
  <inkml:trace contextRef="#ctx0" brushRef="#br0" timeOffset="186273.8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">24465 14429 0,'18'0'16,"35"17"-1,-18 1 1,-35 0-16,0-1 0,-18 1 16,18 17-16,-17-17 15,-19 17-15,1 0 16,35-17 0,18 0-16,-1-18 15,19 0-15,-1 0 16,-17-18-16</inkml:trace>
  <inkml:trace contextRef="#ctx0" brushRef="#br0" timeOffset="186942.06">24589 13899 0,'17'0'15,"1"0"1,17 0 0,-17 0-16,17 0 15,-17 0-15,-18-17 0,17 17 16,-34 17-1,-1-17 1</inkml:trace>
  <inkml:trace contextRef="#ctx0" brushRef="#br0" timeOffset="187857.83">24483 14676 0,'17'0'0,"1"0"16,0 0 15,-1 0-15,1 0-1,-18 17-15,18-17 16,-18 18-16,17-1 16,-17 1-16,-17 0 15,-1-1 1,-17 1-16,-1-18 15,19 18-15,-36-1 16,35-17-16,1 0 0,-1 0 16,0 0-16</inkml:trace>
  <inkml:trace contextRef="#ctx0" brushRef="#br0" timeOffset="188509.02">24589 13988 0,'17'-18'16,"-17"36"47,-17-1-63,17 1 15,-18 0-15,18 17 0,0-18 16,18 36-1,-1-17-15,1-19 16,0-17-16,-1 18 0,18 0 16,-17-18-16,0 0 15,-1 0-15,1-18 16</inkml:trace>
  <inkml:trace contextRef="#ctx0" brushRef="#br0" timeOffset="188771.17">24853 14023 0,'0'18'16,"18"17"-16,-18-18 16,0 19-16,0-1 15,0-17-15,0-1 0,17-17 16,-17 18-16,18-18 16,0 0-16</inkml:trace>
  <inkml:trace contextRef="#ctx0" brushRef="#br0" timeOffset="189131.84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">25329 13917 0,'18'0'16,"17"0"0,54 0-1,-54-18 1</inkml:trace>
  <inkml:trace contextRef="#ctx0" brushRef="#br0" timeOffset="189560.18">25418 13935 0,'0'17'0,"0"19"0,0-1 16,17 0-16,-17 18 15,18-18-15,0 18 16,-18-35-1,17 17-15</inkml:trace>
  <inkml:trace contextRef="#ctx0" brushRef="#br0" timeOffset="189906.4">25682 14411 0,'18'35'16,"35"18"-1,-36-35-15,72 35 16,-54-18-16,53 0 16,-53-17-16,18 17 15,-35-35-15</inkml:trace>
  <inkml:trace contextRef="#ctx0" brushRef="#br0" timeOffset="190083.46">25912 14499 0,'-36'106'16,"1"-71"-16,17 53 15,18-52 1,0-1-16,18-17 0,-18-1 16</inkml:trace>
  <inkml:trace contextRef="#ctx0" brushRef="#br0" timeOffset="191006.96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">24765 15946 0,'-18'-18'16,"1"36"-16,17-1 16,0 1-16,17 35 15,1-36-15,17 1 16,-17 0-16,0 17 0,52-17 16,-52-1-16,17 1 15,-17-18 1</inkml:trace>
  <inkml:trace contextRef="#ctx0" brushRef="#br0" timeOffset="191417.41">24906 16104 0,'0'18'16,"0"0"-16,18 17 16,-1-17-16,1 17 15,-18-18-15,18-17 0,-1 18 16,-17 0-16</inkml:trace>
  <inkml:trace contextRef="#ctx0" brushRef="#br0" timeOffset="191802.41">24959 15346 0,'0'0'0,"18"-18"16,-1 18-16,19-17 15,-19 17-15,1 0 16</inkml:trace>
  <inkml:trace contextRef="#ctx0" brushRef="#br0" timeOffset="192013.21">24994 15346 0,'-17'53'16,"17"17"-1,0 1-15,0-53 0,35 34 16,0-16 0,-17-19-16,0 1 15,34 0-15,-34-18 16,17-18-16,-17 0 16</inkml:trace>
  <inkml:trace contextRef="#ctx0" brushRef="#br0" timeOffset="192240.77">25259 15399 0,'18'35'15,"-18"0"-15,17 18 16,1-35-16,-18 0 16,17-1-16,-17 1 0,18-18 15</inkml:trace>
  <inkml:trace contextRef="#ctx0" brushRef="#br0" timeOffset="192592.7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">25612 15293 0,'17'0'0,"1"0"16,17 0-16,-17 0 0,35 0 15,-36 0-15,19 0 16,-54 0 15,0 0-15,1 18-16,-1 17 15,18 0-15,0-17 16,0 17-16,0 0 0,0 1 0,0-19 16,35 36-1,-35-35-15,18-1 0</inkml:trace>
  <inkml:trace contextRef="#ctx0" brushRef="#br0" timeOffset="193352.95">26070 15734 0,'18'18'16,"35"-1"-1,-36 1-15,54 17 16,-18 0-1,-18-17-15,36 17 16,-54-35-16,1 18 0,0 0 16,-36-18-1</inkml:trace>
  <inkml:trace contextRef="#ctx0" brushRef="#br0" timeOffset="193537.33">26353 15699 0,'-53'88'16,"35"-53"-16,0 18 0,-35 35 16,53-53-16,-17 1 0,17 17 15,17-53 1</inkml:trace>
  <inkml:trace contextRef="#ctx0" brushRef="#br0" timeOffset="196963.62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">15910 12806 0,'18'0'15,"0"0"1,52 0-16,-35 0 16,18 0-16,-17 0 0,17 0 15,17 0-15,-35 0 16,18 0-16,-35-18 15</inkml:trace>
  <inkml:trace contextRef="#ctx0" brushRef="#br1" timeOffset="207201.79">16210 12665 0,'18'88'0,"-18"-53"16,17 71-16,-17-53 15,0 0-15,18 53 16,-18-71-16</inkml:trace>
  <inkml:trace contextRef="#ctx0" brushRef="#br1" timeOffset="207812.34">16828 11148 0,'17'-18'16,"36"1"0,-18 17-1,18-18-15,18-17 0,-36 35 16,0-18-16,18 18 15,-35 0-15</inkml:trace>
  <inkml:trace contextRef="#ctx0" brushRef="#br1" timeOffset="208565.06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">17974 11218 0,'18'0'15,"17"-17"1,0-1-16,-17 18 0,0 0 15,-1-18-15,1 18 0,-1 0 16</inkml:trace>
  <inkml:trace contextRef="#ctx0" brushRef="#br1" timeOffset="209737.58">18027 11236 0,'0'53'0,"0"-35"16,0 52-1,0 1-15,18-54 16,-18 19-16,17-19 0,19 18 16,-19-35-16,18 0 15</inkml:trace>
  <inkml:trace contextRef="#ctx0" brushRef="#br1" timeOffset="209914.67">18274 11324 0,'0'53'16,"0"35"0,18-52-1,-1-36-15,1 17 0,-1-17 16</inkml:trace>
  <inkml:trace contextRef="#ctx0" brushRef="#br1" timeOffset="210193.31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">17657 11695 0,'0'17'16,"0"19"-16,0-19 16,0 18-16,0 1 15,17 17-15,-17-18 0,18 0 16,-18 0-16</inkml:trace>
  <inkml:trace contextRef="#ctx0" brushRef="#br1" timeOffset="211444.84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">18239 11924 0,'0'18'0,"0"17"15,0-18 1,0 19-16,0-1 0,17 18 16,-17-18-16,18-17 15,-18 17-15</inkml:trace>
  <inkml:trace contextRef="#ctx0" brushRef="#br1" timeOffset="213296.91">18098 12506 0,'17'0'47,"18"18"-31,1-1-16,17-17 15,-36 0-15,19 0 16,-19 0-16</inkml:trace>
  <inkml:trace contextRef="#ctx0" brushRef="#br1" timeOffset="213451.28">18150 12541 0,'-17'36'16,"17"-1"-16,0 0 16,0 0-16,0 1 0,35 17 15,-17-36 1,-1 1-16,19-1 15,-1-17 1,-17 0-16</inkml:trace>
  <inkml:trace contextRef="#ctx0" brushRef="#br1" timeOffset="213614.2">18362 12665 0,'-18'35'15,"18"18"1,0-35-16,0-1 0,0 18 16,18-17-1,17-18 1</inkml:trace>
  <inkml:trace contextRef="#ctx0" brushRef="#br1" timeOffset="213874.56">18521 12559 0,'17'0'15,"1"0"-15,0 0 16,17 0-16,-17 18 16,-1-18-16,-17 35 0,18-18 15,0 36-15,-18-17 16,17 17-16,-17-36 15,0 18-15,0-17 16,-17-18 0,-1 0-1,0 0-15,1-18 16,-1 18-16</inkml:trace>
  <inkml:trace contextRef="#ctx0" brushRef="#br1" timeOffset="214197.45">18274 13159 0,'35'0'15,"-17"0"-15,17 17 16,-17 1-16,-1 0 0,1-1 16,-18 1-16,0 35 15,0-36-15,-18 1 0,18 0 16,0-1-16,-17 1 0,17 0 16,17-1-1,1-17 1,0 0-1,17 18-15,0-18 0,-17 0 16</inkml:trace>
  <inkml:trace contextRef="#ctx0" brushRef="#br1" timeOffset="-214598.39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-214391.55">18062 13758 0,'36'0'16,"-19"18"-16,1-18 16,-1 0-16,1 0 15</inkml:trace>
  <inkml:trace contextRef="#ctx0" brushRef="#br1" timeOffset="-214259.25">18098 13794 0,'0'0'0,"0"17"0,-18 1 16,18 0-16,0 17 0,0 18 15,18-18 1,-1 0-16,1-17 16,17 0-16,0-18 15,-17 0-15,0 0 0</inkml:trace>
  <inkml:trace contextRef="#ctx0" brushRef="#br1" timeOffset="-214089.67">18309 13917 0,'0'53'15,"0"-18"1,18-35-16,-1 18 16,1-18-16,0-18 15</inkml:trace>
  <inkml:trace contextRef="#ctx0" brushRef="#br1" timeOffset="-213837.48">18415 13776 0,'18'0'16,"-1"0"-16,19 0 16,-19 18-1,18-1 1,-35 1-16,18 0 0,-18 17 15,18-18-15,-18 19 16,0-1-16,0 0 16,0-17-16,0 0 15,-18-1-15,0 1 16,1-18 0,-1 0-1,1-35 1</inkml:trace>
  <inkml:trace contextRef="#ctx0" brushRef="#br1" timeOffset="-213463.67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-212790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-212618.73">17903 15081 0,'18'0'15,"0"0"-15,-1 0 16,1-17-16</inkml:trace>
  <inkml:trace contextRef="#ctx0" brushRef="#br1" timeOffset="-212457.93">18009 15081 0,'0'53'16,"-17"-18"-16,17-17 0,0 35 15,17 0 1,-17-35-16,18-1 16,0-17-16,-1 18 15,1-18-15</inkml:trace>
  <inkml:trace contextRef="#ctx0" brushRef="#br1" timeOffset="-212285.19">18168 15152 0,'-18'17'0,"18"19"15,18-19 1,-18 1-16,18 0 0,-18-1 0,17 1 16</inkml:trace>
  <inkml:trace contextRef="#ctx0" brushRef="#br1" timeOffset="-211918.97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-211662.58">17939 15117 0,'0'-18'31,"35"18"-16,-17-18-15,-1 18 16,19 0-16,-19 18 0</inkml:trace>
  <inkml:trace contextRef="#ctx0" brushRef="#br1" timeOffset="-211374.03">17974 15716 0,'0'18'15,"0"17"-15,18 0 16,-1-17-16,19 0 16,17-1-16,-18 1 15,-18-18-15,36 0 16,-35-18-16</inkml:trace>
  <inkml:trace contextRef="#ctx0" brushRef="#br1" timeOffset="-211245.17">18168 15787 0,'0'88'15,"0"-53"-15,18 53 16,-1-52-16,-17-19 16</inkml:trace>
  <inkml:trace contextRef="#ctx0" brushRef="#br1" timeOffset="-210160.18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-207368.48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-206523.28">26829 11906 0,'17'0'16,"19"0"-1,-1 0-15,-17 0 0,17 0 16,0 0-16,18 0 16,-35 0-16,-1 0 0</inkml:trace>
  <inkml:trace contextRef="#ctx0" brushRef="#br1" timeOffset="-206368.56">27005 11748 0,'0'88'16,"18"35"0,-1-35-1,1-35-15,17 18 16,-17-54-16,0 1 16</inkml:trace>
  <inkml:trace contextRef="#ctx0" brushRef="#br1" timeOffset="-206000.94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-205724.46">27587 11324 0,'18'0'16,"17"-17"-1,-17 17-15,17-18 16,-17 18-16,17 0 0,-17 0 16,-1-18-16</inkml:trace>
  <inkml:trace contextRef="#ctx0" brushRef="#br1" timeOffset="-205579.9">27675 11412 0,'0'36'16,"18"52"-1,0-53-15,-18 0 0,35 18 16,-17-35-16,17 0 16,-17-1-1,-1-17-15,1 0 0,-18-17 16,17 17-16</inkml:trace>
  <inkml:trace contextRef="#ctx0" brushRef="#br1" timeOffset="-205412.29">27887 11448 0,'0'53'15,"18"-18"-15,-1 18 16,1-36-16,17 19 15,-17-36 1,0 0-16,17-18 16</inkml:trace>
  <inkml:trace contextRef="#ctx0" brushRef="#br1" timeOffset="-205132.57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-204277.13">27852 11994 0,'17'0'15,"-17"18"-15,18 0 16,-18 17-16,18 36 15,-18-19-15,0 19 16,17-36-16,-17-17 16,0 0-16,0-1 0</inkml:trace>
  <inkml:trace contextRef="#ctx0" brushRef="#br1" timeOffset="-203660.52">26793 13300 0,'0'-36'16,"36"19"-1,-19 17-15,19-18 16,17 18-1,-18 0-15,-17 0 0,-1 0 16,-17 18-16,18-18 0</inkml:trace>
  <inkml:trace contextRef="#ctx0" brushRef="#br1" timeOffset="-203514.99">26882 13159 0,'35'53'15,"-35"-18"-15,18 35 16,-1-34-16,19 34 16,-19-35-1,1 1-15</inkml:trace>
  <inkml:trace contextRef="#ctx0" brushRef="#br1" timeOffset="-203170.3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-202903.47">27623 12841 0,'17'0'0,"1"-18"16,17 1-1,0-1 1,-17 18 0,-18-17-16</inkml:trace>
  <inkml:trace contextRef="#ctx0" brushRef="#br1" timeOffset="-202781.94">27693 12894 0,'0'88'16,"35"-52"-1,-17-19-15,17 1 16,1-1-16,-19-17 16,1 0-16</inkml:trace>
  <inkml:trace contextRef="#ctx0" brushRef="#br1" timeOffset="-202618.94">27922 12929 0,'18'36'16,"0"17"-1,-18-36-15,35 1 16,-17-18-16,-1 0 0</inkml:trace>
  <inkml:trace contextRef="#ctx0" brushRef="#br1" timeOffset="-202325.55">28063 12823 0,'18'0'15,"0"0"-15,-1 0 0,1 18 16,17 0-16,-17-1 16,0 19-1,-1-19-15,-17 1 16,0 0-16,0-1 15,-17 1-15,-1-18 16,0 18-16,1-1 16,-1 1-16,18-1 15,-18-17 32,1 0-31</inkml:trace>
  <inkml:trace contextRef="#ctx0" brushRef="#br1" timeOffset="-202002.72">27887 13441 0,'0'0'0,"18"17"0,-1-17 16,1 0-16,17 36 16,-17-19-16,0 19 15,-18-19-15,-18 1 16,18 0-16,-18-1 15,1 1-15,17 0 16,-18-18-16,18 17 0,18-17 16,-1 18-1,19-18-15,-19 0 16</inkml:trace>
  <inkml:trace contextRef="#ctx0" brushRef="#br1" timeOffset="-201562.2">26582 14552 0,'35'18'0,"-17"-18"15,17 0-15,53 0 16,-53 0-16,36-18 15</inkml:trace>
  <inkml:trace contextRef="#ctx0" brushRef="#br1" timeOffset="-201422.6">26793 14446 0,'18'71'16,"0"-18"-16,-1 53 15,1-18 1</inkml:trace>
  <inkml:trace contextRef="#ctx0" brushRef="#br1" timeOffset="-201023.68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-200768.11">27587 14041 0,'53'0'15,"-35"-18"-15,35 18 16,-36 0-16</inkml:trace>
  <inkml:trace contextRef="#ctx0" brushRef="#br1" timeOffset="-200589.5">27658 14076 0,'0'70'16,"17"1"-16,1-18 16,-18-35-16,35 17 15,-35-18-15,36 1 16,-19 0-16,1-18 16,17 0-1,-35-18-15</inkml:trace>
  <inkml:trace contextRef="#ctx0" brushRef="#br1" timeOffset="-200401.5">27887 14146 0,'0'53'16,"18"0"-1,-1-35-15,1 35 16,0-36-16,-1 1 0,1-18 16,0 0-16</inkml:trace>
  <inkml:trace contextRef="#ctx0" brushRef="#br1" timeOffset="-200033.27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-199610.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-199240.1">26864 15699 0,'35'17'16,"1"1"-1,52 0-15,-35-18 16,0 0-16,35 0 16</inkml:trace>
  <inkml:trace contextRef="#ctx0" brushRef="#br1" timeOffset="-199070.85">27093 15540 0,'18'70'16,"0"19"-16,-18-36 15,35 35-15,-35-35 16,18-18-16,-1-17 15</inkml:trace>
  <inkml:trace contextRef="#ctx0" brushRef="#br1" timeOffset="-198672.49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-198438.34">27834 15399 0,'18'-18'16,"35"0"-1,0 18 1,-36-17-16,1 17 0</inkml:trace>
  <inkml:trace contextRef="#ctx0" brushRef="#br1" timeOffset="-198309.58">27905 15363 0,'0'53'16,"17"18"0,1-36-16,0 1 15,17 34 1,-17-17-16,-1-35 15,-17-1-15,18 1 0</inkml:trace>
  <inkml:trace contextRef="#ctx0" brushRef="#br1" timeOffset="-198010.06">28081 15416 0,'18'18'31,"-18"0"-31,0-1 16,17 19-16,-17-19 15,18 19-15,-18-19 16,0 1-16,18-1 15,-18 1 1,17-18-16,-34 0 31,17-18-31</inkml:trace>
  <inkml:trace contextRef="#ctx0" brushRef="#br1" timeOffset="-197774.56">28275 15381 0,'0'18'0</inkml:trace>
  <inkml:trace contextRef="#ctx0" brushRef="#br1" timeOffset="-197186.97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-196540.44">28081 16034 0,'-18'0'31,"18"35"-15,-17 0-16,-1-17 15,18 35-15,18-35 16,-1-1-16,1 1 0,17 17 16,1-35-16,-1 18 15,0-18 1,-17 0-16,17 0 15,-17 0-15,-1 0 16,-17-18-16</inkml:trace>
  <inkml:trace contextRef="#ctx0" brushRef="#br1" timeOffset="-196357.3">28187 16193 0,'0'70'15,"0"-35"-15,18 18 0,-1 18 16,1-36-16,0 18 16</inkml:trace>
  <inkml:trace contextRef="#ctx0" brushRef="#br2" timeOffset="-181214.5">23354 11871 0,'18'0'31,"17"0"-15,18 0-16,-18 0 15,-17 0-15,35 0 16,-36-18-16,18 18 16,-35-17-1</inkml:trace>
  <inkml:trace contextRef="#ctx0" brushRef="#br2" timeOffset="-180998.73">23513 11730 0,'17'0'16,"1"0"-16,0 0 0,34 18 16,-34-1-16,17-17 15,1 18 1,-19-1-16,19 1 15,-36 0-15,0-1 0,17 19 16,-34-36-16,17 17 16,-53 19-16,35-19 15,-17 1-15,-18 17 16,35-17-16</inkml:trace>
  <inkml:trace contextRef="#ctx0" brushRef="#br2" timeOffset="-180470.32">23354 13070 0,'18'18'32,"-1"-18"-32,1 0 15,-1 0-15,19-18 16,-19 18-16,19 0 16,-19-17-16,1 17 15</inkml:trace>
  <inkml:trace contextRef="#ctx0" brushRef="#br2" timeOffset="-180263.98">23460 12929 0,'53'18'16,"-36"-18"-16,19 18 15,-19-1-15,36 1 16,-35 0-16,17-1 15,-35 1-15,18-1 0,-18 19 16,-18-19-16,18 1 16,-35 17-16,17-17 15,0 0-15</inkml:trace>
  <inkml:trace contextRef="#ctx0" brushRef="#br2" timeOffset="-179722.2">23336 14464 0,'36'0'15,"-19"0"1,1 0-16,-1 0 0,19 0 16,-19-18-16,1 18 15,0 0-15,-1 0 0,1 0 16,0 0 0,-18-17-1</inkml:trace>
  <inkml:trace contextRef="#ctx0" brushRef="#br2" timeOffset="-179501.75">23495 14252 0,'18'18'0,"-18"0"16,35 17-16,-35-18 15,35 1-15,-17 0 16,17 17-1,-17-35-15,-18 35 16,0-17-16,0 0 16,0-1-16,-36 1 15,19-1-15,-1 1 16</inkml:trace>
  <inkml:trace contextRef="#ctx0" brushRef="#br2" timeOffset="-179129.67">23336 15681 0,'0'18'0,"18"-18"16,17 35 0,36-35-16,-36 0 15,18 0-15,-35 0 16</inkml:trace>
  <inkml:trace contextRef="#ctx0" brushRef="#br2" timeOffset="-178940.1">23530 15540 0,'36'18'15,"-19"-18"-15,1 17 0,-1 1 16,1-18 0,-18 17-16,0 1 0,-18 0 15,1-1-15,-1-17 16,-17 18-16,0-18 15</inkml:trace>
  <inkml:trace contextRef="#ctx0" brushRef="#br2" timeOffset="-176293.42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-174446.55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-172623.1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-170743.78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-167061.87">30110 13388 0,'17'0'125,"36"-18"-110,-35 18-15,52 0 16,-34-17-16,17 17 16,-36 0-16,18-18 15,-17 18-15,-18 18 31,-18-18-31</inkml:trace>
  <inkml:trace contextRef="#ctx0" brushRef="#br2" timeOffset="-166893.97">30092 13653 0,'18'0'16,"52"0"-16,-17 0 15,53 0 1,-71-18-16,18 18 0,-35 0 16,17 0-16,-17-18 15</inkml:trace>
  <inkml:trace contextRef="#ctx0" brushRef="#br2" timeOffset="-165470.68">31468 11395 0,'0'0'0,"17"0"0,19 0 16,-1 0 0,36-18-16,-36 18 15,18 0-15,17-18 16,-52 18-16,35-17 16,-71 17-1</inkml:trace>
  <inkml:trace contextRef="#ctx0" brushRef="#br2" timeOffset="-164748.8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-164069.75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-163930.83">31979 12118 0,'53'0'16,"-17"-18"-1,69 1-15,-16-1 16,-37 18-16,19-18 15,-36 18-15</inkml:trace>
  <inkml:trace contextRef="#ctx0" brushRef="#br2" timeOffset="-163740.79">32508 11501 0,'36'-18'16,"17"0"-16,0 1 15,-18 17-15,-17 0 16,-1 0-16</inkml:trace>
  <inkml:trace contextRef="#ctx0" brushRef="#br2" timeOffset="-163597.08">32561 11518 0,'0'18'0,"0"52"16,18-34-16,-18-19 15,53 54 1,-35-53-16,17 17 0,-17-18 0,34 1 16,-34-18-16,0 0 15</inkml:trace>
  <inkml:trace contextRef="#ctx0" brushRef="#br2" timeOffset="-163418.03">32861 11642 0,'0'53'0,"18"-18"16,-18-17-16,35 17 15,-17-18-15,-1 1 0,1-18 16</inkml:trace>
  <inkml:trace contextRef="#ctx0" brushRef="#br2" timeOffset="-163123.42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-162429.02">32703 12347 0,'0'18'16,"0"52"-1,0-34-15,17-1 16,1 36-16,-18-54 15,17 18-15,-17-17 16</inkml:trace>
  <inkml:trace contextRef="#ctx0" brushRef="#br2" timeOffset="-161868.16">32015 13282 0,'53'-18'15,"70"18"1,-70 18-16,0-18 0,35 35 16,-88-17-16,0 53 15,-18-36-15,-17 0 16,-35 71-1,-1 0-15,36-71 16,17 18-16,18-18 0,0 18 16,18-35-16,35 17 15,-36-35 1,19 0-16,-19 0 16</inkml:trace>
  <inkml:trace contextRef="#ctx0" brushRef="#br2" timeOffset="-161733.99">32050 13723 0,'35'0'15,"0"-18"-15,36 18 16,-18-17-16,35-1 16,-35 1-16</inkml:trace>
  <inkml:trace contextRef="#ctx0" brushRef="#br2" timeOffset="-161538.65">32544 13088 0,'35'-18'15,"0"18"-15,36 0 16,-36-17-16,-17 17 15,17 0-15,-35 17 16,-18-17-16</inkml:trace>
  <inkml:trace contextRef="#ctx0" brushRef="#br2" timeOffset="-161411.35">32632 13123 0,'-18'18'0,"1"35"16,17-18-16,0 36 15,17-36-15,36 18 16,-17-35-16,34-1 15,-52-17-15,17 0 16,-17-17 0</inkml:trace>
  <inkml:trace contextRef="#ctx0" brushRef="#br2" timeOffset="-161244.75">32879 13229 0,'0'35'16,"18"-17"-16,-18 0 0,17 17 15,1-35-15,17 18 16</inkml:trace>
  <inkml:trace contextRef="#ctx0" brushRef="#br2" timeOffset="-160977.24">33055 13106 0,'18'-36'16,"17"36"-1,-17 0 1,-1 18-16,1 0 16,0-1-16,-1 1 0,-17 0 15,0 17-15,-17 18 16,17-18-16,-18 36 15,18-54-15,0 19 0,0-1 16,0-18 0,18-17-16,-36 0 31,0-17-31,1 17 16,-1-18-16,1 18 0</inkml:trace>
  <inkml:trace contextRef="#ctx0" brushRef="#br2" timeOffset="-160677.57">32773 13705 0,'35'0'16,"1"0"-1,-19 0-15,19 18 0,-19 0 16,-17-1-16,-17 19 16,-19 17-1,1-18-15,17 0 16,1-17-16,-1-1 0,0 19 16,36-19-16,17 1 15,-17-18-15,35-18 16,-35 18-1,-1 0-15</inkml:trace>
  <inkml:trace contextRef="#ctx0" brushRef="#br2" timeOffset="-160081.9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-159987.48">32120 15240 0,'-17'0'16,"-1"0"-16,53 0 0,-52 0 0,52 0 16,0 0-1,1 0-15,34 0 16,-17-18-16,-18 18 0,1-17 16</inkml:trace>
  <inkml:trace contextRef="#ctx0" brushRef="#br2" timeOffset="-159764.13">32544 14534 0,'35'-17'16,"0"17"-16,-17 0 15,53-18 1,-36 18-16,0-17 0,-17 17 0,-1 0 16,-34 0-1</inkml:trace>
  <inkml:trace contextRef="#ctx0" brushRef="#br2" timeOffset="-159615.57">32597 14570 0,'0'53'15,"17"-18"-15,19 18 16,-19-18-16,1-17 0,35 17 16,-36-17-1,1-18-15,0 17 16,-1-17-16</inkml:trace>
  <inkml:trace contextRef="#ctx0" brushRef="#br2" timeOffset="-159447.22">32861 14640 0,'0'36'16,"0"-1"-16,0 0 15,18 0-15,0-17 16,-1-18-1</inkml:trace>
  <inkml:trace contextRef="#ctx0" brushRef="#br2" timeOffset="-159209.47">33002 14552 0,'18'-18'16,"0"18"-16,17 0 31,-35 18-31,18-18 15,-18 18-15,0-1 0,0 19 16,0-19-16,0 19 16,0-19-1,0 1-15,17-18 16,-17 17-16,18-17 16,-18-17-1,17 17-15,-17-18 16</inkml:trace>
  <inkml:trace contextRef="#ctx0" brushRef="#br2" timeOffset="-158464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-157985.15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-157848.55">32032 16616 0,'18'0'0,"0"0"15,34 0-15,37 0 16,-36 0-16,52-18 16,-69 18-16,17 0 15</inkml:trace>
  <inkml:trace contextRef="#ctx0" brushRef="#br2" timeOffset="-157430.07">32632 15981 0,'18'0'16,"17"0"0,-17 0-16,17 0 15,18 0-15,-18 0 16,0 0-1,-17 0-15</inkml:trace>
  <inkml:trace contextRef="#ctx0" brushRef="#br2" timeOffset="-157273.52">32685 16104 0,'0'53'15,"0"35"1,53-35-1,-18-35 1,18-18 0,-35 0-1</inkml:trace>
  <inkml:trace contextRef="#ctx0" brushRef="#br2" timeOffset="-157090.48">32914 16193 0,'0'70'15,"35"-17"1,-17-35-16,17-1 16,1-17-1</inkml:trace>
  <inkml:trace contextRef="#ctx0" brushRef="#br2" timeOffset="-156845.28">33108 16016 0,'18'0'15,"-18"18"-15,17-1 0,1 1 16,17 35-1,-35-35 1,0 17 0,0-17-16,-17-1 0,-1 1 15,0-18 1,18 17-16,-17-17 16,-1 0-16,1 0 15</inkml:trace>
  <inkml:trace contextRef="#ctx0" brushRef="#br2" timeOffset="-156495.22">32844 16722 0,'-36'35'16,"19"-17"-16,17 35 15,0-1 1,17-34-16,1 0 0,0-18 16,35 17-1,-18-17-15,-18 0 0,1 0 16,0 0-16,-1-17 15,-34 17 1,-19 0-16,1 53 16,35-36-16,-17 19 15,17-1-15,0 35 16,17-34-16</inkml:trace>
  <inkml:trace contextRef="#ctx0" brushRef="#br2" timeOffset="-155161.31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-152469.04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-142983.16">4392 12947 0,'18'0'15,"-18"18"-15,35-1 16,0-17-16,36 18 16,-36-18-16,71-18 15,-71 18-15,36-35 16,-36 35-16,-17 0 16</inkml:trace>
  <inkml:trace contextRef="#ctx0" brushRef="#br2" timeOffset="-142829.97">4480 13247 0,'53'17'16,"0"-17"-16,18 0 16,-18 0-16,-18 0 15,18 0-15,-18 0 16</inkml:trace>
  <inkml:trace contextRef="#ctx0" brushRef="#br2" timeOffset="-141923.39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-141741.56">2452 13123 0,'35'0'16,"-17"0"-16,52 0 16,-34 0-16,52-17 15,-35-1-15,17 0 16,-34 1-16</inkml:trace>
  <inkml:trace contextRef="#ctx0" brushRef="#br2" timeOffset="-141497.52">2928 12259 0,'35'0'16,"-17"-18"-16,53 1 16,-36-1-16,0 0 0,0 18 15,1-17-15,-1 17 16</inkml:trace>
  <inkml:trace contextRef="#ctx0" brushRef="#br2" timeOffset="-141235.53">2999 12312 0,'-18'71'15,"18"-1"1,0-35-16,18 1 0,17 17 15,-17-36-15,17 18 16,0-35-16,0 18 16,18-18-1,0-18-15,-35 1 16,17 17-16,-17 0 0,-18-18 16</inkml:trace>
  <inkml:trace contextRef="#ctx0" brushRef="#br2" timeOffset="-140990.44">3440 12330 0,'0'17'0,"0"19"15,0-1-15,0-18 16,0 19-16,0-1 16,0-17-16,0-1 15,17-17 1</inkml:trace>
  <inkml:trace contextRef="#ctx0" brushRef="#br2" timeOffset="-140630.39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-109401.98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-108891.3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-108513.19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-107684.2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-97768.64">32120 10672 0,'0'-18'32,"0"0"-17,18 18 1,-18 18 31,-18 17-32,18 0-15,0 1 16,18 52-16,-18-35 16,18 0-16,-18 0 0,17 35 15,-17-53-15,36 36 16,-36-36-1,17 0-15,1 18 16,-18-35-16,18-1 16,-36-17-16</inkml:trace>
  <inkml:trace contextRef="#ctx0" brushRef="#br0" timeOffset="-97446.34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-95928.04">2593 11042 0,'0'18'15,"0"17"1,0 35 0,18-34-16,-18 17 15,0-18-15,0 71 16,0-71-16,0 18 0,17-18 16,-17 0-16,18 1 15,-18-1-15,0-17 16,0-1-16,0 1 15,-18-18 1</inkml:trace>
  <inkml:trace contextRef="#ctx0" brushRef="#br0" timeOffset="-95683.9">2434 11553 0,'35'71'16,"1"-18"-16,-1 0 15,0-35-15,18 17 16,-35-35-16,17 0 16,-17 0-16,17-18 0,-17 1 15,35-54-15,-18 36 16,-17-18-16,34 0 15,-52 35-15</inkml:trace>
  <inkml:trace contextRef="#ctx0" brushRef="#br0" timeOffset="-89154.55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-80979.04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-80373.74">10866 8678 0,'17'-17'31,"1"17"-16,35 0-15,-18 0 0,0-18 16,-17 18-16,17 0 16,1 0-16,-19-18 0,18 18 15</inkml:trace>
  <inkml:trace contextRef="#ctx0" brushRef="#br0" timeOffset="-80033.54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-79688.33">11377 8714 0,'0'17'32,"0"19"-17,18-19-15,-18 36 0,17-35 16,-17 17-16,18 0 16,0-17-1,-1-18 1,1 0-1</inkml:trace>
  <inkml:trace contextRef="#ctx0" brushRef="#br0" timeOffset="-79238.79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-64068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-63094.0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-62632.25">18362 16669 0,'18'0'15,"17"0"1,-17 0-16,-1 0 0,1-18 15,0 18-15,17 0 16,-18 0-16,1 0 16,-36-18-1</inkml:trace>
  <inkml:trace contextRef="#ctx0" brushRef="#br1" timeOffset="-62322.15">18397 16686 0,'0'18'0,"-17"-18"16,17 18-16,0-1 15,0 1-15,0 17 16,0-17-16,17-18 15,-17 35-15,18-35 16,-18 18-16,18-18 16,-18 17-16,17 1 15,1-18 1,-18 18 0,18-18-16,-1 0 15,1 0-15,-1 0 16</inkml:trace>
  <inkml:trace contextRef="#ctx0" brushRef="#br1" timeOffset="-61931.78">18662 16722 0,'0'17'31,"18"1"-31,-18 35 16,0-35-16,0 17 16,0-18-16,0 1 0,17 0 15,-17-36 16</inkml:trace>
  <inkml:trace contextRef="#ctx0" brushRef="#br1" timeOffset="-61570.4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-58361.84">19826 16757 0,'0'18'15,"0"17"1,0 0-16,0 18 15,-18-18-15,18 1 16,0-1-16,36 53 16,-19-70-16,19-1 15,-19-17-15,19 0 16,17-17-16,-36-1 16</inkml:trace>
  <inkml:trace contextRef="#ctx0" brushRef="#br1" timeOffset="-58151.11">20108 16880 0,'0'36'16,"18"-1"-1,17 0 1,1-35-1,-1 0-15,35 0 16,-17 0-16,-35-17 16,0-1-16</inkml:trace>
  <inkml:trace contextRef="#ctx0" brushRef="#br1" timeOffset="-58018.27">20338 16898 0,'17'71'16,"-17"-36"-16,18 18 15,0-18-15</inkml:trace>
  <inkml:trace contextRef="#ctx0" brushRef="#br1" timeOffset="-57840.08">20567 17163 0,'-18'35'0,"18"-17"16</inkml:trace>
  <inkml:trace contextRef="#ctx0" brushRef="#br1" timeOffset="-57617.93">20884 17004 0,'-17'70'16,"34"-17"-16,1-17 15,17-1 1,-17-17-16</inkml:trace>
  <inkml:trace contextRef="#ctx0" brushRef="#br1" timeOffset="-57412.24">21131 16916 0,'53'88'16,"-35"-35"-16,0-18 0,17 36 15,-17-36 1,-18 0-16,0 0 0,-18-17 16</inkml:trace>
  <inkml:trace contextRef="#ctx0" brushRef="#br3" timeOffset="-25984.21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-19443.16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-19056">2558 16563 0,'17'0'47,"19"0"-31,-1 0-16,-18-18 0,19 18 15,-19-17-15,1 17 0,0 0 16,17-18-1</inkml:trace>
  <inkml:trace contextRef="#ctx0" brushRef="#br3" timeOffset="-18838.77">2611 16598 0,'0'71'15,"-18"-36"1,0 36 0,18-18-16,0-18 0,0 0 0,18 18 15,0-35-15,34-1 16,-16-17-16,17 0 16,-18-17-1,0-19-15</inkml:trace>
  <inkml:trace contextRef="#ctx0" brushRef="#br3" timeOffset="-18576.99">2963 16598 0,'-17'35'15,"-1"18"-15,18-17 16,0-19-16,0 19 16,0-19-16,18 1 15,-1-18 1</inkml:trace>
  <inkml:trace contextRef="#ctx0" brushRef="#br3" timeOffset="-18272.39">3069 16475 0,'35'0'0,"18"0"16,-17 17 0,-19-17-16,19 36 15,-1 17 1,-18-36-16,1 54 16,-18-36-16,18 0 15,-18 1-15,0-19 0,-18 36 16,0-35-1,1-1-15,-36 1 0,35-18 16,1 0-16,-1-18 16,18 1-1</inkml:trace>
  <inkml:trace contextRef="#ctx0" brushRef="#br3" timeOffset="-17993.22">3634 17074 0,'0'18'0,"35"-18"15,-17 0-15,34-18 16,-34 18-16,0 0 0</inkml:trace>
  <inkml:trace contextRef="#ctx0" brushRef="#br3" timeOffset="-17864.82">3651 17392 0,'53'0'16,"-35"0"-16,-1-18 16</inkml:trace>
  <inkml:trace contextRef="#ctx0" brushRef="#br3" timeOffset="-17293.45">4180 15822 0,'0'18'16,"18"-1"-16,0-17 15,35 0 1,-36-17-16,19 17 0,-1-18 0,0 18 15,0-18 1</inkml:trace>
  <inkml:trace contextRef="#ctx0" brushRef="#br3" timeOffset="-16857.27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-16130.28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-15919.21">5062 15646 0,'0'-18'0,"18"0"16,0 18-16,35-35 15,-18 18-15,18-19 16,-36 19-16,19 17 15,-54 0 1</inkml:trace>
  <inkml:trace contextRef="#ctx0" brushRef="#br3" timeOffset="-15762.42">5133 15663 0,'18'36'0,"-1"-19"15,-17 19-15,18-19 0,-18 1 16,17-1-16,1 1 16,0-18-16,-1 0 15,1 0-15</inkml:trace>
  <inkml:trace contextRef="#ctx0" brushRef="#br3" timeOffset="-15579.53">5398 15628 0,'0'18'0,"0"17"0,0-17 16,0 17-16,0-17 16,35-1-16,-18-17 15,1-17 1</inkml:trace>
  <inkml:trace contextRef="#ctx0" brushRef="#br3" timeOffset="-15290.99">5539 15416 0,'17'0'16,"1"0"-1,0 0-15,17 18 16,-18 0-16,1-1 16,17 19-16,-35-1 15,18-17-15,-18 34 16,18-34-16,-18 0 0,-18 17 16,18-17-1,-35-18 1,17 0-16,0 0 15,1 0-15,-1-18 16,1 18-16</inkml:trace>
  <inkml:trace contextRef="#ctx0" brushRef="#br3" timeOffset="-14535.26">5468 16122 0,'-18'0'16,"18"18"-1,0-1-15,0 1 16,18 0-16,-18 34 15,0-34-15,0 0 0,0 17 16,18 0 0</inkml:trace>
  <inkml:trace contextRef="#ctx0" brushRef="#br3" timeOffset="-14165.82">5203 16704 0,'18'0'31,"-18"35"-15</inkml:trace>
  <inkml:trace contextRef="#ctx0" brushRef="#br3" timeOffset="-14017.24">5256 16986 0,'0'18'16,"18"-18"-16,-18 18 16</inkml:trace>
  <inkml:trace contextRef="#ctx0" brushRef="#br3" timeOffset="-13761.13">5362 17339 0,'18'18'15,"-18"-1"-15</inkml:trace>
  <inkml:trace contextRef="#ctx0" brushRef="#br3" timeOffset="-13610.88">5415 17533 0,'0'35'15,"0"-17"1</inkml:trace>
  <inkml:trace contextRef="#ctx0" brushRef="#br3" timeOffset="-13333.07">4904 18221 0,'17'0'16</inkml:trace>
  <inkml:trace contextRef="#ctx0" brushRef="#br3" timeOffset="-13267.62">5009 18327 0,'18'17'15</inkml:trace>
  <inkml:trace contextRef="#ctx0" brushRef="#br3" timeOffset="-12883.4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-12671.72">5292 17815 0,'17'0'31,"1"0"-31,35-17 16,-18-1-16,0 0 15,-17 18-15</inkml:trace>
  <inkml:trace contextRef="#ctx0" brushRef="#br3" timeOffset="-12531.66">5380 17868 0,'0'35'15,"0"1"-15,18-1 16,-1 0-16,1-17 15,-1 0-15,1-18 16,0 17 0,-1-17-16</inkml:trace>
  <inkml:trace contextRef="#ctx0" brushRef="#br3" timeOffset="-12366.22">5592 17833 0,'-18'35'16,"0"18"-1,18-35-15,0-1 0,18 1 16,0-18-16,-1 0 0,1-18 0</inkml:trace>
  <inkml:trace contextRef="#ctx0" brushRef="#br3" timeOffset="-12104.58">5715 17709 0,'18'0'0,"-1"0"16,1 0 0,0 0-16,-1 0 0,18 18 15,1 17 1,-36-17-16,17 0 15,-17 17 1,0-17-16,0 17 16,-17-35-16,-1 17 0,0 1 15,-17-18 1,18 0-16,-1 0 16</inkml:trace>
  <inkml:trace contextRef="#ctx0" brushRef="#br3" timeOffset="-11874.71">5592 18221 0,'-18'35'16,"0"18"-1,36-35-15,-18-1 16,35 1 0,0 0-16,1-18 15,-19 0-15,1 0 16,0 0-16</inkml:trace>
  <inkml:trace contextRef="#ctx0" brushRef="#br3" timeOffset="-11735.49">5697 18362 0,'0'35'16,"0"1"0,0 17-16,18-1 15,-18-34-15,18-18 16,-1 0-16</inkml:trace>
  <inkml:trace contextRef="#ctx0" brushRef="#br3" timeOffset="-10842.65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-10028.55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-7260.5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-6653.72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-6181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-5909.13">30621 476 0,'18'0'15,"35"18"1,-36-18-16,36-18 15,-17 18-15,-19 0 0,1 0 16</inkml:trace>
  <inkml:trace contextRef="#ctx0" brushRef="#br3" timeOffset="-5713.23">30656 600 0,'18'53'15,"-18"-36"-15,18 19 16,17 16-16,-35-34 16,18-18-16,-1 18 0,19-1 15,-19 1 1,1-18-16,-1 18 16,1-18-16,0 0 0,-1 0 15</inkml:trace>
  <inkml:trace contextRef="#ctx0" brushRef="#br3" timeOffset="-5514.23">31044 653 0,'0'35'15,"18"18"1,0-18 0,17-35-1,-17 0-15</inkml:trace>
  <inkml:trace contextRef="#ctx0" brushRef="#br3" timeOffset="-5193.4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-3834.19">6826 17268 0,'18'18'16,"17"-18"0,53-18-1,-35 18-15,35-17 16,-35-1-16,-17 18 16,34-17-1,-52 17-15,-18 17 0</inkml:trace>
  <inkml:trace contextRef="#ctx0" brushRef="#br3" timeOffset="-3689.11">6879 17533 0,'53'0'16,"0"-18"-16,35-34 15,-35 34-15,-18 0 0,36 1 16,-36 17-1</inkml:trace>
  <inkml:trace contextRef="#ctx0" brushRef="#br3" timeOffset="-2576.94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-2177.71">8749 17022 0,'-18'0'0,"1"35"16,-1 0 0,18 0-16,-18 71 15,18-35-15,0-1 0,0 89 16,36 0 0,-19-106-16,1 0 0,0 0 15,34 17 1,-16-52-16,-19-1 0,1 1 15,17-18-15,1-18 16</inkml:trace>
  <inkml:trace contextRef="#ctx0" brushRef="#br3" timeOffset="-1804.76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-1639.07">9208 17762 0,'17'0'31,"36"-35"-31,-35 35 16,17-18-16,36 1 16,-54 17-16,18 0 0,1 0 15,-19 0-15</inkml:trace>
  <inkml:trace contextRef="#ctx0" brushRef="#br3" timeOffset="-1343.61">9543 17145 0,'17'0'16,"19"0"0,-19-18-16,1 18 15,-1 0 1,1 0-16,0 0 0,-1 0 16,-17-17-1</inkml:trace>
  <inkml:trace contextRef="#ctx0" brushRef="#br3" timeOffset="-1155.19">9543 17180 0,'17'18'16,"-17"17"-16,0 0 16,18 18-16,0-35 15,-18 17-15,17 18 16,1-35-16,17 0 15,-17-1-15,35-34 16,-18-1-16,0 0 16</inkml:trace>
  <inkml:trace contextRef="#ctx0" brushRef="#br3" timeOffset="-970.72">9878 17286 0,'0'35'15,"17"18"1,19-17 0</inkml:trace>
  <inkml:trace contextRef="#ctx0" brushRef="#br3" timeOffset="-648.34">10019 17163 0,'18'0'0,"-1"-18"16,1 18-16,-1 0 15,-17 35 1,18-17-16,-18 35 16,18 0-1,-18-18-15,17-17 0,-17-1 16,18 1 0,0 0-16,-18-1 0,0 1 31,-18-18-31,0 0 15,1 0-15,-19 0 16,19 0-16</inkml:trace>
  <inkml:trace contextRef="#ctx0" brushRef="#br3" timeOffset="-358.02">10319 17145 0,'17'18'31,"36"17"-15,-35 0-16,17 0 0,18 54 15,-35-36-15,-1 0 16,1 70 0,0-17-16,-36-53 0,18-18 15,-35 0-15,0 18 16,-1-18-16,-17 1 16</inkml:trace>
  <inkml:trace contextRef="#ctx0" brushRef="#br3" timeOffset="1026.72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1382.31">8026 18521 0,'35'0'0,"0"-18"16,1-35-1,-1 18-15,-18-36 16,1 36-16,0 0 16,-18 17-16,0 1 15,17 34 16,19 1-15,-19-18-16,36 35 16,-35-17-16,17-1 15,0 1-15,1 0 16,-19-1-16,1-17 16</inkml:trace>
  <inkml:trace contextRef="#ctx0" brushRef="#br3" timeOffset="4991.22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5463.79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32941.24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33324.86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35195.45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36340.04">14605 14693 0,'0'18'47,"0"17"-47,0-17 16,0 17-16,0-17 15,0 17-15,0 0 16,-18 18-16,18 0 0,0 0 16,0 70-1,18-52-15,-18-18 0,18-18 16,-1 53-16,1-35 16,-18-35-1,18-18-15,-1-18 31,-17-17-15,-17 0-16</inkml:trace>
  <inkml:trace contextRef="#ctx0" brushRef="#br0" timeOffset="36833.54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38118.56">18662 17533 0,'0'35'0,"18"1"16,-18-1-16,17 18 0,-17 0 16,53 70-1,-35-52-15,-1-1 0,19-17 16,-1 0-16,-17 0 0,17-18 15,-17 1-15,-1-19 0,1 1 16,-1-18-16,-34-18 16,-1-35-1,1 36 1</inkml:trace>
  <inkml:trace contextRef="#ctx0" brushRef="#br0" timeOffset="38452.96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0911.12">582 17445 0,'-18'0'16,"36"0"0,0 0-1,-1 18-15,19-18 16,-19 0-16,36 17 15,-18-17-15,1 0 16,17 18-16,-18-18 16,0 0-16,18 0 15,-35 0-15,17 0 16,-17 0-16,-18 17 16,17-34-1,-17-1-15</inkml:trace>
  <inkml:trace contextRef="#ctx0" brushRef="#br0" timeOffset="41188.43">864 17304 0,'18'17'15,"0"1"-15,17 0 16,0 17-16,0-35 15,18 18 1,-17-1-16,-1 1 16,-17 17-16,17 0 15,-35-17-15,0 17 16,-18-17-16,1 0 16,-1-1-16,-35 1 15,35-18-15,-17 0 16,17 18-16,1-1 15,17 1-15</inkml:trace>
  <inkml:trace contextRef="#ctx0" brushRef="#br0" timeOffset="42279.83">7708 18203 0,'0'18'47,"18"-18"-16,17-18-15,36 18-16,-36 0 0,18 0 16,53-17-1,0 17-15,-71 0 16,53 0 0,-53 17-16,1-17 0,-1 0 0,-18 0 15</inkml:trace>
  <inkml:trace contextRef="#ctx0" brushRef="#br0" timeOffset="42779.55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7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">19879 8855 0,'18'-18'32,"-1"18"-17,19 0-15,52 0 16,18 0 0,-53 0-16,70 0 15,-70 0-15,53 0 16,-53 0-16,-18 0 0,0 0 15,1-18-15,-1 1 16,-18-1-16,-17 1 16</inkml:trace>
  <inkml:trace contextRef="#ctx0" brushRef="#br0" timeOffset="4275.34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">21678 6668 0,'0'17'94,"0"18"-78,0 1-1,0-1-15,0 36 16,0-36-16,18 0 0,-18 0 16,35 18-16,-35-17 15,35 16 1,-17-34-16,17-18 0,1 18 16,-19-18-16,1 0 15,-18-18-15</inkml:trace>
  <inkml:trace contextRef="#ctx0" brushRef="#br0" timeOffset="16232.23">22031 6703 0,'-18'0'16,"1"0"-16,-1 17 16,18 1-16,-18 0 15,18-1-15,0 1 0,0 0 16,18 35-16,0-36 15,-1 1-15,19-18 0,-19 17 16,1 1 0,17-18-16,0 0 0,1 0 15,-19 0-15,1-18 16,0 18-16,-18-17 0</inkml:trace>
  <inkml:trace contextRef="#ctx0" brushRef="#br0" timeOffset="16461.52">22207 6738 0,'0'18'0,"0"35"15,0-18-15,18 0 16,-18-17-16,0 17 0,0-17 16,18 17-16,-18 0 15,0-17-15,17 0 16,-17-1 0</inkml:trace>
  <inkml:trace contextRef="#ctx0" brushRef="#br0" timeOffset="16699.44">22525 6950 0,'0'17'15,"-18"1"-15,1 35 16,17-35-16,-18-1 16,18 1-16,-18-1 0,18 1 15</inkml:trace>
  <inkml:trace contextRef="#ctx0" brushRef="#br0" timeOffset="16915.93">22684 6897 0,'17'35'15,"-17"-17"-15,18 17 16,-18 0-16,0-17 0,18 0 15,-18-1 1,17-17-16,1 0 16</inkml:trace>
  <inkml:trace contextRef="#ctx0" brushRef="#br0" timeOffset="17150.09">22825 6668 0,'35'52'15,"0"19"1,-17-36-16,17 36 16,0-1-1,-35-34-15,0-1 0,0-17 16,-17 34-1,-1-16-15,1-19 0,-1 1 16</inkml:trace>
  <inkml:trace contextRef="#ctx0" brushRef="#br0" timeOffset="17945.91">24518 6685 0,'-18'0'16,"18"18"-16,-17 35 15,-1-18-15,1 36 16,17-19-16,17-16 0,1 52 15,-1-35 1,1-18-16,0-17 0,-1 17 16,1-17-16,0-1 0,17 1 15,-17-18-15</inkml:trace>
  <inkml:trace contextRef="#ctx0" brushRef="#br0" timeOffset="19607.68">24836 6720 0,'-18'0'16,"0"18"-1,18 0-15,0-1 16,-17-17-16,17 18 0,0 0 15,17 17-15,1-17 16,0-1 0,17-17-16,0 18 15,0-18-15,-17 0 16,0 0-16,-1-18 0,-17 1 31</inkml:trace>
  <inkml:trace contextRef="#ctx0" brushRef="#br0" timeOffset="19786.41">24941 6773 0,'0'53'0,"-17"53"15,34-35 1,1-18-1,0-18 1</inkml:trace>
  <inkml:trace contextRef="#ctx0" brushRef="#br0" timeOffset="19974.99">25206 6967 0,'0'36'16,"0"-19"-16,0 1 0,0 17 15,-18-17 1,18 35-16,-17-53 16,17 17-16</inkml:trace>
  <inkml:trace contextRef="#ctx0" brushRef="#br0" timeOffset="20331.62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">25594 6650 0,'18'0'16,"17"0"-16,18 18 15,-18-1-15,18 54 16,-18-18-1,-17 0-15,0 35 16,-1-53-16,-17 18 0,-35 0 16,17-18-16,-17 0 15,0-17-15,0 0 0,-1-1 16,1-17-16,17 18 16</inkml:trace>
  <inkml:trace contextRef="#ctx0" brushRef="#br0" timeOffset="21188.7">26458 6720 0,'-17'0'16,"17"18"0,-18 17-16,0 18 15,18 0-15,0 18 16,0-36-16,0 36 15,18-36-15,17 18 16,-17-36 0,17 1-16,-17 0 15</inkml:trace>
  <inkml:trace contextRef="#ctx0" brushRef="#br0" timeOffset="22617.1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">27023 7073 0,'-18'35'0,"1"-17"16,17 0-16,0 17 15,0-17 1,17-18 0</inkml:trace>
  <inkml:trace contextRef="#ctx0" brushRef="#br0" timeOffset="23025.23">27217 6932 0,'0'18'0,"0"35"16,0-18-16,0-17 16,17 34-1,-17-34-15,18 17 16,0-17-1,-1 0-15,-17-36 0</inkml:trace>
  <inkml:trace contextRef="#ctx0" brushRef="#br0" timeOffset="23235.26">27411 6844 0,'35'53'16,"0"17"-16,1 1 16,-36-36-16,17 0 15,-17 18-15,0-17 16,-17-1-16,-1-17 16,-17 17-1,17-35-15</inkml:trace>
  <inkml:trace contextRef="#ctx0" brushRef="#br0" timeOffset="24624.55">28822 6738 0,'0'18'140,"0"-1"-124,0 19-16,0-1 15,0 35 1,0-34-16,0-1 0,0 18 16,18-18-16,-1 18 15,1-18-15,17 1 16,-17-19-16,-1 1 0,1 0 16,0-1-16,-1-17 15,1 0-15,-18-17 16</inkml:trace>
  <inkml:trace contextRef="#ctx0" brushRef="#br0" timeOffset="25086.37">29263 6826 0,'0'-17'15,"-18"34"48,1 19-48,17-19-15,-18 1 0,18-1 0,0 1 16,0 0 0,0-1-16,35 1 15,-17 0-15,35-1 16,-36-17-16,36 18 15,-35-18-15,35 0 16,-35 0-16,17-18 16,-17 1-16,-36 17 31</inkml:trace>
  <inkml:trace contextRef="#ctx0" brushRef="#br0" timeOffset="25363.12">29422 6879 0,'0'53'16,"0"-18"-16,17 36 15,-17-53-15,0 17 0,18 0 16,0-17-16,-18-1 16,17-17-16,-17 18 15</inkml:trace>
  <inkml:trace contextRef="#ctx0" brushRef="#br0" timeOffset="25593.82">29792 7091 0,'-18'35'0,"1"-17"16,-18 17-1,17-17-15,18-1 0,-18 1 0,1 0 16,-1-18 0</inkml:trace>
  <inkml:trace contextRef="#ctx0" brushRef="#br0" timeOffset="25842.62">29933 6967 0,'0'53'16,"18"0"0,-1-35-16,1 35 15,0-18-15,-18-17 0,17-1 16,1-17 0</inkml:trace>
  <inkml:trace contextRef="#ctx0" brushRef="#br0" timeOffset="26110.25">30074 6668 0,'18'0'16,"35"35"-1,-18-18-15,18 54 16,-35-36-16,35 53 16,-36-35-16,-17 0 0,18 53 15,-18-53-15,-18 35 16,1-52-16,-1 16 16,-17-16-1,17-19-15</inkml:trace>
  <inkml:trace contextRef="#ctx0" brushRef="#br0" timeOffset="32616.07">21643 9384 0,'18'-18'15,"-36"36"16,18 17-31,0 0 16,-18 18-16,18-17 16,0 34-16,0-35 15,18 18 1,-18-35-16,35 17 16,-17-17-16,17-18 15,-17-18-15,17 1 16</inkml:trace>
  <inkml:trace contextRef="#ctx0" brushRef="#br0" timeOffset="32855.58">21960 9402 0,'-17'17'16,"-1"18"-1,18-17 1,0 0-16,18 17 0,-1-17 16,19-1-16,-19-17 15,36 0 1,-35 0-16,17 0 16,-17 0-16</inkml:trace>
  <inkml:trace contextRef="#ctx0" brushRef="#br0" timeOffset="33016.71">22102 9419 0,'17'53'16,"-17"0"-16,18-18 0,-18-17 15,0 17-15,17 0 16,-17-17-16,0 0 15</inkml:trace>
  <inkml:trace contextRef="#ctx0" brushRef="#br0" timeOffset="33178.84">22313 9631 0,'-17'35'15,"-1"0"-15,0-17 16,18 0-16,0-1 16,0 1-16</inkml:trace>
  <inkml:trace contextRef="#ctx0" brushRef="#br0" timeOffset="33383.25">22543 9507 0,'0'36'16,"0"17"0,0-18-1,0-18-15,17 1 0,1 0 16,-1-18-1</inkml:trace>
  <inkml:trace contextRef="#ctx0" brushRef="#br0" timeOffset="33606.45">22701 9331 0,'18'0'15,"17"53"-15,0-18 16,1 36-16,-19-36 16,1 36-1,-18-36-15,0 35 16,0-34-16,-18 17 16,1-18-16,-1-35 0,0 18 15</inkml:trace>
  <inkml:trace contextRef="#ctx0" brushRef="#br0" timeOffset="34219.57">25788 9419 0,'18'0'16,"-18"-17"-1,-18 52 1,18-18-16,-35 36 15,17-17-15,18-1 0,0 0 16,0 0-16,0 1 16,0-19-16,0 19 0,18-1 0,17-17 15,-17-1-15,35-17 16,0 0 0</inkml:trace>
  <inkml:trace contextRef="#ctx0" brushRef="#br0" timeOffset="34462.75">26035 9437 0,'-18'53'15,"1"-18"1,17-17-16,17-1 15,1 1-15,0 0 0,35-1 16,-36-17-16,36 0 16,-18 0-16,-17 0 15,0-17-15,-1-1 16</inkml:trace>
  <inkml:trace contextRef="#ctx0" brushRef="#br0" timeOffset="34611.8">26194 9507 0,'0'71'16,"0"-53"-16,0 52 0,0-52 16,0 35-1,17-18-15</inkml:trace>
  <inkml:trace contextRef="#ctx0" brushRef="#br0" timeOffset="34802.62">26370 9631 0,'0'53'16,"-17"-18"-1,17 0-15,0-17 32</inkml:trace>
  <inkml:trace contextRef="#ctx0" brushRef="#br0" timeOffset="35040.65">26564 9490 0,'-17'53'16,"17"17"-1,17-17 1,1 0-1,-18-35 1,17-18-16</inkml:trace>
  <inkml:trace contextRef="#ctx0" brushRef="#br0" timeOffset="35273.42">26670 9313 0,'18'18'0,"-1"0"15,1 17-15,0-17 0,52 52 16,-35-35 0,18 36-16,-35-36 15,-18 0-15,18 36 16,-54 17-16,1-52 15,-36 34 1</inkml:trace>
  <inkml:trace contextRef="#ctx0" brushRef="#br0" timeOffset="41749.78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">1958 10301 0,'0'-18'0,"35"1"16,-17-1-16,35-52 16,-18 17-1,0 0-15,1 18 0,17-36 16,-18 36 0,-18 35-16,1 0 0,0 17 15,-1 19 1,1-19-16,0 36 15,-1-18-15,19 1 16,-19-19-16,1 1 16,35 35-16,-36-35 15</inkml:trace>
  <inkml:trace contextRef="#ctx0" brushRef="#br0" timeOffset="42342.82">2999 10901 0,'35'17'15,"-17"1"1,-1 17-16,36 18 16,-35-17-16,17-19 0,0 19 15,-17-1-15,17-18 0,18 19 16,-35-36-16,-1 0 16</inkml:trace>
  <inkml:trace contextRef="#ctx0" brushRef="#br0" timeOffset="42526.67">3157 10989 0,'-70'124'15,"17"-19"1,35-52-16,1 0 15,34-53-15</inkml:trace>
  <inkml:trace contextRef="#ctx0" brushRef="#br0" timeOffset="42753.91">3581 10901 0,'53'0'16,"0"0"-1,-18 0-15,0 0 0,-17 0 16,-18 17-16</inkml:trace>
  <inkml:trace contextRef="#ctx0" brushRef="#br0" timeOffset="42876.86">3634 11130 0,'70'0'15,"18"-17"1,-70 17-16</inkml:trace>
  <inkml:trace contextRef="#ctx0" brushRef="#br0" timeOffset="43612.37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">4410 10583 0,'0'-17'15,"17"17"1,1-18-16,35 18 16,-35 0-16,52 0 15,-52 0-15,-1 0 16,19 18-16</inkml:trace>
  <inkml:trace contextRef="#ctx0" brushRef="#br0" timeOffset="44022.89">4516 10619 0,'0'53'16,"17"-1"0,-17-16-16,35-1 15,-35-17-15,18-18 0,0 17 16,-1-17-16,36 0 15,-35-17-15</inkml:trace>
  <inkml:trace contextRef="#ctx0" brushRef="#br0" timeOffset="44311.42">4780 10707 0,'0'35'0,"0"-17"16,18-1-16,17 19 15,-17-19-15,35-17 16,-36 0-16,36 0 16,-53-17-16,35-19 15,-35 19-15,0-19 16,-17 19-16,-1-1 15,-35-17-15,36 35 16,-1 0-16,0 0 0,1-18 16,-1 18-16</inkml:trace>
  <inkml:trace contextRef="#ctx0" brushRef="#br0" timeOffset="44678.7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">14887 8008 0,'0'71'0,"0"-18"16,0-1-16,0 1 15,0 18-15,0-1 0,0-17 0,0 71 16,0-89-16,18 0 16,-18 1-1,18-36-15,-18 17 0,0-34 16,0-1 0</inkml:trace>
  <inkml:trace contextRef="#ctx0" brushRef="#br0" timeOffset="45851.81">14693 8132 0,'18'-18'0,"17"-17"16,0-1-16,-17 1 15,17 17-15,18-34 0,-17 16 16,-1 1-16,18-18 15,-36 35-15,1 1 16,0 52 0,-18 0-16,17 1 0,1 69 15,0-52-15,-1-17 16,18 17-16,-17-36 16,17 18-16</inkml:trace>
  <inkml:trace contextRef="#ctx0" brushRef="#br0" timeOffset="46798.66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">13053 8978 0,'-18'-17'16,"36"-19"-1,-18 19-15,35-19 16,0 19-16,-17-1 0,17 0 15,-17 1-15,0 17 16,-1-18-16,1 36 31,-18 17-15,0-17-16,17 35 16,-17-18-16,36 18 15,-1-18-15,0 18 16</inkml:trace>
  <inkml:trace contextRef="#ctx0" brushRef="#br0" timeOffset="48810.95">13617 9331 0,'18'0'0,"0"0"16,-1 0-16,18 0 16,-17 0-16</inkml:trace>
  <inkml:trace contextRef="#ctx0" brushRef="#br0" timeOffset="48915.62">13723 9525 0,'71'35'15,"-36"-35"1,106-17 0</inkml:trace>
  <inkml:trace contextRef="#ctx0" brushRef="#br0" timeOffset="49250">14817 8978 0,'17'0'15,"1"0"-15,0 0 0,35 0 16,-36 0-16,36 0 16,-35 0-16,-18-17 15</inkml:trace>
  <inkml:trace contextRef="#ctx0" brushRef="#br0" timeOffset="49383.57">14870 8996 0,'0'53'15,"0"0"1,35 0 0,-17-36-16,17 36 15,0-35 1,-17-18-16,-1 0 0,1 0 15</inkml:trace>
  <inkml:trace contextRef="#ctx0" brushRef="#br0" timeOffset="49738.59">15117 9031 0,'0'0'0,"17"0"0,1 0 15,17 0 1,0 0-16,-17 0 16,0 35-16,-1-17 15,-17 0-15,0 17 16,0-17-16,0-1 16,-17 1-16,17 0 15,-18-18 1,36 0 46,-1 0-62,1 0 16,0 0-16,17 0 16,-18 0-16,1-18 15</inkml:trace>
  <inkml:trace contextRef="#ctx0" brushRef="#br0" timeOffset="50086.32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">26846 5080 0,'18'18'15,"0"-18"1,17 0-16,-17 0 0,-1 0 0,19 0 16,-19-18-1,1 18-15,-1 0 0,-17-18 16</inkml:trace>
  <inkml:trace contextRef="#ctx0" brushRef="#br0" timeOffset="53992.36">26935 5080 0,'17'0'16,"-52"35"0,35-17-1,0 17-15,-18-17 0,18 52 16,0-52-16,0 17 15,18 1 1,17-1-16,-35-17 16,18-18-16,0 17 0,-1-17 15,1 0 1,-1 18-16,1-18 16,-18 17-1,18-17-15</inkml:trace>
  <inkml:trace contextRef="#ctx0" brushRef="#br0" timeOffset="54510.48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">3281 10777 0,'0'-17'15,"0"34"32,-18-17-31,18 18-16,-35 17 15,17 1-15,-17 16 16,0-16-16,17-1 16,-17 53-1,17-52-15,1-1 0,17 0 0</inkml:trace>
  <inkml:trace contextRef="#ctx0" brushRef="#br0" timeOffset="69036.7">20091 11659 0</inkml:trace>
  <inkml:trace contextRef="#ctx0" brushRef="#br0" timeOffset="69338.5">20091 11659 0,'-18'-17'16,"0"17"-1,1 0 1,34 0 62,19 0-78,-1 17 16,36-17-1,-19 0-15,54 0 16,-35-17-16,17 17 16,-35 0-16,-18-18 0,18 18 15,-35 0-15,-1 0 16,-17-18-16</inkml:trace>
  <inkml:trace contextRef="#ctx0" brushRef="#br0" timeOffset="69809.34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">20020 14305 0,'18'0'47,"17"0"-32,-17 0-15,35 18 16,-18-18-16,71 17 15,-71-17-15,71 18 16,-53-18-16,-18 0 16,36-18-16,-36 18 15,-17 0-15,-36 0 32</inkml:trace>
  <inkml:trace contextRef="#ctx0" brushRef="#br0" timeOffset="71407.3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8">11430 7990 0,'0'-17'16,"0"34"77,0 36-77,0-17-16,0 69 16,0-34-16,0 123 15,-18-70 1,18-1-16,-17 0 0,-1-17 0,0 106 15,18-124 1,0 0-16,0-35 0,0 53 16,0-35-1,0-36-15,0-17 0</inkml:trace>
  <inkml:trace contextRef="#ctx0" brushRef="#br0" timeOffset="78039.88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5">10936 10936 0,'18'0'31,"17"18"-15,18-18-1,-35 0-15,35 0 16,-36 0-16,1 0 0,-36 0 31</inkml:trace>
  <inkml:trace contextRef="#ctx0" brushRef="#br0" timeOffset="82089.85">10989 10989 0,'0'53'16,"-18"-18"-16,18 18 15,0-18-15,18-17 16,0 17-16,-1-17 16,1 17-16,0-35 15,-1 0-15,1 18 16,0 0 0</inkml:trace>
  <inkml:trace contextRef="#ctx0" brushRef="#br0" timeOffset="82584.23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">12047 11677 0,'18'0'47,"-18"18"-32,0 17-15,-18 0 16,-17 18-1,17-35-15,1 17 0,-18-17 0,17 17 16,18-17-16</inkml:trace>
  <inkml:trace contextRef="#ctx0" brushRef="#br0" timeOffset="84251.96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">12876 10936 0,'18'-18'31,"17"18"-15,1-17-16,17-1 16,-36 1-16,18 17 15</inkml:trace>
  <inkml:trace contextRef="#ctx0" brushRef="#br0" timeOffset="84803.99">12947 10936 0,'-18'53'16,"18"-35"-16,0 52 16,0-34-16,0-19 15,18 36-15,0-35 16,-1-1-16,19-17 15,-19 18-15,36-36 16,-35 18 0,-1-17-16</inkml:trace>
  <inkml:trace contextRef="#ctx0" brushRef="#br0" timeOffset="85074.81">13176 10971 0,'36'18'15,"-19"-18"-15,-17 18 0,35-1 16,-17-17-16,0 36 16,-18-19-1,-18 19-15,0-19 16,1 1-16,-1-1 15,18 1 1,18-18 0,-1 0-16,36 0 15,-35-18-15,17 18 16</inkml:trace>
  <inkml:trace contextRef="#ctx0" brushRef="#br0" timeOffset="85431.02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3">10107 12206 0,'-18'18'15,"1"-1"1,17 1-16,-18 35 15,1 0-15,17-18 16,-18 89-16,18-54 16,18 71-16,17-88 15,-18 0-15,36 18 16,-17-54-16,17 1 16,-18-36-1</inkml:trace>
  <inkml:trace contextRef="#ctx0" brushRef="#br0" timeOffset="88862.63">10407 12418 0,'0'17'0,"0"36"16,0-17-16,0 34 16,18-17-16,-18-18 15,17 36-15,1-36 16,0-17-16,-18-1 0,17 1 16,1-18-1</inkml:trace>
  <inkml:trace contextRef="#ctx0" brushRef="#br0" timeOffset="89074.65">10636 12700 0,'18'35'15,"-18"-17"-15,0 0 0,-18 17 0,18-18 16,-17 1-16,-1 17 0,18-17 16,-18 0-16,1 17 15,17-17 1</inkml:trace>
  <inkml:trace contextRef="#ctx0" brushRef="#br0" timeOffset="89313.88">10883 12488 0,'-17'36'16,"-1"-19"-16,0 1 15,18 17-15,0 0 16,18-17-16,0 0 0,17-1 15,-18 1-15,19-18 16,-19 18-16,19-18 16,-19 0-16,1 0 15,0 0-15</inkml:trace>
  <inkml:trace contextRef="#ctx0" brushRef="#br0" timeOffset="89462.58">11007 12682 0,'0'53'16,"-18"-17"-1,18-19-15,18 1 0,-1 17 16,1-17 0</inkml:trace>
  <inkml:trace contextRef="#ctx0" brushRef="#br0" timeOffset="89696.01">11165 12400 0,'53'53'15,"0"35"1,-35-35-16,17 35 15,-35-35-15,0 0 0,18-18 16,-36 1-16,18-1 16,-17 0-16,-1-17 0,0 0 0,-35 17 15,36-17-15</inkml:trace>
  <inkml:trace contextRef="#ctx0" brushRef="#br0" timeOffset="90359.23">12735 12153 0,'-17'-17'16,"-1"34"15,18 36-16,-18 0-15,18-18 0,-17 71 16,17-53-16,0 53 16,17-71-16,-17 0 15,53 36-15,-35-36 16,0-17-16,34 0 16,-16-18-16,-19 0 0,1 0 15</inkml:trace>
  <inkml:trace contextRef="#ctx0" brushRef="#br0" timeOffset="90741.98">13000 12294 0,'18'0'31,"-18"18"-15,0 0-16,17-1 0,-17 19 16,0-19-16,0 1 0,18 17 15,-18 0 1,0-17-16,17 17 16,-17-17-16,18 0 15</inkml:trace>
  <inkml:trace contextRef="#ctx0" brushRef="#br0" timeOffset="90948.25">13282 12559 0,'0'35'15,"0"-17"-15,0-1 16,0 1-16,-18 0 16,1-18-1</inkml:trace>
  <inkml:trace contextRef="#ctx0" brushRef="#br0" timeOffset="91194.01">13564 12330 0,'0'17'15,"18"1"-15,-18 0 0,0 17 16,0-18-1,0 19-15,0-19 0,0 1 0,0 17 16,18-35 0,-1 0-16,1-17 15</inkml:trace>
  <inkml:trace contextRef="#ctx0" brushRef="#br0" timeOffset="91427.39">13723 12030 0,'53'53'16,"18"0"0,-36-36-16,35 36 15,-52-18-15,17 1 16,-17-1-16,-18 0 0,0 53 15,0-52-15,-18 70 16,-17-71 0,17 0-16,-17 0 15</inkml:trace>
  <inkml:trace contextRef="#ctx0" brushRef="#br0" timeOffset="92005.31">13264 12488 0,'18'18'15,"-18"17"1,0-17 0,-18 35-16,18-36 0,-17 1 15,-1 17-15,-17 18 16,17-35-16</inkml:trace>
  <inkml:trace contextRef="#ctx0" brushRef="#br0" timeOffset="95508.24">21608 12206 0</inkml:trace>
  <inkml:trace contextRef="#ctx0" brushRef="#br0" timeOffset="95724.99">21608 12206 0,'35'-18'0,"-70"36"0,88-36 31,-53 1-31,-18 17 32,0 0-17,1 53 1,17-36-16,0 54 15,0-36-15,17 53 16,-17-52-16,18-1 16,0 0-16,-1-17 0,1 17 0,17-17 15,0-1 1,-17-17-16,0-17 16</inkml:trace>
  <inkml:trace contextRef="#ctx0" brushRef="#br0" timeOffset="96025.2">21925 12153 0,'0'18'16,"18"17"-1,-1-17-15,1 35 16,-18-18-16,18 0 16,-18 1-16,0-19 15,0 36-15,0-35 16,0-1-16,17 1 15,1 0 1</inkml:trace>
  <inkml:trace contextRef="#ctx0" brushRef="#br0" timeOffset="96203.66">22225 12471 0,'-18'35'15,"1"0"1,-19-17 0,36 0-16,-17-1 15,17 1 1</inkml:trace>
  <inkml:trace contextRef="#ctx0" brushRef="#br0" timeOffset="96396.85">22437 12347 0,'17'18'16,"-17"0"-16,0-1 0,0 36 16,0-35-16,0 17 15,0-17 1,0-1-16,18 1 15</inkml:trace>
  <inkml:trace contextRef="#ctx0" brushRef="#br0" timeOffset="96642">22613 12118 0,'35'70'0,"1"19"15,-19-72 1,19 54-16,-19-36 0,1 0 16,-18 18-1,0-17-15,-18-1 16,1 0-16,-36 0 15,35-35-15</inkml:trace>
  <inkml:trace contextRef="#ctx0" brushRef="#br0" timeOffset="100462.34">24518 12188 0,'0'-17'16,"18"17"-16,-36 0 31,18 17-15,-18 1-16,18 17 15,0 36 1,0-36-16,0 1 0,18 16 15,-18-16-15,35 17 16,-17-18-16,0-17 0,-18-1 16,17 1-16,19-1 15,-36 1-15,17-18 16</inkml:trace>
  <inkml:trace contextRef="#ctx0" brushRef="#br0" timeOffset="100970.75">24836 12224 0,'-18'0'16,"18"17"-1,18 19 1,-18-19-16,17 1 15,1 35-15,-1 0 16,1-18-16,-18-17 16,0 17-16,18 0 15,-18-17-15,17 0 16,-17-36 0</inkml:trace>
  <inkml:trace contextRef="#ctx0" brushRef="#br0" timeOffset="101168.53">25047 12488 0,'-17'36'15,"17"-1"1,0-17-16,-18 17 15,18-18-15,0 1 0,-18 0 16</inkml:trace>
  <inkml:trace contextRef="#ctx0" brushRef="#br0" timeOffset="101431.03">25259 12294 0,'-18'0'0,"18"36"16,0-19-16,0 36 16,0-35-16,36-1 15,-19 1-15,18 0 16,18-18-16,-35 0 15,17 0-15,-17-18 16,17 18-16,-17 0 0,-18-18 0,17 18 16,-17-17-16</inkml:trace>
  <inkml:trace contextRef="#ctx0" brushRef="#br0" timeOffset="101598.9">25471 12365 0,'0'53'16,"0"17"-1,17 19-15,-17-72 16,18 1-16,-1-18 16,1 0-1</inkml:trace>
  <inkml:trace contextRef="#ctx0" brushRef="#br0" timeOffset="101838.71">25682 12118 0,'53'53'15,"-18"-18"-15,1 36 16,-19-18-16,1 0 15,-18-18-15,18 0 16,-18 18-16,-18 0 16,0-18-16,1-17 0,-1-1 15,-35 19-15,36-36 16,-19 17 0</inkml:trace>
  <inkml:trace contextRef="#ctx0" brushRef="#br0" timeOffset="103211.02">26723 12206 0,'18'-18'16,"-18"1"-16,0-1 15,0 36 17,-18 17-17,0 0-15,18 54 16,-17-54-16,17 53 15,35-17-15,-17-36 16,-1 0-16,1 0 16,17-17-16,-17 0 0,-1-1 15,19 19-15</inkml:trace>
  <inkml:trace contextRef="#ctx0" brushRef="#br0" timeOffset="104583.05">27023 12188 0,'0'18'31,"-18"35"-15,18-35-16,0 17 15,0 18-15,0-35 16,0-1-16,0 1 0,0-1 15,35 1-15,-35 0 16,18-18-16,0 0 0,-1 0 16,36 0-1,-35 0-15,0-18 16,-1 0-16</inkml:trace>
  <inkml:trace contextRef="#ctx0" brushRef="#br0" timeOffset="104772.89">27146 12383 0,'-17'52'16,"17"-16"-1,0-1-15,17 0 16,1 18-1,17-53 1</inkml:trace>
  <inkml:trace contextRef="#ctx0" brushRef="#br0" timeOffset="104961.81">27428 12506 0,'-17'35'16,"-1"18"0,-17-18-16,17 1 15,1-36-15,-1 17 16</inkml:trace>
  <inkml:trace contextRef="#ctx0" brushRef="#br0" timeOffset="105172.48">27605 12435 0,'0'53'15,"18"-17"1,-1 17-16,-17-36 15,18 18-15,-1-35 16,1 18-16</inkml:trace>
  <inkml:trace contextRef="#ctx0" brushRef="#br0" timeOffset="105412.46">27817 12188 0,'35'71'0,"-18"-36"16,1 54 0,0-54-16,-18 0 0,17 36 15,-17-54-15,0 36 16,0-35-16,0-1 15,-17 1-15,-1-18 0,0 18 16,1-18-16</inkml:trace>
  <inkml:trace contextRef="#ctx0" brushRef="#br0" timeOffset="106052.43">29386 12206 0,'0'-18'15,"-17"18"-15,-1 0 16,0 53 0,1 0-16,17 36 15,0-37-15,17 37 16,-17-54-16,18 18 0,35 0 15,-18 0 1,-17-53-16,0 17 16,-1-17-16,1 0 15</inkml:trace>
  <inkml:trace contextRef="#ctx0" brushRef="#br0" timeOffset="106484.9">29704 12277 0,'0'17'31,"0"36"-31,18-35 16,-1 52-1,1-34-15,-18-19 0,17 36 16,1-17 0,-18-19-16,18 1 0</inkml:trace>
  <inkml:trace contextRef="#ctx0" brushRef="#br0" timeOffset="106675.03">30004 12577 0,'-18'35'15,"0"18"1,1-36-16,17 19 15,-18-1-15,18 0 16</inkml:trace>
  <inkml:trace contextRef="#ctx0" brushRef="#br0" timeOffset="106958.79">30268 12418 0,'18'17'0,"-18"19"16,0-19-16,0 54 15,0-53-15,18 17 0,-1 0 16,-17-17 0,18-1-16,-18 1 15,0-36 1</inkml:trace>
  <inkml:trace contextRef="#ctx0" brushRef="#br0" timeOffset="107213.81">30462 12188 0,'36'36'15,"-19"-19"-15,36 19 16,0 17-16,-18-18 15,-17 0-15,0 0 0,-1 54 16,-17-54 0,0 18-16,0-18 0,-35 36 15,17-36-15,1-17 16,-1 17-16,0-18 0,1-17 16</inkml:trace>
  <inkml:trace contextRef="#ctx0" brushRef="#br0" timeOffset="108304.61">21661 14940 0,'-18'0'16,"0"0"-16,1 35 16,-1 1-16,18 17 0,0-18 15,0 53-15,18-35 16,-1-18-16,36 36 15,-35-36-15,35 0 16,-36-17-16,36 0 16,-17-18-16</inkml:trace>
  <inkml:trace contextRef="#ctx0" brushRef="#br0" timeOffset="108515.7">21943 14993 0,'0'35'15,"17"36"1,-17-36-16,18 36 16,0-54-16,-18 19 0,17 17 15,1-18 1,-18-18-16,18-17 15</inkml:trace>
  <inkml:trace contextRef="#ctx0" brushRef="#br0" timeOffset="108688.06">22260 15258 0,'-17'35'16,"-1"35"-1,-17-34 1,17-19 0,36-17-1</inkml:trace>
  <inkml:trace contextRef="#ctx0" brushRef="#br0" timeOffset="108904.09">22490 15117 0,'17'35'15,"-17"0"-15,0 18 16,18-35 0,0 52-16,-1-52 15,1 35-15,-1-36 16,-17 1-16,18 17 15,0-35-15</inkml:trace>
  <inkml:trace contextRef="#ctx0" brushRef="#br0" timeOffset="109189.04">22789 14940 0,'36'53'15,"17"0"1,0 18-1,-18-36-15,0 35 16,-17 1-16,-18-36 16,0 0-16,-36 18 15,1-35-15</inkml:trace>
  <inkml:trace contextRef="#ctx0" brushRef="#br0" timeOffset="109762.82">25629 14993 0,'18'-35'16,"-18"17"-1,0 53 17,-18 1-32,18-1 0,0 18 15,0 35-15,0-35 16,18-18-16,-18 18 0,18-18 16,35 18-16,-36-35 15,18 0-15,-17-1 16,17-17-16,1 0 15</inkml:trace>
  <inkml:trace contextRef="#ctx0" brushRef="#br0" timeOffset="109955.71">25982 15028 0,'0'53'15,"0"-17"-15,0-1 16,0 35-16,0-52 16,18 53-16,-1-54 15,-17 1-15,18-1 0,0 1 16</inkml:trace>
  <inkml:trace contextRef="#ctx0" brushRef="#br0" timeOffset="110129.54">26264 15328 0,'-17'35'16,"-1"-17"-16,-17 17 16,17 1-1,0-19-15,18 1 0,-17 0 16</inkml:trace>
  <inkml:trace contextRef="#ctx0" brushRef="#br0" timeOffset="110329.28">26494 15134 0,'0'35'15,"0"1"-15,0-19 0,0 19 16,-18 17 0,18-18-16,0-18 0,18 19 15,-18-19-15,17-17 16</inkml:trace>
  <inkml:trace contextRef="#ctx0" brushRef="#br0" timeOffset="110557.22">26617 14940 0,'35'71'15,"18"-1"1,-17-17-16,-1-18 0,-18 18 15,19-17-15,-36 17 0,0-1 0,0 37 16,-18-36-16,0-18 16,-34 35-1</inkml:trace>
  <inkml:trace contextRef="#ctx0" brushRef="#br1" timeOffset="146889.2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">13282 4269 0,'0'17'16,"0"1"-16,0 17 15,18-17-15,-18 17 0,17 0 16,-17-17-16,18 17 0,0 1 15,-1-19-15</inkml:trace>
  <inkml:trace contextRef="#ctx0" brushRef="#br1" timeOffset="154413.22">14058 3210 0,'18'18'31,"17"-18"-15,-17 0-16,17 0 15,36-18-15,-18 18 16,-36 0-1,1 0-15,-1 0 0,-17 18 16</inkml:trace>
  <inkml:trace contextRef="#ctx0" brushRef="#br1" timeOffset="154580.11">14111 3387 0,'0'17'15,"18"-17"1,-18 18-16,17-18 0,19 0 16,-1-18-16,18 18 15,-35 0-15,-1 0 16</inkml:trace>
  <inkml:trace contextRef="#ctx0" brushRef="#br1" timeOffset="157025.96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">15663 2734 0,'0'-18'15,"18"18"1,0 0-1,17 0-15,-17 0 0,-1 0 16,1 0-16,-1 0 0,1 0 16,-36 0-1</inkml:trace>
  <inkml:trace contextRef="#ctx0" brushRef="#br1" timeOffset="157494.57">15646 2858 0,'17'52'16,"1"-16"-16,-18-19 0,18 36 15,-1-35-15,19 17 16,-1-17 0,-18-1-16,1-17 0,0 0 15,17 0 1</inkml:trace>
  <inkml:trace contextRef="#ctx0" brushRef="#br1" timeOffset="157815.7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">13617 2699 0,'18'0'32,"17"0"-17,-17 0-15,17 0 16,0 0-16,18 0 16,-35 0-16,-18-18 15,18 18-15</inkml:trace>
  <inkml:trace contextRef="#ctx0" brushRef="#br1" timeOffset="161631.71">13705 2769 0,'0'53'16,"18"0"-16,-18-35 15,35 17-15,-17-17 16,-18-1-16</inkml:trace>
  <inkml:trace contextRef="#ctx0" brushRef="#br1" timeOffset="162569.53">14217 4286 0,'18'0'15,"-1"0"1,36-17-16,-35 17 16,-1 0-16,36-18 15</inkml:trace>
  <inkml:trace contextRef="#ctx0" brushRef="#br1" timeOffset="162686.97">14270 4445 0,'18'18'16,"34"-18"0,-16 0-16,-19-18 0,36 0 15</inkml:trace>
  <inkml:trace contextRef="#ctx0" brushRef="#br1" timeOffset="163654.54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">15399 3933 0,'17'0'15,"1"0"-15,17-17 16,1-1-16,17 1 16,-36 17-16,1 0 0,-1-18 15,1 18 1</inkml:trace>
  <inkml:trace contextRef="#ctx0" brushRef="#br1" timeOffset="164194.53">15452 3951 0,'17'53'0,"-17"0"16,18 0-1,-18-35-15,18 17 16,-1-18-16,19 1 16,-19-18-16,18 0 15,-17 0-15,0 0 16</inkml:trace>
  <inkml:trace contextRef="#ctx0" brushRef="#br1" timeOffset="164467.5">15787 3986 0,'17'18'16,"1"0"-16,0-1 15,-18 19 1,0-19-16,0 1 15,0 0 1,0-1-16,0 1 16,35-18-1,-17 0-15,17-35 16,0 35-16,-17-18 16</inkml:trace>
  <inkml:trace contextRef="#ctx0" brushRef="#br1" timeOffset="164795.31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">15734 3986 0,'0'-17'32,"35"17"-17,0 0-15,-17 0 16,0 0-16</inkml:trace>
  <inkml:trace contextRef="#ctx0" brushRef="#br1" timeOffset="166858.11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">6985 11077 0,'88'-106'15,"-17"36"-15,211-265 16,-176 211-1,123-123-15,-105 141 16,-19-17-16,89-53 16,-105 105-16,-19 18 0</inkml:trace>
  <inkml:trace contextRef="#ctx0" brushRef="#br1" timeOffset="180213.97">9225 11712 0,'18'0'31,"17"0"-15,53-17-1,-52 17-15,-1-18 16,18 18-16,17-18 16,1 1-16,-54 17 15,19 0-15,-19-18 16,1 18-16,-18-18 16</inkml:trace>
  <inkml:trace contextRef="#ctx0" brushRef="#br1" timeOffset="180444.48">9543 11501 0,'17'0'16,"19"0"-1,-19 0 1,18 0-16,-17 0 0,53 17 16,-54 1-16,1-1 15,17 19-15,-17-1 16,-18 0-16,-18 1 15,18-1-15,-17-17 0,-54 34 16,36-16-16,-36-1 16,36-17-16,-18 17 15,35-17-15</inkml:trace>
  <inkml:trace contextRef="#ctx0" brushRef="#br1" timeOffset="181673.24">13917 10989 0,'18'-18'16,"17"1"-16,-17-1 0,17 0 15,35-34-15,-34 34 16,52-35-1,-35 35-15,-18 1 0,-17-1 16,17 0-16,-17 1 16,-18-1-16</inkml:trace>
  <inkml:trace contextRef="#ctx0" brushRef="#br1" timeOffset="181979.48">14005 10707 0,'-35'35'0,"0"0"15,-1 18 1,19-17-16,17 16 15,0-16 1,0-19-16,17 1 0,19 17 16,-1-17-16,36 17 15,-19-17-15,19 0 16,-36-18-16,1 17 16</inkml:trace>
  <inkml:trace contextRef="#ctx0" brushRef="#br1" timeOffset="-214099.9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-213905.91">7197 15011 0,'35'-18'16,"0"0"-16,1 18 16,34-35-1,-35 35-15,36-17 16,-53 17-16,34-18 16</inkml:trace>
  <inkml:trace contextRef="#ctx0" brushRef="#br1" timeOffset="-213666.4">7973 14781 0,'35'0'16,"0"0"-16,18-17 15,-17 17-15,16-18 16,-34 18-16</inkml:trace>
  <inkml:trace contextRef="#ctx0" brushRef="#br1" timeOffset="-213538.16">7973 14958 0,'35'0'0,"18"17"15,-18-17-15,18-17 16,-18-1-16,1 18 0</inkml:trace>
  <inkml:trace contextRef="#ctx0" brushRef="#br1" timeOffset="-212875.37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-212653.76">9296 14429 0,'17'-18'15,"19"0"1,-1 1-16,18-1 16,-18 0-16,0 18 15,-17-17-15,0 17 16</inkml:trace>
  <inkml:trace contextRef="#ctx0" brushRef="#br1" timeOffset="-212531.62">9437 14376 0,'0'17'0,"0"36"16,17-17-16,1 34 16,0-35-16,-18 1 15,35 17 1,0-36-16,-17 1 16</inkml:trace>
  <inkml:trace contextRef="#ctx0" brushRef="#br1" timeOffset="-212323.67">9719 14587 0,'53'53'0,"-18"-17"16,1-1-16,34 0 15,-35 0 1,18-17 0,-35-18-16</inkml:trace>
  <inkml:trace contextRef="#ctx0" brushRef="#br1" timeOffset="-212153.39">9895 14587 0,'-52'71'16,"-19"70"-1,36-70 1,35-54-16,0 19 16,17-19-16</inkml:trace>
  <inkml:trace contextRef="#ctx0" brushRef="#br1" timeOffset="-211852.77">10478 14517 0,'35'17'16,"18"-17"-1,-18-17-15,36-1 16,-54 1-16,18-1 0,-17 18 15,-18-18-15</inkml:trace>
  <inkml:trace contextRef="#ctx0" brushRef="#br1" timeOffset="-211674.09">10636 14323 0,'0'123'31,"0"-70"-31,36 53 16,-19-53-16,18 35 16,-17-53-16,0-17 0,17 17 15,-17-35-15</inkml:trace>
  <inkml:trace contextRef="#ctx0" brushRef="#br1" timeOffset="-211330.62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-210796.95">10954 14640 0,'-18'18'31,"18"0"-31,0 17 15,0-18-15,0 19 0,0-19 16,0 1-16,18 35 16,-18-35-16,0-1 15,0 19-15</inkml:trace>
  <inkml:trace contextRef="#ctx0" brushRef="#br1" timeOffset="-209623.59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-207836.34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-207582.11">5768 16016 0,'0'18'15,"18"-18"1,-18-18-16,17 0 0,18-17 16,-17 0-16,35-18 15,-53 18-15,35 17 16,-35 0-16,18 18 16,-18 18-16,18 17 15,-1-17 1,1 53-16,17-54 15,18 36-15,-18-35 16,36 17-16</inkml:trace>
  <inkml:trace contextRef="#ctx0" brushRef="#br1" timeOffset="-207409.99">6562 16104 0,'53'0'0,"0"-17"15,-1-1 1,-34 18-16</inkml:trace>
  <inkml:trace contextRef="#ctx0" brushRef="#br1" timeOffset="-207284.77">6526 16263 0,'36'18'16,"34"-18"-1,-17 0-15,53-36 16,-71 36-16</inkml:trace>
  <inkml:trace contextRef="#ctx0" brushRef="#br1" timeOffset="-206668.75">8573 16122 0,'17'0'31,"18"0"-15,1 0-16,17 0 16,-36 0-16,19 0 15,-1 0 1</inkml:trace>
  <inkml:trace contextRef="#ctx0" brushRef="#br1" timeOffset="-206542.47">8573 16334 0,'17'0'16,"18"0"-16,18-18 15,0 0-15,18-17 16,-54 35-16</inkml:trace>
  <inkml:trace contextRef="#ctx0" brushRef="#br1" timeOffset="-205980.26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-205724.92">10213 15681 0,'-35'0'16,"17"35"-16,0 36 15,1 52 1,17-70-16,0 18 0,0-18 16,17 53-16,1-71 15,17 0-15,-17 0 16,17-17-16,18 0 15,-18-18-15,-17-18 0</inkml:trace>
  <inkml:trace contextRef="#ctx0" brushRef="#br1" timeOffset="-205396.2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-205246.78">10583 16140 0,'36'0'16,"17"-18"0,-36 18-16,18 0 0,18-18 15,-35 18 1,0 0-16</inkml:trace>
  <inkml:trace contextRef="#ctx0" brushRef="#br1" timeOffset="-205012.03">10866 15575 0,'88'106'15,"-53"-71"-15,53 71 16,-35-53-16,-18 0 16,1-18-16,-1 0 0,0 1 15,-17-1-15,-18 53 16,0-52-16,-71 52 16,36-53-16,-18 18 15,0 0-15</inkml:trace>
  <inkml:trace contextRef="#ctx0" brushRef="#br1" timeOffset="-190876.66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-178085.41">7285 11853 0,'-18'18'16,"18"0"-1,0 17-15,0 71 16,0-53-16,0 70 16,0-52-16,0 87 15,0-52-15,0 71 16,0-107-16,0 71 16,0-88-16,18 18 15,-18-54-15,0 19 16,18-36-16,-18-18 31,0 0-15</inkml:trace>
  <inkml:trace contextRef="#ctx0" brushRef="#br1" timeOffset="-177634.86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-174036.89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-172245.09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-171802.63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-169448.8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">3387 10195 0,'0'-17'15,"-36"17"1,19 53 0,-36 35-16,0-35 0,-35 88 15,-18-18 1,71-70-16,-1-18 16,1 36-16,35 0 15,0-54-15</inkml:trace>
  <inkml:trace contextRef="#ctx0" brushRef="#br0" timeOffset="11689.55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">12259 9825 0,'18'0'15,"-1"18"1,1-1 0,-18 1-16,0-1 15,0 1 1,-18 17-16,1-17 16,17 0-1,17-1 1,1-17-1,17 18 1,-17-18-16,0 0 0,-1 0 16,1 0-16</inkml:trace>
  <inkml:trace contextRef="#ctx0" brushRef="#br0" timeOffset="14759.59">12471 9719 0,'17'0'31,"19"-18"-31,-19 18 16,19 0-1,-19 18-15,-17 17 16,0-17-16,0 35 15,0-18 1,18 36-16,-18-54 16,0 36-16,0-35 15,-18 0 1,18-1-16,-17-17 16,-1 0-16,0 0 15,1-17 1,-1 17-1</inkml:trace>
  <inkml:trace contextRef="#ctx0" brushRef="#br0" timeOffset="15148.56">12788 10372 0,'18'0'0,"35"0"31,-18 0-31,18 17 15,-35-17 1</inkml:trace>
  <inkml:trace contextRef="#ctx0" brushRef="#br0" timeOffset="15267.47">12788 10548 0,'35'18'16,"18"-18"-1,36-18-15</inkml:trace>
  <inkml:trace contextRef="#ctx0" brushRef="#br0" timeOffset="15755.26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">13494 10019 0,'0'-18'16,"17"-17"0,1 17-16,0-17 15,17-18-15,-17 18 16,-1 0-16,1-1 0,0 19 15,-1-36 1,1 35-16,-1 18 16,1 0-16,0 53 15,-18-18-15,35 54 16,-17-54-16,17 53 16,-17-53-16,-1 1 15</inkml:trace>
  <inkml:trace contextRef="#ctx0" brushRef="#br0" timeOffset="23325.29">2681 12012 0,'18'18'31,"35"35"-15,-36-18-16,54 18 15,-53-18-15,17 0 16,0 1-16,0-1 0,54 18 15,-54-35-15,18-1 16,-18 1 0,-17-18-16,-1 17 0,-17 1 31</inkml:trace>
  <inkml:trace contextRef="#ctx0" brushRef="#br0" timeOffset="23590.96">3016 11959 0,'-17'18'16,"-19"17"-1,19 0-15,-19 36 16,19-36-16,-1 18 0,-17 18 16,17-36-1,18 0-15,-17 18 0,-1-35 16,18 17 0,0-17-16</inkml:trace>
  <inkml:trace contextRef="#ctx0" brushRef="#br0" timeOffset="24042.62">3157 11518 0,'-17'0'16,"-1"0"-1,18 18 1,-18-1-16,18 36 16,0 0-16,18 0 15,-18-17 1,0-19-16,18 18 0,-1 1 15,1-1-15,17-17 16,-17-18-16,17 0 16</inkml:trace>
  <inkml:trace contextRef="#ctx0" brushRef="#br0" timeOffset="24241.61">3387 11642 0,'-18'35'0,"18"0"15,0-17-15,18 17 16,-18 0-16,17-17 16,-17 0-16,18-18 0,-18 17 0,35 1 15,-17-18 1</inkml:trace>
  <inkml:trace contextRef="#ctx0" brushRef="#br0" timeOffset="24470.51">3510 11395 0,'18'35'15,"-1"0"1,19 18-16,-1 0 16,-17-35-16,17 70 15,-35-35 1,-35 0 0,35-18-16,-18-17 15</inkml:trace>
  <inkml:trace contextRef="#ctx0" brushRef="#br0" timeOffset="28741.02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">13899 11642 0,'18'-36'31,"-18"1"-31,35-18 16,-17 18-16,17-18 16,-17 35-1,0-17-15,-1 17 0,1 36 32,-1 53-17,-17-36-15,18 53 16,0-53-16,-1 36 15,1-53-15,0-1 16,-1 1-16,1 0 0,-18-1 16,18-17-16</inkml:trace>
  <inkml:trace contextRef="#ctx0" brushRef="#br0" timeOffset="31243.27">14517 11483 0,'-18'-18'16,"18"36"-1,-17 17 1,17-17-16,0 17 16,0 0-16,0 36 15,0 0 1,0-36-16,17 0 0,-17-17 0,18 17 16,-1-17-16,1-1 15,17 1-15,1-18 16</inkml:trace>
  <inkml:trace contextRef="#ctx0" brushRef="#br0" timeOffset="31488.28">14746 11606 0,'0'36'16,"0"-19"-16,0 36 0,0-35 15,0 17-15,0 0 0,0-17 16,0 0-16,18-1 16,-18 1-16,17 0 0,1-1 15</inkml:trace>
  <inkml:trace contextRef="#ctx0" brushRef="#br0" timeOffset="31847.69">14940 11483 0,'18'18'31,"-1"-1"-15,19 1-16,-1 35 15,-17-36-15,-1 19 0,19 52 16,-36-53-16,0 18 16,0-18-16,-18 71 15</inkml:trace>
  <inkml:trace contextRef="#ctx0" brushRef="#br0" timeOffset="32629">14164 12030 0,'0'-18'16,"0"36"31,0 17-31,0 0-16,0 18 15,18-18-15,-1 36 16,-17-36-1,18 1-15</inkml:trace>
  <inkml:trace contextRef="#ctx0" brushRef="#br0" timeOffset="35231.47">2858 13406 0,'17'17'15,"18"1"1,1-1-16,-1 1 16,0 0-16,18 17 0,-18-17 0,54 52 15,-19-34 1,-35-1-16,-17-18 16,0 1-16,-1 0 15,-17-1-15</inkml:trace>
  <inkml:trace contextRef="#ctx0" brushRef="#br0" timeOffset="35442.88">3122 13282 0,'-18'35'0,"-34"54"16,34-54-16,-35 88 15,35-70 1,1 0-16,17 0 0,-18-18 16,36 36-16,-18-36 15,17-17-15,1-18 0,17 0 16</inkml:trace>
  <inkml:trace contextRef="#ctx0" brushRef="#br0" timeOffset="35713.43">3387 13053 0,'-18'17'16,"18"19"-1,0-19-15,0 1 16,18 17-16,-1-17 16,1-18-16,-18 18 0,18-18 15,17 0 1,-17 0-16</inkml:trace>
  <inkml:trace contextRef="#ctx0" brushRef="#br0" timeOffset="36203.43">3598 12965 0,'18'-18'15,"35"18"-15,-35 0 16,-1 0-16,1 18 16,-18 17-16,0-17 15,0 17 1,0-18-16,-18 19 15,1-36-15,17 17 0,0 1 16,17 0 0,18-18-1,1 0-15,-19 0 0,19 0 16,-19 0 0</inkml:trace>
  <inkml:trace contextRef="#ctx0" brushRef="#br0" timeOffset="36426.98">3881 12841 0,'35'18'16,"18"-1"-1,-36 1-15,19 35 16,-19-18-16,1 18 15,-18-35-15,-18 17 0,18-17 16,-17-1-16,-19 36 16,1-35-16,17 0 0,1-18 15</inkml:trace>
  <inkml:trace contextRef="#ctx0" brushRef="#br0" timeOffset="37161.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">14570 13141 0,'-18'53'0,"0"0"16,36 17-1,17-17 1,-17-17-16,17-1 16,18-18-16,-35-17 15,-1 0-15</inkml:trace>
  <inkml:trace contextRef="#ctx0" brushRef="#br0" timeOffset="39357.09">14799 13194 0,'18'18'16,"-1"-1"-1,1-17-15,0 18 16,-18 17-16,0 0 15,-18-17-15,18 0 16,0-1-16,0 1 16,18-18-1,-1 18 1,1-18-16,0 0 16,17 17-1</inkml:trace>
  <inkml:trace contextRef="#ctx0" brushRef="#br0" timeOffset="39574.47">15028 13000 0,'18'53'15,"0"-18"-15,17 36 16,0-1 0,-35-35-16,0 1 0,0 17 0,0-18 15,-35 53 1,0-35-16,17-18 16</inkml:trace>
  <inkml:trace contextRef="#ctx0" brushRef="#br0" timeOffset="40619.96">3334 14305 0,'0'18'16,"0"-1"-1,0 1 1,0 0-16,0 17 0</inkml:trace>
  <inkml:trace contextRef="#ctx0" brushRef="#br0" timeOffset="40765.07">3334 14711 0,'17'0'15</inkml:trace>
  <inkml:trace contextRef="#ctx0" brushRef="#br0" timeOffset="40886.3">3351 14817 0,'0'17'15</inkml:trace>
  <inkml:trace contextRef="#ctx0" brushRef="#br0" timeOffset="41426.23">2910 15522 0,'0'18'0,"18"0"31,17 52-15,36 1-1,-18-36-15,-18 0 0,53 18 16,-52-18-1,-1 1-15,18-1 16,-36-17-16,1-1 0,0 1 16,-1-18-16,-34 0 15</inkml:trace>
  <inkml:trace contextRef="#ctx0" brushRef="#br0" timeOffset="41660.12">3193 15416 0,'-36'53'16,"-17"0"0,36-17-16,-1 52 15,1-53-15,17 0 16,-18 18-16,18 0 15,18-35-15,-18-1 0,17 1 16,1-18-16</inkml:trace>
  <inkml:trace contextRef="#ctx0" brushRef="#br0" timeOffset="41982.23">3545 15117 0,'-17'0'15,"-1"17"1,18 1-16,0 17 16,0 0-16,0 54 15,18-54-15,-18 0 0,17 0 16,1 1-16,35-1 16,-35-17-16,17-18 15,0-18-15</inkml:trace>
  <inkml:trace contextRef="#ctx0" brushRef="#br0" timeOffset="42382.07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">4075 14993 0,'35'18'15,"-17"-1"-15,-1 1 16,1 17-16,-1-17 0,1 17 0,17 36 16,-17-54-1,0 19-15,-18 17 16,0-36-16,-18 36 15,18-35-15,-18-18 0</inkml:trace>
  <inkml:trace contextRef="#ctx0" brushRef="#br0" timeOffset="43595.63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">14446 14993 0,'0'-18'0,"-35"36"15,35 35 1,-18-18-16,36 36 15,-18-36-15,35 36 16,-17-54-16,35 36 16,-36-53-1,1 18-15,17-18 0,-17 0 16,0 0-16</inkml:trace>
  <inkml:trace contextRef="#ctx0" brushRef="#br0" timeOffset="45902.59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">15099 14870 0,'18'35'16,"-1"-17"-16,1-1 0,-1 18 0,36 36 15,-35-18-15,17-18 16,1 53-1,-1-17-15,-35-18 16,0-36-16,0 19 0,-35 34 16</inkml:trace>
  <inkml:trace contextRef="#ctx0" brushRef="#br0" timeOffset="47699.17">12894 12136 0,'18'0'47,"17"0"-32,0 0-15,1 0 0,52-18 16,-53 18 0,0 0-16,1 0 0,-19 0 0,18 18 15,-35-1 1,-17-17 0</inkml:trace>
  <inkml:trace contextRef="#ctx0" brushRef="#br0" timeOffset="47937.77">12982 12400 0,'18'0'0,"0"0"15,17 0-15,18-17 16,-18 17-16,0 0 16,1 0-16,-19 0 15,1 0-15,-1 17 16</inkml:trace>
  <inkml:trace contextRef="#ctx0" brushRef="#br0" timeOffset="49888.67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">11465 11589 0,'18'0'31,"17"-18"-15,-17 18-16,-1 0 15,19-18-15,-19 18 16,1-17-16,-18 34 31,-18-17-15</inkml:trace>
  <inkml:trace contextRef="#ctx0" brushRef="#br0" timeOffset="50818.08">11465 11606 0,'18'0'16,"-18"18"0,0 0-16,0-1 15,0 19-15,0-19 16,0 1-16,0 17 0,0 0 16,0 18-1,0-17-15,18-19 0,-18 19 0,17-19 16,18 1-1,1-1-15,17-17 16,-36 0-16,1 0 0,17-17 16,-35-1-1</inkml:trace>
  <inkml:trace contextRef="#ctx0" brushRef="#br0" timeOffset="51579.96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">12383 11412 0,'0'-17'31,"-18"17"-15,18 17 0,-18-17-1,18 36-15,-17-19 16,17 19-16,-18-1 16,18-18-16,0 19 15,0-19-15,18 36 16,-1-17-16,19-1 15,-19-17-15,1-1 0,-1 1 16,1-1-16,0 1 16</inkml:trace>
  <inkml:trace contextRef="#ctx0" brushRef="#br0" timeOffset="53982.6">12559 11553 0,'0'18'16,"0"0"0,0-1-16,0 36 15,0-35-15,0 0 0,0 17 16,0-17-16,18-1 16,-1-17-16,-17 18 15</inkml:trace>
  <inkml:trace contextRef="#ctx0" brushRef="#br0" timeOffset="54288.27">12612 11430 0,'17'0'16,"19"18"-1,-19-1-15,19 19 16,-36-19-16,17 1 16,-17 17-16,18 18 15,-18-18-15,0-17 0,0 17 16,0 1-16,-18-19 15,18 18-15,-17-17 0,-1 17 16,0-17-16,-17 0 16</inkml:trace>
  <inkml:trace contextRef="#ctx0" brushRef="#br0" timeOffset="56335.29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">11889 13018 0,'0'0'16,"17"0"0,1 0-1,17 0 1,-17 0-16,-1 0 16,1 0-16,-36 0 31,-17 0-16,18 0-15</inkml:trace>
  <inkml:trace contextRef="#ctx0" brushRef="#br0" timeOffset="56820.13">11889 13018 0,'0'35'16,"17"-18"-1,-17 1-15,0 35 16,18-35-16,-18 17 15,18 18-15,-18-36 16,35 19 0,-35-19-16,35-17 15,-17 0-15,-1-17 16</inkml:trace>
  <inkml:trace contextRef="#ctx0" brushRef="#br0" timeOffset="57112.58">12100 13035 0,'18'-17'16,"0"17"-16,17 0 15,-18 17-15,1-17 0,0 35 16,-18 1-16,-18-1 15,18 0 1,-18-17-16,1 0 0,-1-1 16,18 1-1,18-18 1,17 17 0,-17-17-16,-1 0 15,1 0-15,0 0 16,-1 0-16</inkml:trace>
  <inkml:trace contextRef="#ctx0" brushRef="#br0" timeOffset="57530.38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">12682 13000 0,'0'-18'15,"0"36"16,-17 17-15,17 0-16,0 1 16,0 17-16,0-18 15,0 0-15,17-17 16,1 35-16,0-36 16,17 1-16,-17 0 15,-1-18-15</inkml:trace>
  <inkml:trace contextRef="#ctx0" brushRef="#br0" timeOffset="58364.81">12859 13070 0,'17'0'31,"1"18"-15,17 0-16,-35-1 15,0 1-15,0 17 16,0-17 0,-17-18-16,-1 35 15,18-17-15,18-1 16,-1 1-16,1-18 16,0 0-1,-1 0-15,1 0 16</inkml:trace>
  <inkml:trace contextRef="#ctx0" brushRef="#br0" timeOffset="58621.31">12982 12912 0,'18'17'15,"0"1"1,-1 0-16,1-1 0,17 19 16,-17-19-16,35 36 15,-36-35-15,-17 17 0,18 18 16,-18-18-16,0 0 16,-18 18-16,1-35 15,17 0-15,-18-1 16,0 1-16,1-18 15</inkml:trace>
  <inkml:trace contextRef="#ctx0" brushRef="#br0" timeOffset="59615.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">11924 14940 0,'18'0'15,"-18"18"-15,35-18 16,-18 0-16,19-18 15,-19 18-15,1 0 32,-36 0-17</inkml:trace>
  <inkml:trace contextRef="#ctx0" brushRef="#br0" timeOffset="60129.58">11959 14993 0,'18'18'16,"-18"-1"-16,0 36 16,17-17-16,-17-19 15,0 54-15,18-54 16,-18 19-16,18-1 16,-1-17-16,1-1 15,0-17 1,-1 0-16,1 0 15</inkml:trace>
  <inkml:trace contextRef="#ctx0" brushRef="#br0" timeOffset="60433.56">12153 15011 0,'35'-18'0,"18"18"16,-17 0-1,-1 18-15,-17 17 16,-18 0 0,0-17-16,0 17 0,-18 0 15,18-17-15,-18 0 16,1-1-16,17 1 15,17-18 1,19 0 0,-19 0-16,19 0 15</inkml:trace>
  <inkml:trace contextRef="#ctx0" brushRef="#br0" timeOffset="60917.67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">12859 14870 0,'-18'0'15,"0"0"-15,1 17 0,-1 19 16,18-1-16,-17 18 16,17-18-16,0-17 15,0 35-15,17-18 16,1 0-16,-1 0 16,1-17-16,0 0 0,17-18 15,-17 0 1</inkml:trace>
  <inkml:trace contextRef="#ctx0" brushRef="#br0" timeOffset="62180.48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">13300 14834 0,'17'0'0,"1"18"16,0-18-16,-1 35 15,1-17-15,17 17 16,-17-17-16,-1 17 15,-17-17-15,18 17 0,-18 18 16,0-18-16,0-17 16,0 35-16,-18-36 15,1 36-15,-1-35 16,1 17 0,-1-35-16,-17 35 15</inkml:trace>
  <inkml:trace contextRef="#ctx0" brushRef="#br1" timeOffset="88659.53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">6703 16439 0,'17'0'16,"1"0"-1,0 0 1,-1 0-16,1 0 15,35-17-15,-35 17 16,17 0-16,-18 0 16,36-18-1</inkml:trace>
  <inkml:trace contextRef="#ctx0" brushRef="#br1" timeOffset="89980.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">8361 16581 0,'17'35'0,"-17"18"15,18-18 1,0-17 0,-1-1-16</inkml:trace>
  <inkml:trace contextRef="#ctx0" brushRef="#br1" timeOffset="92267.18">8343 16387 0,'-17'0'16,"34"0"-1,1 0 1</inkml:trace>
  <inkml:trace contextRef="#ctx0" brushRef="#br1" timeOffset="92528.6">8502 16281 0,'18'17'16,"-18"1"-16,35 35 15,18 0-15,-18-18 16,-17 0-16,17-17 0,0 70 16,-17-53-16,-18-17 15,0 53-15,0-36 16,0-17-16,-35 35 15,17-18-15,0-18 16,-17 1-16</inkml:trace>
  <inkml:trace contextRef="#ctx0" brushRef="#br1" timeOffset="93784.71">8643 17127 0,'18'18'31,"-18"0"-15,17 17 0,1-17-16,35 52 15,-18-52-15,0 35 0,54 17 16,-36-52 0,-1 17-16,72 18 0,-71-35 15,53 17 1,-53-35-16,0 18 15,-18-18-15,-18 0 16</inkml:trace>
  <inkml:trace contextRef="#ctx0" brushRef="#br1" timeOffset="94346.13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">10478 17374 0,'-36'36'0,"19"-19"16,-19 36-16,1-18 15,35-17-15,0 35 16,18-35-16,-1-1 16,36-34-1</inkml:trace>
  <inkml:trace contextRef="#ctx0" brushRef="#br1" timeOffset="97459.26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">12629 17233 0,'18'-17'0,"-18"-1"16,18 18-1,-1 0 1,-17 18 0,-17 34-1,17-34-15,0 17 0,17 18 16,19 0-1,-19-35-15,1 0 16,17-18-16,18 17 16,-18-17-16,1 0 15,-1 0-15,-35-17 0,18-1 16,-18 0 0</inkml:trace>
  <inkml:trace contextRef="#ctx0" brushRef="#br1" timeOffset="98994.23">12647 16863 0,'0'-18'16,"18"1"-16,-1-1 15,1 18-15,17-18 16,-35 1-16</inkml:trace>
  <inkml:trace contextRef="#ctx0" brushRef="#br1" timeOffset="99851.92">7602 17216 0,'0'17'32,"36"1"-32,-1 17 15,18 36 1,-18-36-16,18 18 0,53 53 15,-36-36-15,72 54 16,-54-71-16,53 52 16,-71-69-16,72 34 15,-72-34 1,18-1-16,-52-17 16,-1-18-16,-18 0 15</inkml:trace>
  <inkml:trace contextRef="#ctx0" brushRef="#br1" timeOffset="100463.99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">9102 17903 0,'-18'0'0,"36"0"31,17 71-15,-35-18 0,35-18-16,-17 71 15,0-35-15,17 17 16,-18-35-16,1-18 0,0 36 15,-18-54-15,17 18 16,1-35-16,0-17 16</inkml:trace>
  <inkml:trace contextRef="#ctx0" brushRef="#br1" timeOffset="102082.28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">18309 10918 0,'53'-17'16,"-18"17"-16,54-35 15,-54 35 1,53-18-16</inkml:trace>
  <inkml:trace contextRef="#ctx0" brushRef="#br0" timeOffset="128692.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">20902 10724 0,'-18'18'15,"18"53"1,0-36-16,0 0 0,36 53 16,-19-52-1,1-19-15,17 19 0,-17-19 16,17 1-16,-17-18 0,35 18 16,-36-36-16,1 0 15</inkml:trace>
  <inkml:trace contextRef="#ctx0" brushRef="#br0" timeOffset="129860.29">20902 10548 0,'0'-18'0,"0"1"16,35 17-1,-17-18-15,0 18 16</inkml:trace>
  <inkml:trace contextRef="#ctx0" brushRef="#br0" timeOffset="131227.73">21678 10566 0,'-17'0'0,"34"17"31,18-17-15,1 18-16,-1-18 16,0 35-16,-17-35 15,0 18-15</inkml:trace>
  <inkml:trace contextRef="#ctx0" brushRef="#br0" timeOffset="131361.09">21696 10866 0,'35'0'16,"36"0"0,-1 0-1,1-18-15,-36 18 16</inkml:trace>
  <inkml:trace contextRef="#ctx0" brushRef="#br0" timeOffset="131656.95">22472 10319 0,'0'88'16,"0"18"-1,35 17 1,1-17-1,-19-53-15,18 18 16,1-54-16,-19 18 0</inkml:trace>
  <inkml:trace contextRef="#ctx0" brushRef="#br0" timeOffset="132472.75">23530 10724 0,'18'0'16,"35"0"-1,-18-17-15,53 17 16,-52-18-16,34 1 16,-35 17-16,18-18 15</inkml:trace>
  <inkml:trace contextRef="#ctx0" brushRef="#br0" timeOffset="132862.64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">26494 10989 0,'-36'71'0,"-34"17"16,35-35-1,-1-18 1</inkml:trace>
  <inkml:trace contextRef="#ctx0" brushRef="#br0" timeOffset="136074.12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">19844 12541 0,'17'0'16,"36"18"0,-35-18-16,17 0 15,18 0-15,-18 0 16,-17 0-16,17 0 0</inkml:trace>
  <inkml:trace contextRef="#ctx0" brushRef="#br0" timeOffset="139230.67">20373 11748 0,'0'-18'16,"18"18"0,34-18-16,1 18 15,-17-17-15,34-1 16,-52 18-16,0 0 0,-1-18 16,1 18-1,-36 18-15</inkml:trace>
  <inkml:trace contextRef="#ctx0" brushRef="#br0" timeOffset="139429.2">20391 11712 0,'17'53'0,"-17"-18"16,0 1-16,18-19 0,-18 19 15,0-1-15,17 18 16,-17-36-16,18 36 15,0-53-15,17 18 16,-17-18-16,17 0 16,0 0-16,1-18 15</inkml:trace>
  <inkml:trace contextRef="#ctx0" brushRef="#br0" timeOffset="139833.2">20867 11836 0,'0'17'16,"0"1"-1,0 35 1,0-35-16,0 34 16,17-16-16,-17-19 15,18-17-15,0 0 16</inkml:trace>
  <inkml:trace contextRef="#ctx0" brushRef="#br0" timeOffset="140430.49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">21643 11677 0,'-18'0'16,"1"0"-1,-1 35 1,18-17-16,-18 0 0,18-1 16,0 18-16,-17 1 15,17-19-15,0 19 0,0-1 16,17-17-16,-17 17 0,18 18 16,0-36-16,-1 1 15,19 17-15,-19-17 16,1-18-1</inkml:trace>
  <inkml:trace contextRef="#ctx0" brushRef="#br0" timeOffset="141676.52">21872 11994 0,'0'36'15,"0"-1"1,0-17-16,18-1 0,17 19 16,-17-36-16,-1 0 15,1 0-15</inkml:trace>
  <inkml:trace contextRef="#ctx0" brushRef="#br0" timeOffset="141843.62">21872 11712 0,'18'0'15,"0"0"1,-1 18 0,1 0-16</inkml:trace>
  <inkml:trace contextRef="#ctx0" brushRef="#br0" timeOffset="142066.73">22066 11642 0,'18'53'16,"17"0"-1,0-18-15,-17 0 16,17 0-16,18 36 15,-35-36-15,0 0 0,-18-17 16,0 35-16,-18-18 16,0-17-16,-35 17 15,36-17-15,-19-18 0,19 17 16</inkml:trace>
  <inkml:trace contextRef="#ctx0" brushRef="#br0" timeOffset="142511.21">22772 12488 0,'0'0'0,"0"18"0,53-18 16,-18-18-16,0 18 15,36-17 1,-36 17-16,-17 0 0,-1 0 15,1 0-15</inkml:trace>
  <inkml:trace contextRef="#ctx0" brushRef="#br0" timeOffset="142631.14">22789 12665 0,'53'17'15,"36"-17"1,-54 0-16,53 0 15,-53-17-15</inkml:trace>
  <inkml:trace contextRef="#ctx0" brushRef="#br0" timeOffset="143257.15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">24589 11765 0,'17'-17'0,"1"17"16,17-18-16,18 0 16,-35 18-16,17 0 15,-17-17-15</inkml:trace>
  <inkml:trace contextRef="#ctx0" brushRef="#br0" timeOffset="143631.58">24659 11836 0,'-17'35'0,"17"36"15,0-36-15,35 35 16,-18-34-16,54 17 16,-36-36-16,18 1 15,-35-18-15,17 0 16,-17 0-1</inkml:trace>
  <inkml:trace contextRef="#ctx0" brushRef="#br0" timeOffset="143813.8">24977 11994 0,'-18'53'15,"18"-17"-15,18-1 16,-18-17-16,17-1 16,36-17-1,-17-17-15</inkml:trace>
  <inkml:trace contextRef="#ctx0" brushRef="#br0" timeOffset="144091.26">25153 11695 0,'35'35'15,"-17"-17"-15,0-18 16,35 35-16,-18-18 16,0 54-16,-17-53 15,-1 70 1,1-53-16,-18 36 15,0-54-15,0 19 16,-18-19-16,1-17 16,-1 0-1,0 0-15,-17 0 16,0 0-16,17 0 0,-17 0 16</inkml:trace>
  <inkml:trace contextRef="#ctx0" brushRef="#br0" timeOffset="144474.76">25665 12471 0,'35'17'15,"0"19"-15,0-1 16,36 35-16,-18-17 16,-18-17-16,18 52 15,0 0 1,-18-53-16,-17 1 16,-18-19-16</inkml:trace>
  <inkml:trace contextRef="#ctx0" brushRef="#br0" timeOffset="144641.67">25947 12488 0,'-35'36'0,"-54"105"16,54-18-1,17-17 1,18-71-16,18 36 15,0-53-15,-1-1 16</inkml:trace>
  <inkml:trace contextRef="#ctx0" brushRef="#br0" timeOffset="144980.98">26317 11712 0,'0'36'15,"-17"52"-15,34 35 16,-17-70-16,18 0 16,35 35-1,-36-53-15,19 36 0,-19-53 16,19-1-16,-36 1 16,17-18-1,1 0-15</inkml:trace>
  <inkml:trace contextRef="#ctx0" brushRef="#br0" timeOffset="145253.43">26617 11977 0,'0'53'15,"0"-18"1,0-17-16,18 17 16,-18-17-16,35 17 15,-17-18-15,-1 1 16</inkml:trace>
  <inkml:trace contextRef="#ctx0" brushRef="#br0" timeOffset="145482.62">26741 11748 0,'0'0'0,"17"17"16,18 18 0,1 1-16,-19-1 0,19 0 0,-19 18 15,19 0-15,-19 0 16,-17 0-16,18 17 16,-18-34-16,0-1 0,-35 36 15,17-54-15</inkml:trace>
  <inkml:trace contextRef="#ctx0" brushRef="#br0" timeOffset="146570.6">27270 12577 0,'17'0'15,"54"0"1,-36 0-16,71 0 16,-71 0-16,71 0 15,-71 0-15,1-18 16</inkml:trace>
  <inkml:trace contextRef="#ctx0" brushRef="#br0" timeOffset="146732.04">27517 12365 0,'0'106'15,"17"0"-15,19-1 16,-1 19 0,0-71-16,0 17 15,18-17 1</inkml:trace>
  <inkml:trace contextRef="#ctx0" brushRef="#br0" timeOffset="147094.13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">28663 11783 0,'18'0'16,"17"0"-16,36-18 16,-36 18-16,53 0 15,-53 0-15,-17-17 16</inkml:trace>
  <inkml:trace contextRef="#ctx0" brushRef="#br0" timeOffset="147461.5">28822 11836 0,'-18'88'16,"18"-53"-16,0 53 16,18-52-16,0-1 0,35 18 15,-18-36 1,0-17-16,-17 18 16,17-18-16,-17 0 0</inkml:trace>
  <inkml:trace contextRef="#ctx0" brushRef="#br0" timeOffset="147649.33">29157 12012 0,'0'35'0,"0"36"15,18-53-15,17 17 16,-17-18-16,17-17 15,-17 0 1,-1 0-16</inkml:trace>
  <inkml:trace contextRef="#ctx0" brushRef="#br0" timeOffset="147945.43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">20532 13300 0,'70'0'16,"-34"-18"-16,52 0 16,-35 1-16,-18-1 15,35 1-15,-52 17 16</inkml:trace>
  <inkml:trace contextRef="#ctx0" brushRef="#br0" timeOffset="149385.35">20655 13353 0,'18'70'15,"-18"-35"-15,0-17 16,17 53-16,19-18 16,-1-36-16,-17-17 15,-1 18-15,19-18 0,-1 18 16,0-18-16,-17-18 15</inkml:trace>
  <inkml:trace contextRef="#ctx0" brushRef="#br0" timeOffset="149556.99">21008 13441 0,'18'70'16,"-1"-34"-16,1-1 16,-1-17-16,1-1 0,0 1 15,-1-18-15</inkml:trace>
  <inkml:trace contextRef="#ctx0" brushRef="#br0" timeOffset="149886.93">21220 13194 0,'17'0'16,"36"0"0,0 0-16,0 18 15,-35-1-15,17 18 16,-17 36-1,-18-36-15,0 18 0,0 35 16,0-17 0,0-36-16,0 1 15,0-19 1,-18-17-16,0 0 16,1-17-1,-1-1-15,0 0 16,1 1-16,-1 17 15</inkml:trace>
  <inkml:trace contextRef="#ctx0" brushRef="#br0" timeOffset="150185.57">21802 13899 0,'70'-17'16,"18"-1"0,1 18-1,-54 0-15,0 0 0</inkml:trace>
  <inkml:trace contextRef="#ctx0" brushRef="#br0" timeOffset="150302.65">21819 14076 0,'36'17'16,"52"-17"0,-35-17-16,53-1 15</inkml:trace>
  <inkml:trace contextRef="#ctx0" brushRef="#br0" timeOffset="150775.56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">21519 13018 0,'-17'0'16,"-1"52"-16,18-16 15,-17 34-15,17-17 16,17 18-16,-17-36 16,18 0-16,-1 1 15,1-1-15,35 0 16,-35-35-16,17 18 0,-17-18 16,-1-18-16,1 0 0</inkml:trace>
  <inkml:trace contextRef="#ctx0" brushRef="#br0" timeOffset="152377.19">21713 13264 0,'0'53'16,"18"18"0,0-53-16,-1 17 15,1-18-15,0-17 16,-1 0-16,1 0 15</inkml:trace>
  <inkml:trace contextRef="#ctx0" brushRef="#br0" timeOffset="152510.78">21696 13106 0</inkml:trace>
  <inkml:trace contextRef="#ctx0" brushRef="#br0" timeOffset="152706.14">21819 12841 0,'53'71'15,"-17"-18"-15,16 35 16,-16-35-16,17 35 16,-36-35-16,1 17 15,-18-34-15,-35 17 16,17-36-16,0 1 16</inkml:trace>
  <inkml:trace contextRef="#ctx0" brushRef="#br0" timeOffset="153984.57">23848 13423 0,'-18'35'0,"1"71"16,17-53 0,0 88-16,0 0 15,17-70-15,-17-18 16,18 17-16,35 36 16,-18-70-16,0-1 0,1-17 15,-1-1-15,-18-17 16</inkml:trace>
  <inkml:trace contextRef="#ctx0" brushRef="#br0" timeOffset="154279.34">24271 13758 0,'18'0'0,"35"0"16,17 0-1,-34 18-15,-1 17 16,-35 36 0,0-36-16,0 0 0,-35 54 15,17-1 1,18-53-16,0 0 0,0 18 16,35 0-1,-17-35-15,17-18 16,18 17-16,0 1 15,-35-18-15,-36 0 32</inkml:trace>
  <inkml:trace contextRef="#ctx0" brushRef="#br0" timeOffset="154418.61">24253 14076 0,'36'0'15,"-1"0"-15,53 0 0,-35 0 16,18-18-16,-18 18 16,0-17-16,-18 17 15</inkml:trace>
  <inkml:trace contextRef="#ctx0" brushRef="#br0" timeOffset="154651.2">24765 13300 0,'53'-18'15,"-18"18"-15,18 0 16,18 0-1,-36 0-15,-17 0 16,-1 0-16</inkml:trace>
  <inkml:trace contextRef="#ctx0" brushRef="#br0" timeOffset="154835.67">24888 13353 0,'0'70'15,"0"1"1,0-36-16,36 36 16,-1-18-1,0-36-15,18 1 16,-35-18-16,17 0 0,-17 0 16,-1 0-16</inkml:trace>
  <inkml:trace contextRef="#ctx0" brushRef="#br0" timeOffset="155030.63">25241 13494 0,'0'17'0,"18"54"15,0-53 1,-1 35-16,1-18 15,-1-18-15,1 1 16,0-18-16</inkml:trace>
  <inkml:trace contextRef="#ctx0" brushRef="#br0" timeOffset="155597.23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">25947 13317 0,'0'-17'16,"0"34"0,0 54-1,0-36-15,0 53 16,0-52-16,0 52 15,17-53-15,1 36 16,0-54-16,17 19 16,-17-36-16,35 0 15</inkml:trace>
  <inkml:trace contextRef="#ctx0" brushRef="#br0" timeOffset="156075.14">26176 13582 0,'18'35'15,"-18"-17"-15,17-18 16,1 18-16</inkml:trace>
  <inkml:trace contextRef="#ctx0" brushRef="#br0" timeOffset="156246.84">26247 13317 0,'17'0'31,"1"0"-31,-18 18 16,18-18-16</inkml:trace>
  <inkml:trace contextRef="#ctx0" brushRef="#br0" timeOffset="156461.49">26405 13388 0,'53'35'15,"-17"18"1,17 18-16,-36-36 0,1 36 16,-1-36-16,-34 35 15,-1-52-15,1 17 16,-19 1 0,19-36-16</inkml:trace>
  <inkml:trace contextRef="#ctx0" brushRef="#br0" timeOffset="156898.77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">20443 15575 0,'53'0'15,"-17"0"-15,34 0 16,-34 0-16,-1 0 0,35-17 16</inkml:trace>
  <inkml:trace contextRef="#ctx0" brushRef="#br0" timeOffset="158939.39">20867 14799 0,'17'0'16,"1"0"-16,17 0 0,36-18 16,-36 18-16,0-17 15,-17 17-15,17 0 0,-35-18 16</inkml:trace>
  <inkml:trace contextRef="#ctx0" brushRef="#br0" timeOffset="159111.85">20920 14834 0,'0'71'16,"0"-36"-1,35 53-15,-17-70 16,-1 17-16,36 18 16,-35-35-16,35-1 15,-36 1-15,1-18 0,0 0 16</inkml:trace>
  <inkml:trace contextRef="#ctx0" brushRef="#br0" timeOffset="159374.17">21255 14870 0,'18'17'16,"-18"1"-16,17-18 15,1 35-15,-18-17 16,17-1-16,-17 19 16,0-19-16,0 19 15,0-19 1,0 1-16,0 0 16,36-18-1,-19 0-15,19 0 0,-1 0 16,-17-18-16</inkml:trace>
  <inkml:trace contextRef="#ctx0" brushRef="#br0" timeOffset="159701.71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">22154 14693 0,'-17'18'16,"17"35"0,-18-18-1,18 18-15,0 35 16,0-53-16,18 18 0,17 18 15,0-18 1,-17-18-16,17-17 16,-17-18-16,0 0 0</inkml:trace>
  <inkml:trace contextRef="#ctx0" brushRef="#br0" timeOffset="160198.48">22384 14975 0,'0'36'16,"17"-1"-1,1-17-15,0-1 16,-1 1-16</inkml:trace>
  <inkml:trace contextRef="#ctx0" brushRef="#br0" timeOffset="160325.15">22384 14711 0</inkml:trace>
  <inkml:trace contextRef="#ctx0" brushRef="#br0" timeOffset="160535.33">22578 14676 0,'17'17'0,"19"18"0,17 18 16,-18 0-16,18 18 15,-36-36 1,1 36-16,-18-36 15,0 0-15,-35 18 16,17-35-16,1-1 16,-1 1-16</inkml:trace>
  <inkml:trace contextRef="#ctx0" brushRef="#br0" timeOffset="160813.04">23072 15275 0,'53'18'16,"-18"0"0,18-18-16,0 0 15,-36 0-15</inkml:trace>
  <inkml:trace contextRef="#ctx0" brushRef="#br0" timeOffset="160948.02">23036 15505 0,'53'17'16,"-17"1"-16,52-18 15,-53-18-15,0 18 16,-17-17-16</inkml:trace>
  <inkml:trace contextRef="#ctx0" brushRef="#br0" timeOffset="161791.8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">24871 14870 0,'17'0'16,"36"-18"-16,-35 18 16,53 0-16,-54 0 15,19 0-15,-19-18 16</inkml:trace>
  <inkml:trace contextRef="#ctx0" brushRef="#br0" timeOffset="162137.71">24924 14958 0,'17'88'16,"1"0"0,0-53-16,17 18 15,-17-17-15,-1-19 0,1-17 16,17 18-16,0-18 15,-17-18-15</inkml:trace>
  <inkml:trace contextRef="#ctx0" brushRef="#br0" timeOffset="162386.68">25241 14923 0,'18'35'16,"0"18"0,-1-18-16,-17 0 15,0-17-15,0 0 16,0-1-16,0 18 16,0-17-16,18 0 15,-1-1-15,1-17 16,17 0-1,-17 0-15,0-17 0</inkml:trace>
  <inkml:trace contextRef="#ctx0" brushRef="#br0" timeOffset="162726.88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">25118 14940 0,'17'0'31,"19"0"-31,-19 0 16,36 0-1,-35 0-15,0 0 0</inkml:trace>
  <inkml:trace contextRef="#ctx0" brushRef="#br0" timeOffset="163834.22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">26705 14887 0,'36'-17'15,"16"-1"1,-16 0-16,34 1 0,-17 17 16,-35 0-16,0 0 15</inkml:trace>
  <inkml:trace contextRef="#ctx0" brushRef="#br0" timeOffset="164221.68">26811 14852 0,'0'71'16,"0"-36"-16,18 35 16,-1-34-1,19 34-15,-1-52 16,-17-1-16,17 1 0,-17 0 16,-1-18-16,36 0 15</inkml:trace>
  <inkml:trace contextRef="#ctx0" brushRef="#br0" timeOffset="164422.11">27129 14993 0,'0'71'16,"0"-36"-16,17 18 15,1-18-15,0-17 16,17-1-16,-18 1 0,1 0 0,0-18 16,-1 0-1</inkml:trace>
  <inkml:trace contextRef="#ctx0" brushRef="#br0" timeOffset="164762.85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">27834 14764 0,'-17'35'16,"17"36"-16,0-36 15,0 18-15,17 35 16,36 0 0,-35-53-16,17 1 0,18-1 15,-35-17 1</inkml:trace>
  <inkml:trace contextRef="#ctx0" brushRef="#br0" timeOffset="165140.01">28152 15117 0,'0'17'0,"17"18"16,1-17-16,0-18 0,17 18 15,-17-18 1</inkml:trace>
  <inkml:trace contextRef="#ctx0" brushRef="#br0" timeOffset="165263.12">28187 14870 0</inkml:trace>
  <inkml:trace contextRef="#ctx0" brushRef="#br0" timeOffset="165456.22">28363 14676 0,'53'52'15,"-35"-16"-15,0-1 16,34 71 0,-34-71-16,35 53 15,-53-52-15,0 34 16,-18-35-16,-35 18 16</inkml:trace>
  <inkml:trace contextRef="#ctx0" brushRef="#br0" timeOffset="165791.28">28787 15681 0,'70'0'16,"-17"-18"-16,0 18 0,53-17 15,-53 17-15,53 0 16,-71-18-16,18 0 16</inkml:trace>
  <inkml:trace contextRef="#ctx0" brushRef="#br0" timeOffset="165930.61">29104 15487 0,'-17'71'16,"-1"34"-1,53 1 1,-17-53-16,35 53 16,17-36-1,-34-34-15,-1-19 0</inkml:trace>
  <inkml:trace contextRef="#ctx0" brushRef="#br0" timeOffset="166296.9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">30057 14799 0,'17'0'15,"19"18"1,-19-18-16,19 35 15,-19-35-15,18 18 16,-17-18-16,0 0 16,-1 0-1,1 0-15,-18-18 0,18 18 16,-36 0 0</inkml:trace>
  <inkml:trace contextRef="#ctx0" brushRef="#br0" timeOffset="166820.39">30110 14940 0,'0'71'0,"0"-36"15,0 36 1,0-19-16,17-16 0,-17-1 15,0-17-15,18 17 0,0 0 16,-1-35-16,18 18 0,1-18 16,-19 0-16,19 0 15,-19-18 1,1 1-16</inkml:trace>
  <inkml:trace contextRef="#ctx0" brushRef="#br0" timeOffset="167087.8">30427 15046 0,'18'0'0,"35"0"16,-36 0-16,1 0 16,17 18-16,-17-1 15,-18 1-15,0 0 16,-35 17-16,-1 18 15,36-36 1,0 1-16,18 17 16,17-17-1,-17-18-15,52-18 16,-70 1 0</inkml:trace>
  <inkml:trace contextRef="#ctx0" brushRef="#br0" timeOffset="167437.72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">21131 16422 0,'53'-35'16,"0"17"-16,-17 0 15,-19 18-15,36-17 16,-35-1 0</inkml:trace>
  <inkml:trace contextRef="#ctx0" brushRef="#br0" timeOffset="168827.96">21202 16422 0,'0'35'16,"18"0"-1,-1 1-15,1-1 16,0 18-16,-1-18 16,1-17-16,-1-1 15,1 1 1,0-18-16,17-18 16</inkml:trace>
  <inkml:trace contextRef="#ctx0" brushRef="#br0" timeOffset="169054.15">21502 16387 0,'35'17'15,"-17"1"1,-18-1-16,0 19 16,0-19-16,0 1 0,0 17 15,-18-17-15,0 17 16,18-17-16,18-1 15,17 1 1,-17-18-16,17 0 0,36 0 16,-36-18-1,-17 1-15</inkml:trace>
  <inkml:trace contextRef="#ctx0" brushRef="#br0" timeOffset="169384.16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">22348 16245 0,'-17'-17'15,"-1"17"-15,1 35 16,17 0 0,-18 1-16,0 52 15,18-53-15,0 18 0,18 18 16,0-36-16,34 18 16,-34-36-16,35 19 15,-35-36-15,17-18 16,-17 0-16</inkml:trace>
  <inkml:trace contextRef="#ctx0" brushRef="#br0" timeOffset="169910.27">22578 16563 0,'0'18'16,"17"17"-16,1-18 15,0 1-15,35-18 16,-36 0-16,1-18 16</inkml:trace>
  <inkml:trace contextRef="#ctx0" brushRef="#br0" timeOffset="170034.51">22595 16281 0,'0'-18'16,"18"18"0</inkml:trace>
  <inkml:trace contextRef="#ctx0" brushRef="#br0" timeOffset="170234.59">22789 16210 0,'53'53'16,"0"18"-16,-17-36 15,-1 35-15,0 1 16,-35-36-16,0-17 16,-18 17-16,-17 18 15,18-18-15,-19-35 0</inkml:trace>
  <inkml:trace contextRef="#ctx0" brushRef="#br0" timeOffset="170506.3">23178 16810 0,'17'18'16,"18"-18"-16,-17 0 0,35 0 15,-18 0-15,1 0 16,-19 0-16,-17 17 15</inkml:trace>
  <inkml:trace contextRef="#ctx0" brushRef="#br0" timeOffset="170629.36">23195 17022 0,'71'17'0,"-36"-17"15,18 0-15,35 0 16,-17-17-1,-54-1-15</inkml:trace>
  <inkml:trace contextRef="#ctx0" brushRef="#br0" timeOffset="172348.45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">25400 16298 0,'-53'53'15,"18"-17"-15,0 69 16,17 36 0,18-52-16,35 52 15,0-88-15,1 0 0,52 35 16,-53-71-16,0 1 16,1 0-16,17-18 15</inkml:trace>
  <inkml:trace contextRef="#ctx0" brushRef="#br0" timeOffset="173048.5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">25876 17004 0,'53'0'0,"35"0"16,-52-18-16,87 1 16,-88-1-16,1 18 15,-1-35-15</inkml:trace>
  <inkml:trace contextRef="#ctx0" brushRef="#br0" timeOffset="173421.39">26370 16298 0,'0'-17'0,"35"17"16,1-18-16,17 18 15,-18-18-15,35 18 16,-52 0-16</inkml:trace>
  <inkml:trace contextRef="#ctx0" brushRef="#br0" timeOffset="173598.02">26441 16316 0,'0'53'15,"17"-18"1,-17 18-16,0-35 0,18 17 16,-18 0-1,18-17-15,-1 0 16,1-18-16,0 17 0,-1-17 0,18 0 16,-17 0-16,35 0 15</inkml:trace>
  <inkml:trace contextRef="#ctx0" brushRef="#br0" timeOffset="173877.08">26741 16369 0,'17'0'0,"18"18"15,-17-18-15,17 17 0,1 1 16,-36-1-1,17 19-15,-34-19 16,-1 1-16,0 17 16,1-35-16,-1 36 15,36-19 1,17-17 0,-17 0-16,35 0 15,-36 0-15,19 0 16,-19-17-16</inkml:trace>
  <inkml:trace contextRef="#ctx0" brushRef="#br0" timeOffset="174294.74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">27605 16175 0,'-35'35'16,"35"-17"-16,-18 17 15,18 0-15,0 54 16,0-54-16,0 53 16,18-53-16,-1 18 15,1-35-15,17 17 16,-17-35-16,-1 0 15,1 0-15,0-18 16</inkml:trace>
  <inkml:trace contextRef="#ctx0" brushRef="#br0" timeOffset="174809.3">27817 16510 0,'0'35'15,"17"1"1,1-19-16,17 1 16,-17-18-16,-1 0 15</inkml:trace>
  <inkml:trace contextRef="#ctx0" brushRef="#br0" timeOffset="174944.1">27887 16281 0,'18'0'47</inkml:trace>
  <inkml:trace contextRef="#ctx0" brushRef="#br0" timeOffset="175145.19">28116 16351 0,'36'36'16,"-1"34"0,-35-35-16,18 1 0,-18-19 15,0 36-15,-18-35 16,-17 17-16,-1-17 15,19-18 1</inkml:trace>
  <inkml:trace contextRef="#ctx0" brushRef="#br0" timeOffset="175611.56">28293 16157 0,'17'18'31,"1"35"-15,35 17-1,-18-34-15,18 69 16,-18-34-16,1 0 0,17 52 16,-36-70-1,1 18-15,0 52 16,-18-70-16,-18 0 0,-53 53 16,18-53-16,1-1 15,-1 1-15,-88 53 16</inkml:trace>
  <inkml:trace contextRef="#ctx0" brushRef="#br0" timeOffset="177247.92">29210 6632 0,'18'0'0,"87"-35"15,-16 17-15,-1 1 16,35-19-16,-17 1 16,18 17-16,105-34 15,-141 34-15,-17 0 0,-18 18 16,0 0-16</inkml:trace>
  <inkml:trace contextRef="#ctx0" brushRef="#br0" timeOffset="177492.66">29616 6174 0,'-71'0'15,"-17"53"1,-71 70 0,106-17-1,36-18 1,34-53-16,89 54 16,-35-72-16,17 18 0,106 18 15,18-17 1,-142-36-16</inkml:trace>
  <inkml:trace contextRef="#ctx0" brushRef="#br0" timeOffset="181578.9">26564 11748 0,'18'0'16,"-18"17"62,17-17-16,-17-17-46,-17 17 0</inkml:trace>
  <inkml:trace contextRef="#ctx0" brushRef="#br0" timeOffset="205954.31">17233 10742 0,'-17'0'16,"-1"0"-16,36 0 15,17 18 1,-18-1-1,36-17-15,36 36 16,-36-36-16,-18 0 0,18 17 16,0-17-16,17 0 15,-35-17-15,-17 17 0,-18-18 32</inkml:trace>
  <inkml:trace contextRef="#ctx0" brushRef="#br0" timeOffset="206210.24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">2381 12665 0,'0'17'0,"-17"1"0,-36 70 16,17-35-16,-34 106 16,52-89-16,-52 107 15,34-107-15,-17 71 16,36-88-16,-1-17 15,1-1-15,17-17 0,0 17 16</inkml:trace>
  <inkml:trace contextRef="#ctx0" brushRef="#br0" timeOffset="1268.47">2875 12912 0,'18'17'16,"-1"-17"-16,36 18 15,-17-18-15,-19 0 16,36 0-1,-18 0-15,-17 0 0,0 18 16</inkml:trace>
  <inkml:trace contextRef="#ctx0" brushRef="#br0" timeOffset="1413.84">2963 13070 0,'36'36'15,"-1"-36"1,18 0-16,-18 0 0,0 0 16,1 17-1</inkml:trace>
  <inkml:trace contextRef="#ctx0" brushRef="#br0" timeOffset="2413.33">3775 11536 0,'0'-18'15,"17"18"17,19-17-17,-19 17-15,19 0 16,-19 0-16,36-18 15,-18 18-15,1-18 16,-19 18-16,-34 18 31</inkml:trace>
  <inkml:trace contextRef="#ctx0" brushRef="#br0" timeOffset="2781.49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">4251 12524 0,'0'17'16,"0"1"-16,0 0 15,35 34 1,1-16-16,-1-1 0,0 0 15,53 53-15,-52-52 16,-1-1-16,0 0 0,18 18 16,-18-17-16,-17-19 15,-18 1-15,18-1 16</inkml:trace>
  <inkml:trace contextRef="#ctx0" brushRef="#br0" timeOffset="3530.48">4516 12594 0,'-36'53'0,"-17"53"15,18-18 1,0-35-16,35 0 15,-18 35 1,36-70-16,17 17 0,-17-35 16,-1 0-16</inkml:trace>
  <inkml:trace contextRef="#ctx0" brushRef="#br0" timeOffset="3894.07">4763 11748 0,'-18'0'0,"0"17"15,18 1 1,-17 17-16,17 53 16,0-35-16,17 35 15,-17-35-15,36 0 16,-19-35-16,1 17 0,35-17 15,-36-18 1,1 0-16,0 0 0</inkml:trace>
  <inkml:trace contextRef="#ctx0" brushRef="#br0" timeOffset="4087.69">4957 11942 0,'0'52'16,"0"19"-1,0-18 1,17-35-16,1 17 16,-1-18-1,1-17-15</inkml:trace>
  <inkml:trace contextRef="#ctx0" brushRef="#br0" timeOffset="4304.56">5115 11783 0,'36'53'0,"-19"0"15,18 35 1,-17-35 0,-36 35-1,-17-35 1</inkml:trace>
  <inkml:trace contextRef="#ctx0" brushRef="#br0" timeOffset="4811.74">4727 11183 0,'0'35'15,"0"36"1,0-36-16,18 53 16,-18-52-16,0 52 15,0-35-15,0 53 16,0-71-16</inkml:trace>
  <inkml:trace contextRef="#ctx0" brushRef="#br0" timeOffset="5272.49">4621 13705 0,'0'18'32,"0"0"-32,0 70 15,0-35-15,0 0 0,0 0 16,0 17-16,0-17 15,0 0-15,0-18 0,0 1 16,18-1-16,-18-17 0</inkml:trace>
  <inkml:trace contextRef="#ctx0" brushRef="#br0" timeOffset="5772.55">5539 12665 0,'17'17'16,"1"1"-16,0 17 16,17 1-16,0 16 0,0-16 15,18-1-15,35 36 16,-52-36-16,52 18 15,-35 0 1,-35-53-16,-1 17 16</inkml:trace>
  <inkml:trace contextRef="#ctx0" brushRef="#br0" timeOffset="5978.63">5786 12735 0,'-36'71'16,"19"-18"-16,-19-18 15,19 36-15,-1-18 0,-17 52 16,35-69 0,0 34-16,17-52 15,36-1-15,-35-17 16</inkml:trace>
  <inkml:trace contextRef="#ctx0" brushRef="#br0" timeOffset="6250.86">5927 12083 0,'0'17'16,"-18"54"-1,18-36-15,18 53 16,-18-35-16,17-17 16,1-1-16,0 0 0,-1 0 15,19 1-15,-19-19 16,18-17-16,-17-17 15,0 17-15</inkml:trace>
  <inkml:trace contextRef="#ctx0" brushRef="#br0" timeOffset="6484.29">6174 12224 0,'17'17'16,"19"19"-1,-19-19 1,-17 1-16,18 0 0,-18-1 0,0 1 16,-18 35-1,18-36-15,0 1 0,0 0 16,18-18 0,-1 0-16,1 0 15,17 0-15,-17 0 16,0 0-16</inkml:trace>
  <inkml:trace contextRef="#ctx0" brushRef="#br0" timeOffset="6723.8">6473 12206 0,'36'53'16,"-36"-35"-16,17 52 15,-17-52-15,18 17 0,-18 0 16,0-17 0,0 0-16,0-1 0,-18-17 15,1 18-15</inkml:trace>
  <inkml:trace contextRef="#ctx0" brushRef="#br0" timeOffset="6957.51">6068 11483 0,'17'0'16,"-17"35"-1,18 0-15,-18 54 16,18-36-16,-18 0 16,0 70-16</inkml:trace>
  <inkml:trace contextRef="#ctx0" brushRef="#br0" timeOffset="7330.7">6085 13564 0,'18'53'15,"-18"0"-15,0 0 16,0 18-16,-18-1 0,18 107 16,0-89-16,0 71 15,0-107-15,18 37 16,-18-54-16,0 0 16,0-17-16</inkml:trace>
  <inkml:trace contextRef="#ctx0" brushRef="#br0" timeOffset="8052.55">6897 12982 0,'17'0'47,"1"0"-31</inkml:trace>
  <inkml:trace contextRef="#ctx0" brushRef="#br0" timeOffset="8186.36">7108 13000 0,'18'0'31,"0"0"-31</inkml:trace>
  <inkml:trace contextRef="#ctx0" brushRef="#br0" timeOffset="8297.82">7320 13000 0,'18'18'15</inkml:trace>
  <inkml:trace contextRef="#ctx0" brushRef="#br0" timeOffset="8436.31">7532 13000 0,'0'18'31</inkml:trace>
  <inkml:trace contextRef="#ctx0" brushRef="#br0" timeOffset="8925.52">7849 12806 0,'-17'-18'16,"34"36"0,19 17-1,-19-17-15,54 52 16,-36-34-16,53 34 15,-52-35-15,34 18 16,-52-35 0,17 17-16,-17-17 15,-1-18-15</inkml:trace>
  <inkml:trace contextRef="#ctx0" brushRef="#br0" timeOffset="9152.92">8132 12788 0,'-18'18'16,"0"17"-16,-35 18 15,36-18-15,-1 1 0,-17 17 16,17-1-16,-17 54 15,17-53-15,18-18 0,18-17 16,-18 17-16,35-17 16</inkml:trace>
  <inkml:trace contextRef="#ctx0" brushRef="#br0" timeOffset="9874">8326 12241 0,'-18'0'16,"0"0"-16,1 53 15,17-35 1,-18 17-16,18 36 16,0-36-16,18 0 0,-18-17 15,35 35 1,0-35-16,0-18 0,-17 0 15</inkml:trace>
  <inkml:trace contextRef="#ctx0" brushRef="#br0" timeOffset="10289.82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">8855 12383 0,'17'35'0,"1"0"15,-18-17 1,18-1-16,-18 19 16,0-19-16,0 1 15,-18 0-15</inkml:trace>
  <inkml:trace contextRef="#ctx0" brushRef="#br0" timeOffset="10804.79">8467 11465 0,'0'53'16,"0"-18"-16,0 54 16,0-36-16,17 52 15,-17-52-15,18 0 0,-18 0 16</inkml:trace>
  <inkml:trace contextRef="#ctx0" brushRef="#br0" timeOffset="11268.52">8484 13582 0,'0'123'16,"0"-17"-1,0 35-15,0-70 16,0-1-16,0 36 15,0 0 1,0-71-16,18-17 16</inkml:trace>
  <inkml:trace contextRef="#ctx0" brushRef="#br0" timeOffset="12090.16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">4674 14728 0,'-17'0'15,"-1"18"-15,0 17 16,18 1-16,-17 52 15,17-35 1,17 0-16,19 35 16,-19-53-16,1 0 0,35 18 15,-35-35-15,-1 0 16,18-18-16,-17 0 16</inkml:trace>
  <inkml:trace contextRef="#ctx0" brushRef="#br0" timeOffset="15581.66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">5380 15169 0,'-18'0'16,"36"0"-1,-18 18 1,18 0 0,17 17-16,-18-17 15,1 17-15,0-17 16,17 17-16,-17-35 16,-1 17-1,1-34 1</inkml:trace>
  <inkml:trace contextRef="#ctx0" brushRef="#br0" timeOffset="17267.87">5503 15169 0,'-35'36'15,"0"17"1,17 0-1,18-18 1,0-18-16</inkml:trace>
  <inkml:trace contextRef="#ctx0" brushRef="#br0" timeOffset="17491.1">5909 15240 0,'0'0'0,"-18"18"0,1 35 16,-19-18-16,19 0 15,-1-17-15,18 17 0,-17-17 0,-1-1 16</inkml:trace>
  <inkml:trace contextRef="#ctx0" brushRef="#br0" timeOffset="18235.08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">6791 14640 0,'18'-35'16,"-18"17"-1,17 36 1,1 0 0,17 35-16,0-18 15,1 18-15,-19-18 0,19 0 16,-1 1-16,-17-1 0,-1 18 15,-17-18-15,18 18 0,-18-18 16,-35 71 0</inkml:trace>
  <inkml:trace contextRef="#ctx0" brushRef="#br0" timeOffset="35766.85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">18309 3916 0,'35'0'15,"18"0"1,0 0-16,53 0 0,-53-18 16,18 1-16,-36 17 15,53-18-15,-70 0 0,17 18 16</inkml:trace>
  <inkml:trace contextRef="#ctx0" brushRef="#br0" timeOffset="36281.26">19173 3210 0,'36'0'31,"-1"-17"-31,0 17 0,1-18 15,34 0-15,-35 18 16,-17 0-16,17 0 0</inkml:trace>
  <inkml:trace contextRef="#ctx0" brushRef="#br0" timeOffset="36477.05">19209 3281 0,'0'53'16,"0"-18"-16,0-17 0,0 35 16,17-18-16,19 0 15,-19 0-15,19 1 16,-1-19-16,18-17 16,-36 0-16,19 0 15,-19 0 1</inkml:trace>
  <inkml:trace contextRef="#ctx0" brushRef="#br0" timeOffset="36733.5">19650 3298 0,'0'18'16,"0"0"-16,0-1 0,0 1 15,0 0-15,0 17 0,17 0 16,-17-17-16,18 17 16,-18-17-16,18-1 15,-1-17 1</inkml:trace>
  <inkml:trace contextRef="#ctx0" brushRef="#br0" timeOffset="37110.33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">20443 3669 0,'18'0'15,"17"0"1,1 0-16,-19 0 0,19 0 16,34 0-16,-52 0 15,-1 0-15</inkml:trace>
  <inkml:trace contextRef="#ctx0" brushRef="#br0" timeOffset="37838.75">20514 3845 0,'53'18'0,"-18"-18"16,36 0-16,-54-18 15</inkml:trace>
  <inkml:trace contextRef="#ctx0" brushRef="#br0" timeOffset="38645.61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">22154 3122 0,'53'-18'0,"18"1"16,-36 17-1,53-18-15,-52 18 0,-1 0 16,-17 0-16</inkml:trace>
  <inkml:trace contextRef="#ctx0" brushRef="#br0" timeOffset="39052.58">22296 3193 0,'0'35'0,"0"53"15,17-53-15,-17 1 16,18-1-16,-1-17 15,1 17-15,0-17 0,-1-1 0,19 1 16,-19-18 0,1 17-16,0-17 15,17-35-15</inkml:trace>
  <inkml:trace contextRef="#ctx0" brushRef="#br0" timeOffset="39273.22">22701 3175 0,'0'35'16,"0"-17"-16,0 17 0,18 18 15,-18-18 1,18 1-16,-1-1 0,1-17 15,-1-1 1,1 1-16,0-18 16</inkml:trace>
  <inkml:trace contextRef="#ctx0" brushRef="#br0" timeOffset="39568.82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">23477 3351 0,'0'18'0,"18"0"16,35 70-16,-18-35 15,18 0-15,0 17 16,0 1-16,53 88 15,-36-89-15,36 54 16,-53-71-16,35 35 16,-52-35-16,-1-18 15,-18-17-15,-34-36 32</inkml:trace>
  <inkml:trace contextRef="#ctx0" brushRef="#br0" timeOffset="40263.25">24095 3404 0,'0'0'0,"-18"36"0,-17 69 16,0-34-16,-1 0 0,-17 17 15,-52 106-15,52-88 16,0 35-1,35-88-15,0 0 0,18 17 16</inkml:trace>
  <inkml:trace contextRef="#ctx0" brushRef="#br0" timeOffset="40791.5">24747 3845 0,'36'0'31,"-1"0"-31,0 0 16,18-17-16,53 17 15,-53 0-15,17 0 16,-34 0-16,-1-18 16,-17 18-16,-36 0 15</inkml:trace>
  <inkml:trace contextRef="#ctx0" brushRef="#br0" timeOffset="40985.73">25012 3510 0,'0'35'0,"0"71"15,0-53-15,0 88 16,0-70-16,18 52 16,-18-70-16,17 35 15,1-52 1,-18-19-16</inkml:trace>
  <inkml:trace contextRef="#ctx0" brushRef="#br0" timeOffset="42148.24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">26317 3052 0,'18'-18'16,"17"0"-1,0 1-15,36 17 16,-36 0 0,-17 0-16,17 0 0,-17 0 15</inkml:trace>
  <inkml:trace contextRef="#ctx0" brushRef="#br0" timeOffset="42608.99">26476 3087 0,'0'53'16,"0"0"-1,0-18-15,0 0 16,18-17-16,-1-1 0,1 1 16,0 0-16,17-1 15,-18 1-15,1-18 16,0 0-16,-18-18 0</inkml:trace>
  <inkml:trace contextRef="#ctx0" brushRef="#br0" timeOffset="42777.07">26741 3193 0,'-18'35'15,"18"18"1,18-36-16,-1 19 15,1-19 1,17 1-16,-17-18 16,-1 0-16</inkml:trace>
  <inkml:trace contextRef="#ctx0" brushRef="#br0" timeOffset="43089.59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">18803 5750 0,'35'0'15,"-17"0"-15,53-17 16,-36-1-16,53 0 16,-53 1-1,18-1-15</inkml:trace>
  <inkml:trace contextRef="#ctx0" brushRef="#br0" timeOffset="44883.84">19244 5009 0,'18'-17'16,"17"-1"0,0 18-16,36-35 15,-18 35-15,0-18 16,-36 1-16,1 17 15,0 0-15</inkml:trace>
  <inkml:trace contextRef="#ctx0" brushRef="#br0" timeOffset="45018.66">19385 5045 0,'0'70'16,"0"18"-16,18-52 15,-1-1-15,19 18 16,34-18-1,-34-17-15,34-18 16,-35 0-16,1 0 16</inkml:trace>
  <inkml:trace contextRef="#ctx0" brushRef="#br0" timeOffset="45185.51">19808 5062 0,'0'36'0,"0"34"16,0-35-16,36 18 16,-36-35-1,17-18-15,19 18 16,-1-18-16</inkml:trace>
  <inkml:trace contextRef="#ctx0" brushRef="#br0" timeOffset="45490.16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">20655 5486 0,'35'17'16,"1"-17"-16,-1 0 16,18 0-16,-35 0 15</inkml:trace>
  <inkml:trace contextRef="#ctx0" brushRef="#br0" timeOffset="45842.3">20602 5662 0,'36'35'16,"-19"-35"-16,1 18 16,17-18-16,18 0 0,-18 0 15,1-18-15</inkml:trace>
  <inkml:trace contextRef="#ctx0" brushRef="#br0" timeOffset="46486.6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">23019 4992 0,'-18'-35'15,"-17"35"1,0 17-16,-1 54 16,36-18-16,-17 17 15,-1 1-15,18-1 0,18 1 16,-18-1-16,35-17 0,18 36 16,-18-54-16,0 0 15,1-17-15,17-1 16,-18-17-16,0 0 0</inkml:trace>
  <inkml:trace contextRef="#ctx0" brushRef="#br0" timeOffset="47027.15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">23477 5627 0,'71'0'15,"-18"0"-15,53-18 16,-53 1-16,0 17 16,35-36-16</inkml:trace>
  <inkml:trace contextRef="#ctx0" brushRef="#br0" timeOffset="47382.21">24059 4868 0,'36'0'16,"-1"0"-16,36-17 15,-36 17 1,0-18-16,0 18 0,-17-18 0,17 18 15</inkml:trace>
  <inkml:trace contextRef="#ctx0" brushRef="#br0" timeOffset="47543.5">24183 4939 0,'0'35'0,"18"53"15,-1-35 1,1-17-16,-1-19 15,1 1-15,0-1 0,35 1 16,-36 0-16,1-18 16,0 0-16,-1 0 0,1-18 15</inkml:trace>
  <inkml:trace contextRef="#ctx0" brushRef="#br0" timeOffset="47737.63">24553 4992 0,'18'53'15,"-18"-18"1,18 0-16,-1 1 16,-17-19-16,36 1 15,-19-18 1</inkml:trace>
  <inkml:trace contextRef="#ctx0" brushRef="#br0" timeOffset="48109.87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">18750 7444 0,'88'-18'0,"18"0"16,18-17-1,-1 0 1,-70 0-16,-18 17 0</inkml:trace>
  <inkml:trace contextRef="#ctx0" brushRef="#br0" timeOffset="50696.26">19438 6615 0,'18'17'0,"35"-17"16,-18 18-1,0-18-15,0 0 16,18-18-16,-35 18 0,0 0 16</inkml:trace>
  <inkml:trace contextRef="#ctx0" brushRef="#br0" timeOffset="50829.98">19544 6738 0,'0'71'16,"18"-18"-1,34-1 1,-16-34-16,34 0 16,-34-1-16,-19-17 15</inkml:trace>
  <inkml:trace contextRef="#ctx0" brushRef="#br0" timeOffset="51057.62">19879 6738 0,'18'18'0,"-1"-1"16,19 1-1,-36 0-15,0-1 0,0 1 0,-18 17 16,18-17-16,-18-1 15,18 1 1,0 0-16,36-18 16,-19 17-1,19-17-15,16-17 0,-16 17 16</inkml:trace>
  <inkml:trace contextRef="#ctx0" brushRef="#br0" timeOffset="51374.78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">20743 7038 0,'53'0'16,"18"0"0,-36 18-16,-17-18 15</inkml:trace>
  <inkml:trace contextRef="#ctx0" brushRef="#br0" timeOffset="51712.97">20726 7285 0,'53'18'16,"-18"-18"-16,35 0 16,-34 0-16,17-18 15</inkml:trace>
  <inkml:trace contextRef="#ctx0" brushRef="#br0" timeOffset="52364.96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">22560 6597 0,'18'0'16,"35"-18"0,-36 1-16,19 17 15,17 0-15,-1-18 16,-34 18-16,17 0 16,-35-18-16,-17 18 15</inkml:trace>
  <inkml:trace contextRef="#ctx0" brushRef="#br0" timeOffset="52971.6">22631 6597 0,'0'71'16,"0"17"-16,17-53 15,1 0-15,17 1 0,36 16 16,-36-34-16,18 17 16,-18-35-16,1 0 15</inkml:trace>
  <inkml:trace contextRef="#ctx0" brushRef="#br0" timeOffset="53209.71">23001 6650 0,'18'0'0,"17"0"15,-17 35 1,-18-17-1,0-1-15,0 1 0,-18 35 16,18-35-16,-18-1 16,18 19-16,0-19 15,36-17 1,-1 0-16,-17 0 0,35-17 16,-18-1-16</inkml:trace>
  <inkml:trace contextRef="#ctx0" brushRef="#br0" timeOffset="53570.2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">24183 7620 0,'35'0'16,"-17"0"-16,-1-18 16,19 18-16,17-17 0,-18 17 15,0-18-15,1 18 0,16-18 16</inkml:trace>
  <inkml:trace contextRef="#ctx0" brushRef="#br0" timeOffset="56418.78">24606 6756 0,'0'-36'15,"18"19"1,0-1-16,-1 18 0,54-17 15,-18 17 1,-36 0-16,1 0 0,17 0 16</inkml:trace>
  <inkml:trace contextRef="#ctx0" brushRef="#br0" timeOffset="56546.18">24694 6809 0,'0'88'16,"0"-53"-1,18 0-15,17 36 16,36-36-16,-36-35 16,0 18-16,18-18 15,-17 0-15</inkml:trace>
  <inkml:trace contextRef="#ctx0" brushRef="#br0" timeOffset="56730.42">25083 6773 0,'0'36'0,"0"17"15,0-36 1,17 36-16,-17-35 16,35 17-16,-17-17 15,17-18-15</inkml:trace>
  <inkml:trace contextRef="#ctx0" brushRef="#br0" timeOffset="57020.34">25277 6562 0,'52'35'16,"-34"-17"-16,0 17 0,35 18 15,-18 0 1,-17-36-16,-1 19 16,1 17-16,-1 17 15,-17 1 1,0-18-16,0-36 16,-17 1-1,-1-18 1,1 0-16,-1 0 15,0 0-15,18-18 0,-17 18 16</inkml:trace>
  <inkml:trace contextRef="#ctx0" brushRef="#br0" timeOffset="57259.69">25859 7197 0,'17'0'15,"36"0"1,-35 17-16,17-17 15,18 0-15,-35 0 16</inkml:trace>
  <inkml:trace contextRef="#ctx0" brushRef="#br0" timeOffset="57415.04">26070 7197 0,'0'123'15,"0"1"1,18-71-16,-18-1 16,35 19-16,-17-53 15</inkml:trace>
  <inkml:trace contextRef="#ctx0" brushRef="#br0" timeOffset="57765.21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">26882 6562 0,'17'0'15,"36"-18"-15,0 18 16,18 0-1,-36 0-15,0-18 16</inkml:trace>
  <inkml:trace contextRef="#ctx0" brushRef="#br0" timeOffset="58215.64">27005 6650 0,'0'70'15,"18"1"1,-18-36-16,17 1 16,-17-19-16,18 1 0,0 17 15,35-17-15,-36-1 16,1-17-16,17 0 16,-17-17-16,-18-1 15</inkml:trace>
  <inkml:trace contextRef="#ctx0" brushRef="#br0" timeOffset="58481.49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">18962 9084 0,'106'-35'15,"-1"17"1,-52 0-16,36-17 15</inkml:trace>
  <inkml:trace contextRef="#ctx0" brushRef="#br0" timeOffset="60310.78">19597 8378 0,'35'-17'16,"18"-1"-16,-18 1 15,-17 17-15,0 0 16</inkml:trace>
  <inkml:trace contextRef="#ctx0" brushRef="#br0" timeOffset="60467.81">19650 8449 0,'0'88'16,"0"-52"-16,17 34 15,1-35 1,17-17-16,18 17 16,-35-17-16,35-18 15,-36 0-15</inkml:trace>
  <inkml:trace contextRef="#ctx0" brushRef="#br0" timeOffset="60739.35">19950 8396 0,'53'0'15,"-18"18"1,18-1-1,-36-17-15,1 36 16,-18-1-16,-18 18 16,-17 0-1,17 0-15,1-36 16,34 1 0,1-18-16,17 0 15,18 0 1,-17-18-16,16 1 0</inkml:trace>
  <inkml:trace contextRef="#ctx0" brushRef="#br0" timeOffset="61051.46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">21061 8996 0,'17'0'0,"36"-18"16,-35 18 0,17-17-16,-17 17 0,17 0 15,-17 0-15,-18 17 16</inkml:trace>
  <inkml:trace contextRef="#ctx0" brushRef="#br0" timeOffset="61963.26">21026 9155 0,'17'17'0,"36"-17"16,-18 0-16,71-17 16,0-1-1</inkml:trace>
  <inkml:trace contextRef="#ctx0" brushRef="#br0" timeOffset="62507.63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">23213 8396 0,'-18'35'16,"-17"54"0,0-19-16,-1 89 15,36-71-15,-17-17 0,17 17 0,35 35 16,0-70-1,1 0-15,34 18 16,-35-54-16,1 19 0,-19-36 16,-17 17-16</inkml:trace>
  <inkml:trace contextRef="#ctx0" brushRef="#br0" timeOffset="74288.41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">23707 9013 0,'35'0'0,"-17"0"16,52 0-16,-35-17 16,54-1-1,-54 18-15,18-17 16,-18 17-16</inkml:trace>
  <inkml:trace contextRef="#ctx0" brushRef="#br0" timeOffset="74804.42">24306 8414 0,'18'0'0,"0"0"15,-1-18-15,19 18 16,-1 0-16,0-18 16,-17 18-16,17 0 15</inkml:trace>
  <inkml:trace contextRef="#ctx0" brushRef="#br0" timeOffset="74982.11">24359 8431 0,'0'53'16,"-17"18"-16,34-18 15,1-18 1,-18-17-16,35 17 16,1-17-16,-1-1 0,-18-17 15,19-17 1,-19-1-16</inkml:trace>
  <inkml:trace contextRef="#ctx0" brushRef="#br0" timeOffset="75259.66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">8467 15046 0,'0'-18'47,"0"36"-16,17 0-31,-17-1 0,18 19 16,0-1-16,-1 53 16,1-17-16,0-19 0,-1 37 15,18 52-15,-17-53 16,17 35 0,-17-70-16,0-17 0,-1 34 15,1-35 1,0-35-16,-18-17 15</inkml:trace>
  <inkml:trace contextRef="#ctx0" brushRef="#br0" timeOffset="84986.89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">2117 14658 0,'0'18'0,"0"17"16,0 0-16,0 89 16,-18-36-16,18 18 15,-53 158 1,35-123-16,1 18 0,-1-35 16,18 70-16,0-124 15,0-35-15,18 1 16,-1-54-1,-17 0-15</inkml:trace>
  <inkml:trace contextRef="#ctx0" brushRef="#br0" timeOffset="88217.46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">20285 12506 0,'53'-18'16,"-18"18"-16,0-17 0,36-1 16,-36 18-1,0-18-15,36 1 16,-36 17-16,-17 0 0</inkml:trace>
  <inkml:trace contextRef="#ctx0" brushRef="#br0" timeOffset="99167.57">20796 11642 0,'-17'0'16,"34"0"-1,36-18 1,18 0-1,35 1 1,-71 17-16,-18 0 0</inkml:trace>
  <inkml:trace contextRef="#ctx0" brushRef="#br0" timeOffset="99367.13">20832 11659 0,'0'18'0,"0"17"16,0 1 0,0 16-16,0-34 15,17 53-15,-17-54 16,18 36-16,-1-35 16,19-1-1,-1-17-15,0 0 16,1 0-16,-19-17 15</inkml:trace>
  <inkml:trace contextRef="#ctx0" brushRef="#br0" timeOffset="99585.79">21149 11748 0,'0'35'16,"0"18"0,0-18-1,18 0 1,-18-17-16,0 0 0,17-1 16</inkml:trace>
  <inkml:trace contextRef="#ctx0" brushRef="#br0" timeOffset="99941.2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">21749 11518 0,'-18'0'47,"0"35"-32,1-17-15,-1 53 16,1-36-16,17 0 16,-18 18-16,18-18 0,0 1 15,0-1-15,18 0 16,-18 1-16,17-1 0,1-18 0,-1 19 16,1-36-1,0 17-15,-1-17 0,1 0 16</inkml:trace>
  <inkml:trace contextRef="#ctx0" brushRef="#br0" timeOffset="100791.58">21908 11871 0,'0'35'15,"17"-17"-15,-17 17 16,18-17-16,-1-18 16,1 0-16</inkml:trace>
  <inkml:trace contextRef="#ctx0" brushRef="#br0" timeOffset="100941.76">21978 11642 0,'18'0'31</inkml:trace>
  <inkml:trace contextRef="#ctx0" brushRef="#br0" timeOffset="101276.32">21978 11642 0,'-18'53'0</inkml:trace>
  <inkml:trace contextRef="#ctx0" brushRef="#br0" timeOffset="101514.58">21960 11659 0,'0'0'31,"0"-17"-15,-17 17 15,-1 17 0,18 19-31,-17-1 16,17-17-16,0 17 16,-18 0-16,18 0 0,0 18 15,0-17-15,0-19 16,0 18-16,18-35 15,-1 0 1</inkml:trace>
  <inkml:trace contextRef="#ctx0" brushRef="#br0" timeOffset="101783.16">22049 11483 0,'35'18'15,"0"17"1,0-18-16,18 36 16,-35-17-16,17-1 0,-17 53 15,-18-35-15,0 35 16,0-52-1,-35 34-15,17-52 16,-35 17-16,18-17 16,17-18-16</inkml:trace>
  <inkml:trace contextRef="#ctx0" brushRef="#br0" timeOffset="102733.84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">22878 12559 0,'53'-18'15,"-18"18"-15,35-17 16,-34-1-16,34 0 15,-34 1-15,-1-1 16</inkml:trace>
  <inkml:trace contextRef="#ctx0" brushRef="#br0" timeOffset="103210.59">23319 11695 0,'35'0'15,"-17"0"-15,-1-18 0,1 18 16,-1-18-16,1 18 0,0 0 0,-1 0 16,1 0-16,-18-17 15</inkml:trace>
  <inkml:trace contextRef="#ctx0" brushRef="#br0" timeOffset="103360.87">23319 11765 0,'0'71'15,"17"-18"-15,-17-18 16,18-17-16,17-1 16,-17 1-16,-1-1 0,1-17 0,17 0 15,-17 0-15,0 0 16,-18-17-16</inkml:trace>
  <inkml:trace contextRef="#ctx0" brushRef="#br0" timeOffset="103537.91">23583 11800 0,'0'18'16,"0"35"-16,0-35 15,18 17-15,-1-17 16,-17-1-16,18 1 16,0-18-16</inkml:trace>
  <inkml:trace contextRef="#ctx0" brushRef="#br0" timeOffset="103855.11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">24112 11695 0,'0'17'0,"-17"36"16,-1-35-16,18 52 16,0-34-16,18 34 15,-18-52-15,17 17 0,1 0 16,17-17-1,-17-18-15</inkml:trace>
  <inkml:trace contextRef="#ctx0" brushRef="#br0" timeOffset="104389.16">24271 11783 0,'53'0'15,"-18"0"1,-17 17 0,-18 19-1,-18-1 1,18-17-16,-35 17 0,35-17 16,-18-1-16,18 1 0,0-1 15,18 1 1,0-18-16,-1 18 0,1-18 15,17 0-15,1-18 16,-19 18-16</inkml:trace>
  <inkml:trace contextRef="#ctx0" brushRef="#br0" timeOffset="104612.23">24553 11712 0,'36'18'16,"-1"35"0,-17-36-16,17 36 15,-35-17-15,17-1 16,-17-17-16,0 17 0,-17-18 16,-18 36-1,17-17-15,0-19 0,1 1 16,-1-18-16,0 18 0</inkml:trace>
  <inkml:trace contextRef="#ctx0" brushRef="#br0" timeOffset="105184.3">25188 12418 0,'18'0'16,"0"0"0,-1 17-16,19-17 15,-19 18 1</inkml:trace>
  <inkml:trace contextRef="#ctx0" brushRef="#br0" timeOffset="105330.54">25523 12418 0,'18'0'15,"0"0"1,17 0-16,18 0 16,-35 0-16</inkml:trace>
  <inkml:trace contextRef="#ctx0" brushRef="#br0" timeOffset="105557.74">26158 12347 0,'18'0'0</inkml:trace>
  <inkml:trace contextRef="#ctx0" brushRef="#br0" timeOffset="106347.12">21184 10672 0,'0'52'0,"0"-16"15,0-1-15,0 0 0,0 1 16,18 69-16,-18-69 16,0 17-16,18-18 15,-1 18-15,-17 0 16</inkml:trace>
  <inkml:trace contextRef="#ctx0" brushRef="#br0" timeOffset="106798.17">21220 13194 0,'17'0'15,"1"0"-15,0 35 16,-18 0-1,0 71-15,0-53 16,17 0-16,-17 0 0,0-18 16,18 54-16,-1-72 15,1 1-15</inkml:trace>
  <inkml:trace contextRef="#ctx0" brushRef="#br0" timeOffset="107292.72">23319 10866 0,'0'35'0,"-18"0"15,18 36-15,18-36 16,-18 0-16,17 18 0,1 35 16,17 1-1</inkml:trace>
  <inkml:trace contextRef="#ctx0" brushRef="#br0" timeOffset="107642.65">23389 13511 0,'0'53'0,"18"36"15,-18-37-15,0 1 16,0-17-16,35 52 15,-35-35-15,18-18 16,-1-17-16,1-1 0</inkml:trace>
  <inkml:trace contextRef="#ctx0" brushRef="#br0" timeOffset="108516.3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">26741 12559 0,'52'-18'16,"-16"18"-1,52-17-15,-53-1 16,71 0-16,-71 1 16,-17 17-16</inkml:trace>
  <inkml:trace contextRef="#ctx0" brushRef="#br0" timeOffset="108894.5">27164 11818 0,'18'-18'15,"-1"18"-15,18-17 16,18 17-16,-35-18 15,17 18-15,-17 0 16</inkml:trace>
  <inkml:trace contextRef="#ctx0" brushRef="#br0" timeOffset="109077.1">27252 11800 0,'0'36'0,"0"-1"15,0-17-15,0 35 16,18-1 0,-1-34-16,-17 0 0,36 17 15,-19-35-15,36 18 16,-35-18-16,17-18 16</inkml:trace>
  <inkml:trace contextRef="#ctx0" brushRef="#br0" timeOffset="109259.94">27517 11924 0,'0'35'0,"17"0"16,-17-17-1,18 17-15,0-35 16</inkml:trace>
  <inkml:trace contextRef="#ctx0" brushRef="#br0" timeOffset="109768.52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">28046 11748 0,'0'-18'15,"-18"18"1,18 18 0,-17-18-16,17 52 15,-18-34-15,18 53 16,0-36-16,18 18 15,-18-18-15,35 18 16,-18-18-16,19-17 16,-36 0-16,17-18 15</inkml:trace>
  <inkml:trace contextRef="#ctx0" brushRef="#br0" timeOffset="110757.25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">28698 11924 0,'36'53'15,"-36"0"1,0 0-16,0-36 16,-36 36-16,1-35 15</inkml:trace>
  <inkml:trace contextRef="#ctx0" brushRef="#br0" timeOffset="111273.92">27869 11113 0,'0'35'15,"0"0"1,18 0-16,-18 71 15,18-35-15,-18-18 16,17 17-16,-17 36 16</inkml:trace>
  <inkml:trace contextRef="#ctx0" brushRef="#br0" timeOffset="111696.51">27905 13353 0,'17'0'16,"1"53"-1,0 35 1,-18-18-16,0 54 16,0-54-16,0 54 15,17-71-15,1 35 16,0-53-16,-18 0 16</inkml:trace>
  <inkml:trace contextRef="#ctx0" brushRef="#br0" timeOffset="114277.9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">19861 10866 0,'0'-18'0,"18"18"0,0 0 16,-1-18 0,1 18-16,0 0 15,17 0-15</inkml:trace>
  <inkml:trace contextRef="#ctx0" brushRef="#br0" timeOffset="118503.37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">18927 12136 0,'17'0'15,"1"17"1,-1-17-16,-34 0 16,-1 18-1,-17-18 1,0 17-16,-18 1 0,17-18 16,-87 35-16,88-17 15,-18 0-15,17-1 0,19-17 16,-1 18-16,36-18 31</inkml:trace>
  <inkml:trace contextRef="#ctx0" brushRef="#br0" timeOffset="119320.65">19103 12347 0,'-53'36'15,"-35"-1"1,-36-18 0,71 1-16,-35 0 15,18-18 1,34 0-16,1 0 0,17 0 16</inkml:trace>
  <inkml:trace contextRef="#ctx0" brushRef="#br0" timeOffset="120149.14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">16510 12153 0,'18'0'16,"17"0"-16,0 0 15,71 18 1,-35-18-16,-1 0 0,1-18 15,-1 18-15,1-17 16,-18 17-16,-18-18 0</inkml:trace>
  <inkml:trace contextRef="#ctx0" brushRef="#br0" timeOffset="120694.49">17198 11218 0,'18'0'15,"-1"0"-15,36 0 16,0-17-16,18-1 16,-36 0-16,0 18 15,0-17 1,-17 17-16</inkml:trace>
  <inkml:trace contextRef="#ctx0" brushRef="#br0" timeOffset="120919.86">17357 11201 0,'0'53'15,"0"-18"1,0 35 0,0-52-16,0 17 0,0 36 15,17-1 1,1-52-16,0 0 0,35-1 15,52 1 1,-52-36 0,-17 1-1</inkml:trace>
  <inkml:trace contextRef="#ctx0" brushRef="#br0" timeOffset="121162.68">17745 11289 0,'0'35'16,"0"18"-1,0 0-15,0 0 16,0-18-16,0 18 15,17-18 1,1-17 0,-18-36-16</inkml:trace>
  <inkml:trace contextRef="#ctx0" brushRef="#br0" timeOffset="121657.32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">21484 15628 0,'18'-18'16,"17"18"-1,0 0-15,1 0 16,-1 0 0,-17 0-16,-1 0 0,1 0 0,-1 18 15</inkml:trace>
  <inkml:trace contextRef="#ctx0" brushRef="#br0" timeOffset="126101.28">21590 15699 0,'-18'88'16,"18"-18"-1,18 1 1,0-36-16,-1-17 0,36-18 16,-18 0-1,1 0-15,-19-18 16</inkml:trace>
  <inkml:trace contextRef="#ctx0" brushRef="#br0" timeOffset="126324.63">21943 15716 0,'-18'71'16,"18"-1"-16,0-34 16,35-1-16,-17 0 15,0-35-15,-1 0 16,1 0-16,17-17 16</inkml:trace>
  <inkml:trace contextRef="#ctx0" brushRef="#br0" timeOffset="126661.68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">22560 15505 0,'-17'0'15,"17"17"1,-18 19-16,0 16 15,18-16 1,-17-1-16,17 53 0,17-53 16,1-17-16,17 35 15,-17-35-15,17-1 16,-17-17-16,-1 0 16,1 0-16,0 0 0</inkml:trace>
  <inkml:trace contextRef="#ctx0" brushRef="#br0" timeOffset="127395.45">22754 15752 0,'0'17'0,"18"36"16,-18-35-16,0 17 15,17-17 1,-17-1-16,18 1 15,0-18 1,-1 0 0</inkml:trace>
  <inkml:trace contextRef="#ctx0" brushRef="#br0" timeOffset="127641.12">22842 15416 0,'36'36'16,"-1"17"-1,35 17 1,-52-17-16,17-18 0,-17 1 16,0 52-16,-1-53 15,-17 0-15,0 1 0,-17-19 16,17 36-16,-18-53 15,18 18-15,-18-18 16</inkml:trace>
  <inkml:trace contextRef="#ctx0" brushRef="#br0" timeOffset="128391.19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">24642 15646 0,'0'-18'15,"17"0"-15,36 1 16,-35 17-16,35-18 16,-18 18-16,0 0 15,-17 0-15,-1 18 16</inkml:trace>
  <inkml:trace contextRef="#ctx0" brushRef="#br0" timeOffset="128770.5">24783 15681 0,'0'53'16,"0"53"0,17-71-16,1 36 15,0-36-15,34 0 16,-34-17-16,17-1 15,-17-17-15,0 0 16,-1-17-16</inkml:trace>
  <inkml:trace contextRef="#ctx0" brushRef="#br0" timeOffset="128987.97">25065 15752 0,'0'52'15,"0"-16"-15,0-1 16,18-17-16,-1 52 16,-17-52-16,18-1 0,-1 1 15,1-18-15</inkml:trace>
  <inkml:trace contextRef="#ctx0" brushRef="#br0" timeOffset="129342.06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">25665 15610 0,'-18'36'15,"0"-1"1,1 53-16,-1-53 16,18 54-16,18-54 15,-1 0-15,36 18 16,-35-35-16,17-1 0,0-17 16,-17 0-1</inkml:trace>
  <inkml:trace contextRef="#ctx0" brushRef="#br0" timeOffset="129955.05">25806 15752 0,'17'17'0,"-17"1"16,18-1-16,0 1 0,-1 17 15,-17-17 1,18 0-16,-18-1 0,0 1 0,0 0 15,0-1-15,0 1 16,-18-18-16,18 17 0,0 1 16,18-18-1,0 0-15,34 18 16,-34-18-16,17 0 0,1 0 16</inkml:trace>
  <inkml:trace contextRef="#ctx0" brushRef="#br0" timeOffset="130165.37">26070 15575 0,'53'18'16,"-35"17"-16,17-17 15,0 70-15,-17-53 16,0 53-1,-18-35-15,0 18 16,-18-54-16,-17 36 16,35-35-16,-53 0 15</inkml:trace>
  <inkml:trace contextRef="#ctx0" brushRef="#br0" timeOffset="130517">26670 16439 0,'0'18'16,"18"-18"-1,-1 0 1,1-18-16,17 18 0</inkml:trace>
  <inkml:trace contextRef="#ctx0" brushRef="#br0" timeOffset="130645.58">27076 16457 0,'17'0'0,"1"0"16,0 0 0</inkml:trace>
  <inkml:trace contextRef="#ctx0" brushRef="#br0" timeOffset="130782">27340 16475 0,'36'0'15,"-19"-18"1,1 18-16,17 0 16,-17 0-16</inkml:trace>
  <inkml:trace contextRef="#ctx0" brushRef="#br0" timeOffset="130910.96">27623 16492 0,'17'0'16,"1"0"-16,-1-17 16,-17-1-16</inkml:trace>
  <inkml:trace contextRef="#ctx0" brushRef="#br0" timeOffset="131618.3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">28910 15752 0,'35'0'15,"54"-18"1,-19 0 0,-35 1-16,1 17 0,17-18 15,-36 18 1</inkml:trace>
  <inkml:trace contextRef="#ctx0" brushRef="#br0" timeOffset="132030.02">29016 15752 0,'0'17'16,"0"54"-16,18-1 16,-18-34-16,17-1 15,19 18 1,-36-36-16,17 1 0,18-18 15,-17 18-15,0-18 0,17 0 16,-17 0-16,-18-18 0,17 0 16,1 1-16</inkml:trace>
  <inkml:trace contextRef="#ctx0" brushRef="#br0" timeOffset="132194.99">29351 15840 0,'0'53'16,"0"0"-16,0-18 15,18-35-15,17 17 16,0-17 0</inkml:trace>
  <inkml:trace contextRef="#ctx0" brushRef="#br0" timeOffset="132512.02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">29968 15522 0,'-17'18'16,"-1"52"-16,1-17 16,17 53-1,0-53-15,0 0 0,35 35 16,-18-53-16,1-17 15,35 35-15,-18-53 16,-17 18-16,0-36 16</inkml:trace>
  <inkml:trace contextRef="#ctx0" brushRef="#br0" timeOffset="133198.19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">30709 15893 0,'18'17'16,"-18"36"0,0-35-16,18 35 15,-18-36-15,-18 19 16,0-36-16,1 17 15</inkml:trace>
  <inkml:trace contextRef="#ctx0" brushRef="#br0" timeOffset="133652.4">29686 14764 0,'0'88'0,"0"35"15,0-52-15,18 70 16,-18-53-16,0 0 16</inkml:trace>
  <inkml:trace contextRef="#ctx0" brushRef="#br0" timeOffset="133943.17">29528 17233 0,'17'124'16,"-17"-54"-16,18 107 16,-1-89-16,1-18 15,0 1-15,-1-18 0,1-18 16,0 0-16,-1-35 0</inkml:trace>
  <inkml:trace contextRef="#ctx0" brushRef="#br0" timeOffset="134636.38">24977 14640 0,'0'36'15,"0"52"1,0-18-16,-18 54 15,18-54-15,0 71 16</inkml:trace>
  <inkml:trace contextRef="#ctx0" brushRef="#br0" timeOffset="134981.2">24553 17533 0,'0'71'15,"0"52"1,18 18-16,17 71 16,-35-142-16,18-17 15,-18 0-15,0-35 16,18-18-16</inkml:trace>
  <inkml:trace contextRef="#ctx0" brushRef="#br0" timeOffset="135448.15">21661 14676 0,'0'52'15,"17"90"-15,-17-72 16,0-17-16,0 71 16</inkml:trace>
  <inkml:trace contextRef="#ctx0" brushRef="#br0" timeOffset="135794.59">21502 17410 0,'0'17'0,"-18"71"16,18-35-16,0 18 15,0-1-15,18 1 16,-18-18-16,17 0 0,1 0 0,-18 53 16,18-71-1</inkml:trace>
  <inkml:trace contextRef="#ctx0" brushRef="#br0" timeOffset="136318.93">20003 14781 0,'35'18'16,"-18"-18"-16,19 0 15,-19 0-15,1-18 0,0 18 0,17-17 16</inkml:trace>
  <inkml:trace contextRef="#ctx0" brushRef="#br0" timeOffset="136761.47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">19173 16263 0,'-17'0'0,"-18"0"16,-1 0-1,1 0-15,0 0 0,-18 18 16,18-18-16,-18 17 0,17 1 16,-17 0-16,18-18 15,35 17-15</inkml:trace>
  <inkml:trace contextRef="#ctx0" brushRef="#br0" timeOffset="139469.47">19209 16545 0,'-71'18'15,"36"-18"-15,0 0 16,-18 0-16,17 18 0,-16-18 16,-37 0-16,54 0 15,0 0-15</inkml:trace>
  <inkml:trace contextRef="#ctx0" brushRef="#br0" timeOffset="146215.59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">17110 16404 0,'53'35'0,"-36"-17"15,54-18-15,-18 0 16,35 0-16</inkml:trace>
  <inkml:trace contextRef="#ctx0" brushRef="#br0" timeOffset="149635.57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">17551 15311 0,'17'0'31,"1"0"-15,0 0-16,52 0 15,-35 0-15,1-18 0,-1 18 16,0 0-16,18 0 16,-35 0-16,-1 0 15</inkml:trace>
  <inkml:trace contextRef="#ctx0" brushRef="#br0" timeOffset="150904.08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">18009 15381 0,'0'18'15,"0"-1"-15,0 19 0,0-19 16,0 36 0,0-17-16,0-1 0,0 18 15,0-36-15,18 1 16,-18 17-16,18-35 15,-1 0 1,-17-17-16</inkml:trace>
  <inkml:trace contextRef="#ctx0" brushRef="#br0" timeOffset="152451.46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">17268 5838 0,'0'-17'16,"18"17"0,35 0-1,-18 0 1,1 0-16,-1 0 0,0-18 0,18 18 16,-18 0-16,1 0 15,-1-17-15,0 17 0</inkml:trace>
  <inkml:trace contextRef="#ctx0" brushRef="#br0" timeOffset="153585.38">17533 5627 0,'18'0'15,"17"0"-15,0 0 16,53 0-16,-52 0 15,52 17 1,-53-17-16,0 18 0,-17 17 16,-18 1-16,-35 34 15,-53 1 1,52-36-16,-17 0 0,-35 71 16,35-53-16</inkml:trace>
  <inkml:trace contextRef="#ctx0" brushRef="#br0" timeOffset="156173.11">17198 7444 0,'18'17'16,"-1"-17"-16,1 0 15,17 0-15,18 0 0,35-17 16,-35 17 0,0-18-16,-18 18 15,1-18-15,-1 18 0</inkml:trace>
  <inkml:trace contextRef="#ctx0" brushRef="#br0" timeOffset="156370.78">17515 7303 0,'18'17'16,"0"-17"-16,-1 18 16,19-1-16,-19 1 0,19-18 15,-1 18-15,-18-1 0,19 1 16,-19 35 0,1-35-16,-18-1 0,0 18 15,-35 1 1,17-1-16,-17-17 0,0-1 0,-1 19 15</inkml:trace>
  <inkml:trace contextRef="#ctx0" brushRef="#br0" timeOffset="156821.64">17498 9155 0,'17'0'15,"1"17"-15,0-17 16,35 18-16,-18-18 0,18 0 16,53 0-16,-53-18 15,-18 18-15,0-17 16,0 17-16,18-36 16</inkml:trace>
  <inkml:trace contextRef="#ctx0" brushRef="#br0" timeOffset="157020.88">17851 8961 0,'35'0'0,"-18"0"15,19 17-15,-1-17 0,0 18 16,36-1-16,-53 1 16,17 17-16,-35 1 15,0 17 1,-18-36-16,-35 36 15,18-18-15,-36 18 16,36-35-16,17 0 16</inkml:trace>
  <inkml:trace contextRef="#ctx0" brushRef="#br0" timeOffset="166575.77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-185759.49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-185221.87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-184163.91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-183849.7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-174760.1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-174447.28">19103 17657 0,'18'35'15,"-1"0"-15,36 36 16,-35-36-16,-1-17 0,36 52 16,-35-52-1,0 17-15,35 0 16,-36-17-16,1 0 15,-1-1-15,1-17 16,0-17-16,-18-1 16,0 0-16,17-17 15,-17 0 1</inkml:trace>
  <inkml:trace contextRef="#ctx0" brushRef="#br1" timeOffset="-173930.57">19121 14975 0,'17'0'31,"54"-52"-31,-36 16 16,53-52 0,-35 35-16,-18 0 0,36-53 15,-53 71-15,-1 0 16,1-18-16,-18 71 31,18 52-15,-1-17-16,1 0 0,-1 0 15,1 0-15,35 53 16,-35-53-16,-1-18 0</inkml:trace>
  <inkml:trace contextRef="#ctx0" brushRef="#br1" timeOffset="-165127.97">21590 14781 0,'0'-17'15</inkml:trace>
  <inkml:trace contextRef="#ctx0" brushRef="#br1" timeOffset="-165060.59">21590 14781 0,'0'-35'16,"0"70"-16</inkml:trace>
  <inkml:trace contextRef="#ctx0" brushRef="#br1" timeOffset="-162452.51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-152281.87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-145692.05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-141303.94">31715 14940 0,'0'18'47,"17"52"-31,-17 1-16,0-1 15,0 19-15,0 16 0,-17 19 0,17 17 16,-18-17-16,-17 122 15,17-157-15,1 17 16,17-36-16,-18 1 0,18 34 16,0-69-16,0-1 15,-18 18-15,18-35 16</inkml:trace>
  <inkml:trace contextRef="#ctx0" brushRef="#br1" timeOffset="-141024.56">31415 16210 0,'0'88'15,"35"18"1,-17-18-16,-1-35 0,19 53 15,-1-18 1,-17-70-16,-1 17 16,36-17-16,-35-18 15,-1-18 1,19-35 0,-36 18-16,17-36 15,-17 36-15,0 0 0</inkml:trace>
  <inkml:trace contextRef="#ctx0" brushRef="#br1" timeOffset="-140253.05">32050 15610 0,'18'0'16,"-1"-17"-1,1 17-15,35 0 16,-18-18 0,0 18-16,36 0 15,-36 0-15,18 0 16,-35 0-16,-1 18 15</inkml:trace>
  <inkml:trace contextRef="#ctx0" brushRef="#br1" timeOffset="-140063.42">32050 15734 0,'18'18'16,"34"17"-1,37-35 1,-1 0-16,-53 0 16,36 0-1,-54 0-15,-17-18 0</inkml:trace>
  <inkml:trace contextRef="#ctx0" brushRef="#br1" timeOffset="-139846.12">32173 15469 0,'0'53'16,"0"35"0,-17-52-16,17 52 15,-18-35-15,18-18 0,-18 18 16,18-18-16,0-17 15,18 0 1,-18-36-16,18 0 16</inkml:trace>
  <inkml:trace contextRef="#ctx0" brushRef="#br1" timeOffset="-139635.17">32279 15399 0,'0'17'0,"-17"72"15,-1-54-15,0 88 16,1-52-16,17-18 16,0 17-16,0-34 0,0-1 0,0 0 15,17-17-15,1 17 16</inkml:trace>
  <inkml:trace contextRef="#ctx0" brushRef="#br1" timeOffset="-138483.81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-138345.12">32526 15893 0,'0'17'16,"0"36"-16,-18-18 15,18 1-15,0-1 16,0-17 0</inkml:trace>
  <inkml:trace contextRef="#ctx0" brushRef="#br1" timeOffset="-138211.01">32508 15699 0,'0'-18'16,"18"18"0,0 18-16</inkml:trace>
  <inkml:trace contextRef="#ctx0" brushRef="#br1" timeOffset="-137837.38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-137243.11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-136571.27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-136449.13">32755 16810 0,'0'53'16,"0"-18"-16,0-17 0,0 35 16,18-18-1,-18-17-15</inkml:trace>
  <inkml:trace contextRef="#ctx0" brushRef="#br1" timeOffset="-136314.93">32773 16810 0,'0'-71'16,"0"36"-16,18 17 15,-1 18 1</inkml:trace>
  <inkml:trace contextRef="#ctx0" brushRef="#br1" timeOffset="-136149.23">32879 16828 0,'18'0'0,"34"17"15,1-17 1,36-17-16,-54 17 16,35-18-16,-52 18 15,-18-35-15</inkml:trace>
  <inkml:trace contextRef="#ctx0" brushRef="#br1" timeOffset="-135987.39">33020 16704 0,'18'71'16,"-18"-18"-1,17 52-15,-17-69 16,0 17-16,18 17 15,0-35-15,-18-17 0</inkml:trace>
  <inkml:trace contextRef="#ctx0" brushRef="#br1" timeOffset="-134885.18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-132866.7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-132611.31">21590 14870 0,'-18'-18'0</inkml:trace>
  <inkml:trace contextRef="#ctx0" brushRef="#br1" timeOffset="-132421.75">21590 14870 0,'0'0'0,"-35"35"0,52-53 16</inkml:trace>
  <inkml:trace contextRef="#ctx0" brushRef="#br1" timeOffset="-131476.27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-130240.99">22084 15011 0,'18'0'0,"17"0"15,0-18 1,18 18-16,70-18 16,-34 18-16,87-17 15,-70-1-15,17 18 0,107-17 16,-124-1-16,140 0 16,-140 1-1,-18-1-15,54-17 16,-107 35-16,18-18 15,-36 18-15</inkml:trace>
  <inkml:trace contextRef="#ctx0" brushRef="#br1" timeOffset="-130020.05">23724 14781 0,'36'0'0,"52"0"15,-53 0-15,53 0 16,-35 0-16,35 18 16,-52 0-16,-19-1 15,-34 1-15,-19 0 16,1 17-16,-71 0 16,53-17-16,0-1 15,1 1-15,16-18 0,1 0 16</inkml:trace>
  <inkml:trace contextRef="#ctx0" brushRef="#br1" timeOffset="-128947.95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-127483.52">25224 14923 0,'35'0'31,"35"17"-15,1-17-16,0 0 0,87 0 16,-69-17-16,69 17 15,-87 0 1,-1-18-16,19 18 15,-54 0-15,-18 0 0</inkml:trace>
  <inkml:trace contextRef="#ctx0" brushRef="#br1" timeOffset="-127266.4">25841 14817 0,'18'0'15,"-1"17"1,19-17-16,69 18 15,-34 0-15,-1-18 0,-17 17 16,0-17-16,-17 18 16,-1 0-16,-17-1 0,-18 1 15,-18 17-15,0-17 0,-52 17 16,34-17-16,1-1 16,-35 1-16,52-18 15,36-18 1</inkml:trace>
  <inkml:trace contextRef="#ctx0" brushRef="#br1" timeOffset="-126693.35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-126365.89">26705 14799 0,'-35'0'16,"-36"18"-1,54-1-15,17 1 0,0 0 16,17 17-16,54 0 16,-36-35-16,53 18 15,-52-18-15,34 0 16,-34 0-16,-19 0 16,-17-18-16,-35-17 15,17 17-15,-17 1 16,0 17-16,-36 0 15,54 0-15,-19 0 0</inkml:trace>
  <inkml:trace contextRef="#ctx0" brushRef="#br1" timeOffset="-125915.34">27358 15028 0,'18'0'16,"-1"0"-16,1 0 15,17 0 1,0 0-16,-17 0 0,17 0 16,-17 0-16,17-17 15</inkml:trace>
  <inkml:trace contextRef="#ctx0" brushRef="#br1" timeOffset="-125759.02">27781 15028 0,'18'-17'16,"0"17"-16,52-18 15,1 18 1,-36-18-16</inkml:trace>
  <inkml:trace contextRef="#ctx0" brushRef="#br1" timeOffset="-125642.63">28258 14993 0,'17'-18'16,"1"18"-16,17 0 15,-17 0-15,17 0 16</inkml:trace>
  <inkml:trace contextRef="#ctx0" brushRef="#br1" timeOffset="-125503.96">28734 14993 0,'17'0'15,"19"0"1,-1-18-1</inkml:trace>
  <inkml:trace contextRef="#ctx0" brushRef="#br1" timeOffset="-125388.48">28875 14993 0,'-18'0'15,"18"-18"1</inkml:trace>
  <inkml:trace contextRef="#ctx0" brushRef="#br1" timeOffset="-123134.16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-117980.01">30374 16422 0,'0'-18'31,"18"18"0,-18 18-15,0-1-16,0 1 15,0 17-15,0 36 16,0-36-16,0 36 16,0-36-16,0 0 15,17-17-15,-17 17 0,18-17 16,-18 0-16,0-36 15,0 0 1,0 1-16</inkml:trace>
  <inkml:trace contextRef="#ctx0" brushRef="#br1" timeOffset="-117650.62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-111496.46">11448 14587 0,'17'0'0,"-17"18"16,18 0-16,0-18 15,17 17 1,0-17-1</inkml:trace>
  <inkml:trace contextRef="#ctx0" brushRef="#br1" timeOffset="-110938.37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-110665.99">14940 14376 0,'53'17'0,"53"19"16,-18-19-1,-53-17 1,18 18-16,0 35 15,-18-18-15,-35-17 16,0 17-16,-17-17 16,-36-1-16,35 1 15,-17-18-15,0 0 16,-1 18-16,-16-18 16,34 0-16,-17 0 0</inkml:trace>
  <inkml:trace contextRef="#ctx0" brushRef="#br1" timeOffset="-110116.19">11730 14340 0,'0'-17'16,"-18"17"-1,-17 17 1,0 19-16,-54 34 16,19 1-16,35-36 15,-36 36-15,53-54 16,18 36 0,0-18-16,18-17 0,17 17 15,18-17-15,71 35 16,-54-18-16,-17 1 0,18-19 15,-18 18-15,-18 1 16</inkml:trace>
  <inkml:trace contextRef="#ctx0" brushRef="#br1" timeOffset="-107135.6">12453 13952 0,'-18'0'16,"18"-17"0,18 17-1,0 0-15,-1 0 16,19-18-16,17 18 16,-36-18-16,18 18 0,-17 0 15,0 0-15,17-17 16,-17-1-16</inkml:trace>
  <inkml:trace contextRef="#ctx0" brushRef="#br1" timeOffset="-106940.91">12541 13564 0,'0'53'16,"0"-17"-16,18 52 15,-18-35-15,18 70 16,-18-70-16,0 0 16,0-18-16,0 0 0,17 18 15,-17-35-15,18-18 16</inkml:trace>
  <inkml:trace contextRef="#ctx0" brushRef="#br1" timeOffset="-106323.41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-105922.89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-105483.6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-105300.96">14340 13847 0,'0'0'16,"-35"17"-16,18 1 0,-19 35 16,19 0-1,17-36-15,0 36 16,17-53-16,19 18 16</inkml:trace>
  <inkml:trace contextRef="#ctx0" brushRef="#br1" timeOffset="-104699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-104300.09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-103547.61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-102970.4">11254 15416 0,'0'71'15,"0"0"-15,0-1 0,17 159 16,-17 54 0,0-125-16,0-17 0,0 124 15,-17-71 1,34-35-1,1-89-15,0-34 0,-18-19 16,17-17 0</inkml:trace>
  <inkml:trace contextRef="#ctx0" brushRef="#br1" timeOffset="-102740.97">11060 16969 0,'35'123'16,"-17"-52"-16,17 34 15,-18-52-15,19 0 16,-19-17-16,1-19 16,0-17-16,-1 0 0,1 0 15,0-17-15,-1 17 0,36-36 16,-35 19-16,17-36 15,-35 17-15</inkml:trace>
  <inkml:trace contextRef="#ctx0" brushRef="#br1" timeOffset="-102380.69">11024 15734 0,'0'-18'0,"18"1"15,-18-19-15,18-34 16,-1 35-16,1-18 16,0 0-16,17 0 0,-18 17 15,19-34-15,-19 52 16,1 1-16,0 17 0,-18-18 16,17 36-16,-17 17 15,18 35 1,-18-34-16,18 17 0</inkml:trace>
  <inkml:trace contextRef="#ctx0" brushRef="#br1" timeOffset="-99128.11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-99000.07">11994 16051 0,'-17'53'15,"34"-17"-15,-17-19 0,0 19 16,18-19-16,0-17 15,-1 18-15</inkml:trace>
  <inkml:trace contextRef="#ctx0" brushRef="#br1" timeOffset="-98883.03">12012 15963 0</inkml:trace>
  <inkml:trace contextRef="#ctx0" brushRef="#br1" timeOffset="-98521.11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-97909.61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-97253.07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-97131.14">12383 16916 0,'0'17'16,"0"1"-16,17 0 15,-17-1-15,18 1 16,-1-18-16</inkml:trace>
  <inkml:trace contextRef="#ctx0" brushRef="#br1" timeOffset="-96978.45">12400 16757 0,'0'18'15,"18"-18"1,-1 0-16</inkml:trace>
  <inkml:trace contextRef="#ctx0" brushRef="#br1" timeOffset="-96868.2">12559 16828 0,'18'0'16,"-1"-18"-1,1 18-15,17-18 16,-17 18-16,-1-17 15,1 17-15</inkml:trace>
  <inkml:trace contextRef="#ctx0" brushRef="#br1" timeOffset="-96530.02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-96401.48">13247 16969 0,'-18'0'15,"1"0"-15</inkml:trace>
  <inkml:trace contextRef="#ctx0" brushRef="#br1" timeOffset="-89217.5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-88944.32">27869 10072 0,'18'17'0,"0"1"0,17-18 15,36 35 1,-36-17-16,71 35 16,-53-18-16,52 18 15,-69-18-15,34 18 16,-70-35-16,0 17 15,-17-35-15,-89 36 16,35-36-16,1 17 16,-1 1-16,1-1 0,-54 36 15,71-35-15</inkml:trace>
  <inkml:trace contextRef="#ctx0" brushRef="#br1" timeOffset="-87887.4">20673 10160 0,'-18'0'15,"1"18"-15,-19-1 0,1 19 16,-53 16-1,35-16-15,0-19 0,-18 36 16,36-35-16,17 17 16,18-17-16,18 35 15,17-36-15,71 36 16,-53-35 0,0 0-16,71 35 15,-72-36-15,1 1 16,-17-1-16</inkml:trace>
  <inkml:trace contextRef="#ctx0" brushRef="#br1" timeOffset="-87048.34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-86792.71">19156 13494 0,'0'70'15,"17"-34"-15,1 34 16,0-17-1,-1-18-15,-17 1 0,18-19 0,0 19 16,-1-19 0,1 1-16,0-18 0,-1 0 15,19-18 1,-19 1-16,-17-36 16</inkml:trace>
  <inkml:trace contextRef="#ctx0" brushRef="#br1" timeOffset="-86358.91">19085 11201 0,'0'-53'15,"36"0"1,-19 18-16,36-54 16,-18 54-16,-17 0 15,35-36-15,-35 54 16,-1-1-16,1 36 16,0 70-16,-1-53 15,18 71-15,-17-71 16,35 36-1,-18-54-15,-17 1 16,0 0-16,-1-1 0</inkml:trace>
  <inkml:trace contextRef="#ctx0" brushRef="#br1" timeOffset="-85430.23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-85150.76">8414 10619 0,'88'35'15,"0"18"1,0 0-1,-52-36-15,52 36 16,-18-17-16,-52-1 16,0-18-16,-18 1 0,0 0 15,-18-1-15,-35 1 16,18 0-16,-53-18 16,17 17-1,36-17-15,-18 0 16</inkml:trace>
  <inkml:trace contextRef="#ctx0" brushRef="#br1" timeOffset="-84513.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-81849.29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-81591.86">3193 14305 0,'0'88'16,"17"1"-16,36-19 16,-35-52-1,-1-18-15,36 0 16,0-36-1,-35 1-15,35-18 16,-35 18-16,-1 0 0,-17 17 16,18-17-16</inkml:trace>
  <inkml:trace contextRef="#ctx0" brushRef="#br1" timeOffset="-81130.89">3122 11800 0,'-35'0'16,"17"0"-1,18-17 1,18-1-16,35-70 15,-18 35-15,0 0 16,18-70-16,-18 70 16,18-35-16,-35 52 15,17-17 1,-17 53-16,0 0 16,-18 36-16,17 17 0,1 70 15,17-17 1,-17-53-16,17 0 15</inkml:trace>
  <inkml:trace contextRef="#ctx0" brushRef="#br2" timeOffset="-57712.61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29C9D-24E2-E24F-9C38-63FB2D3B6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85369-6E90-4800-B968-B1C24AAAEC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518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76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61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42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1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888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00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83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1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7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8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5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9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6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5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F6BF2-A000-A342-8715-CFDD940CF45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BFFA8-A37B-514E-97D8-E4D66854BE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3723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383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36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2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8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17.xml"/><Relationship Id="rId24" Type="http://schemas.openxmlformats.org/officeDocument/2006/relationships/image" Target="NULL"/><Relationship Id="rId32" Type="http://schemas.openxmlformats.org/officeDocument/2006/relationships/image" Target="NULL"/><Relationship Id="rId15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9.png"/><Relationship Id="rId7" Type="http://schemas.openxmlformats.org/officeDocument/2006/relationships/image" Target="NUL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11" Type="http://schemas.openxmlformats.org/officeDocument/2006/relationships/image" Target="../media/image82.png"/><Relationship Id="rId5" Type="http://schemas.openxmlformats.org/officeDocument/2006/relationships/image" Target="../media/image52.png"/><Relationship Id="rId10" Type="http://schemas.openxmlformats.org/officeDocument/2006/relationships/customXml" Target="../ink/ink12.xml"/><Relationship Id="rId4" Type="http://schemas.openxmlformats.org/officeDocument/2006/relationships/image" Target="../media/image43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2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1.png"/><Relationship Id="rId7" Type="http://schemas.openxmlformats.org/officeDocument/2006/relationships/image" Target="../media/image300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0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customXml" Target="../ink/ink14.xml"/><Relationship Id="rId4" Type="http://schemas.openxmlformats.org/officeDocument/2006/relationships/image" Target="../media/image44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5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4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80.png"/><Relationship Id="rId3" Type="http://schemas.openxmlformats.org/officeDocument/2006/relationships/image" Target="../media/image92.png"/><Relationship Id="rId7" Type="http://schemas.openxmlformats.org/officeDocument/2006/relationships/image" Target="../media/image132.png"/><Relationship Id="rId12" Type="http://schemas.openxmlformats.org/officeDocument/2006/relationships/customXml" Target="../ink/ink21.xml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2.png"/><Relationship Id="rId11" Type="http://schemas.openxmlformats.org/officeDocument/2006/relationships/image" Target="../media/image171.png"/><Relationship Id="rId5" Type="http://schemas.openxmlformats.org/officeDocument/2006/relationships/image" Target="../media/image113.png"/><Relationship Id="rId15" Type="http://schemas.openxmlformats.org/officeDocument/2006/relationships/image" Target="../media/image190.png"/><Relationship Id="rId10" Type="http://schemas.openxmlformats.org/officeDocument/2006/relationships/image" Target="../media/image161.png"/><Relationship Id="rId4" Type="http://schemas.openxmlformats.org/officeDocument/2006/relationships/image" Target="../media/image103.png"/><Relationship Id="rId9" Type="http://schemas.openxmlformats.org/officeDocument/2006/relationships/image" Target="../media/image151.png"/><Relationship Id="rId1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16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1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31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0.png"/><Relationship Id="rId11" Type="http://schemas.openxmlformats.org/officeDocument/2006/relationships/image" Target="../media/image301.png"/><Relationship Id="rId5" Type="http://schemas.openxmlformats.org/officeDocument/2006/relationships/image" Target="../media/image220.png"/><Relationship Id="rId15" Type="http://schemas.openxmlformats.org/officeDocument/2006/relationships/image" Target="../media/image330.png"/><Relationship Id="rId10" Type="http://schemas.openxmlformats.org/officeDocument/2006/relationships/image" Target="../media/image290.png"/><Relationship Id="rId4" Type="http://schemas.openxmlformats.org/officeDocument/2006/relationships/image" Target="../media/image216.png"/><Relationship Id="rId9" Type="http://schemas.openxmlformats.org/officeDocument/2006/relationships/image" Target="../media/image280.png"/><Relationship Id="rId14" Type="http://schemas.openxmlformats.org/officeDocument/2006/relationships/customXml" Target="../ink/ink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16.png"/><Relationship Id="rId7" Type="http://schemas.openxmlformats.org/officeDocument/2006/relationships/image" Target="../media/image7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16.png"/><Relationship Id="rId7" Type="http://schemas.openxmlformats.org/officeDocument/2006/relationships/image" Target="../media/image7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Vectorizing across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Explanation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vectorized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non-linear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[1]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Derivatives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93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 </m:t>
                          </m:r>
                          <m:f>
                            <m:fPr>
                              <m:ctrlPr>
                                <a:rPr kumimoji="0" lang="mr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12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𝑔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tanh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fName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45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descent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intuition (Optional)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/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mr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Initialization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874</Words>
  <Application>Microsoft Office PowerPoint</Application>
  <PresentationFormat>Widescreen</PresentationFormat>
  <Paragraphs>280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1_Office Theme</vt:lpstr>
      <vt:lpstr>2_Office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Sigmoid activation function</vt:lpstr>
      <vt:lpstr>Tanh activation function</vt:lpstr>
      <vt:lpstr>ReLU and Leaky ReLU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rasoul norouzi</cp:lastModifiedBy>
  <cp:revision>36</cp:revision>
  <dcterms:created xsi:type="dcterms:W3CDTF">2017-07-05T17:13:12Z</dcterms:created>
  <dcterms:modified xsi:type="dcterms:W3CDTF">2020-04-14T18:40:08Z</dcterms:modified>
</cp:coreProperties>
</file>