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57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B4C71F-3D52-4EE2-A933-475D6D749111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7A6F278-F330-483B-B813-67B4C2A9A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ATOMAC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97278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Nešto o igri</a:t>
            </a:r>
            <a:endParaRPr lang="en-US" dirty="0"/>
          </a:p>
        </p:txBody>
      </p:sp>
      <p:pic>
        <p:nvPicPr>
          <p:cNvPr id="4" name="Picture 3" descr="Slika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276600"/>
            <a:ext cx="4512919" cy="2900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48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sr-Latn-RS" sz="2000" dirty="0" smtClean="0">
                <a:latin typeface="Palatino Linotype" pitchFamily="18" charset="0"/>
              </a:rPr>
              <a:t>Pravila igre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sr-Latn-RS" sz="2000" dirty="0" smtClean="0">
                <a:latin typeface="Palatino Linotype" pitchFamily="18" charset="0"/>
              </a:rPr>
              <a:t>Razlike u odnosu na šah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sr-Latn-RS" sz="2000" dirty="0" smtClean="0">
                <a:latin typeface="Palatino Linotype" pitchFamily="18" charset="0"/>
              </a:rPr>
              <a:t>Način na koji se može ostvariti pobeda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sr-Latn-RS" sz="2000" dirty="0" smtClean="0">
                <a:latin typeface="Palatino Linotype" pitchFamily="18" charset="0"/>
              </a:rPr>
              <a:t>Naše modifikacije i dopune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Zahtevi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Funkcionalni</a:t>
            </a:r>
          </a:p>
        </p:txBody>
      </p:sp>
      <p:pic>
        <p:nvPicPr>
          <p:cNvPr id="3074" name="Picture 2" descr="E:\FAKULTET\IV godina\AIPS\Projekat\Dokumentacija\Slucajevi koriscenj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6934846" cy="3443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r-Latn-RS" sz="4000" dirty="0" smtClean="0"/>
              <a:t>Nefunkcionalni zahtevi</a:t>
            </a:r>
          </a:p>
          <a:p>
            <a:r>
              <a:rPr lang="sr-Latn-RS" dirty="0" smtClean="0"/>
              <a:t>Pouzdana veza u toku trajanja partije</a:t>
            </a:r>
          </a:p>
          <a:p>
            <a:pPr lvl="1"/>
            <a:r>
              <a:rPr lang="sr-Latn-RS" dirty="0" smtClean="0"/>
              <a:t>Brz odziv </a:t>
            </a:r>
            <a:r>
              <a:rPr lang="sr-Latn-RS" dirty="0" smtClean="0"/>
              <a:t>sistema</a:t>
            </a:r>
            <a:r>
              <a:rPr lang="en-US" dirty="0" smtClean="0"/>
              <a:t> (3s)</a:t>
            </a:r>
            <a:endParaRPr lang="sr-Latn-RS" dirty="0" smtClean="0"/>
          </a:p>
          <a:p>
            <a:pPr lvl="1"/>
            <a:r>
              <a:rPr lang="sr-Latn-RS" dirty="0" smtClean="0"/>
              <a:t>Dostupnost </a:t>
            </a:r>
            <a:r>
              <a:rPr lang="en-US" dirty="0" smtClean="0"/>
              <a:t>(95% </a:t>
            </a:r>
            <a:r>
              <a:rPr lang="en-US" dirty="0" err="1" smtClean="0"/>
              <a:t>vremena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ovoljna </a:t>
            </a:r>
            <a:r>
              <a:rPr lang="sr-Latn-RS" dirty="0" smtClean="0"/>
              <a:t>brzina </a:t>
            </a:r>
            <a:r>
              <a:rPr lang="sr-Latn-RS" dirty="0" smtClean="0"/>
              <a:t>servera</a:t>
            </a:r>
            <a:endParaRPr lang="en-US" dirty="0" smtClean="0"/>
          </a:p>
          <a:p>
            <a:pPr lvl="1"/>
            <a:r>
              <a:rPr lang="en-US" dirty="0" err="1" smtClean="0"/>
              <a:t>Ograni</a:t>
            </a:r>
            <a:r>
              <a:rPr lang="sr-Latn-RS" dirty="0" smtClean="0"/>
              <a:t>čen broj istovremenih pristupa</a:t>
            </a:r>
            <a:endParaRPr lang="sr-Latn-RS" dirty="0" smtClean="0"/>
          </a:p>
          <a:p>
            <a:pPr lvl="1">
              <a:buNone/>
            </a:pPr>
            <a:endParaRPr lang="sr-Latn-RS" dirty="0" smtClean="0"/>
          </a:p>
          <a:p>
            <a:r>
              <a:rPr lang="sr-Latn-RS" dirty="0" smtClean="0"/>
              <a:t>Prikladan dizajn i upotrebljivost korisničkog interfejsa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sz="4000" dirty="0" err="1" smtClean="0"/>
              <a:t>Arhitekturni</a:t>
            </a:r>
            <a:r>
              <a:rPr lang="en-US" sz="4000" dirty="0" smtClean="0"/>
              <a:t> </a:t>
            </a:r>
            <a:r>
              <a:rPr lang="sr-Latn-RS" sz="4000" dirty="0" smtClean="0"/>
              <a:t>zahtevi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2800" dirty="0" err="1" smtClean="0"/>
              <a:t>Dostupnost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Pouzdanost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Rad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vi</a:t>
            </a:r>
            <a:r>
              <a:rPr lang="sr-Latn-RS" sz="2800" dirty="0" smtClean="0"/>
              <a:t>še platformi</a:t>
            </a:r>
            <a:endParaRPr lang="en-US" sz="2800" dirty="0" smtClean="0"/>
          </a:p>
          <a:p>
            <a:endParaRPr lang="sr-Latn-R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RS" dirty="0" smtClean="0"/>
              <a:t>MVC</a:t>
            </a:r>
          </a:p>
          <a:p>
            <a:pPr>
              <a:lnSpc>
                <a:spcPct val="200000"/>
              </a:lnSpc>
            </a:pPr>
            <a:r>
              <a:rPr lang="sr-Latn-RS" dirty="0" smtClean="0"/>
              <a:t>Layered arhitektura</a:t>
            </a:r>
          </a:p>
          <a:p>
            <a:pPr>
              <a:lnSpc>
                <a:spcPct val="200000"/>
              </a:lnSpc>
            </a:pPr>
            <a:r>
              <a:rPr lang="sr-Latn-RS" dirty="0" smtClean="0"/>
              <a:t>Publisher-subscriber sistem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2971800"/>
            <a:ext cx="4495800" cy="3581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2971800"/>
            <a:ext cx="10477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SERVER</a:t>
            </a:r>
            <a:endParaRPr lang="en-US" b="1" i="1" dirty="0"/>
          </a:p>
        </p:txBody>
      </p:sp>
      <p:sp>
        <p:nvSpPr>
          <p:cNvPr id="12" name="Can 11"/>
          <p:cNvSpPr/>
          <p:nvPr/>
        </p:nvSpPr>
        <p:spPr>
          <a:xfrm>
            <a:off x="1676400" y="4953000"/>
            <a:ext cx="1981200" cy="127889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00200" y="4343400"/>
            <a:ext cx="206114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ranklin Gothic Demi" pitchFamily="34" charset="0"/>
              </a:rPr>
              <a:t>POCO </a:t>
            </a:r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klase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581400"/>
            <a:ext cx="206114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ranklin Gothic Demi" pitchFamily="34" charset="0"/>
              </a:rPr>
              <a:t>DTO </a:t>
            </a:r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klase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1447800" y="152400"/>
            <a:ext cx="2667000" cy="1828800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52600" y="1219200"/>
            <a:ext cx="15240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Prezentacija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609601"/>
            <a:ext cx="9144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KLIJENT</a:t>
            </a:r>
            <a:endParaRPr lang="en-US" sz="1200" b="1" i="1" dirty="0"/>
          </a:p>
        </p:txBody>
      </p:sp>
      <p:sp>
        <p:nvSpPr>
          <p:cNvPr id="20" name="Up-Down Arrow 19"/>
          <p:cNvSpPr/>
          <p:nvPr/>
        </p:nvSpPr>
        <p:spPr>
          <a:xfrm>
            <a:off x="2438400" y="2133600"/>
            <a:ext cx="609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00200" y="5486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Baza</a:t>
            </a:r>
            <a:r>
              <a:rPr lang="en-US" dirty="0" smtClean="0">
                <a:solidFill>
                  <a:schemeClr val="bg1"/>
                </a:solidFill>
                <a:latin typeface="Franklin Gothic Dem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podataka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" y="2362200"/>
            <a:ext cx="152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Franklin Gothic Demi" pitchFamily="34" charset="0"/>
              </a:rPr>
              <a:t>Komunkacija</a:t>
            </a:r>
            <a:endParaRPr lang="en-US" dirty="0">
              <a:solidFill>
                <a:schemeClr val="bg1"/>
              </a:solidFill>
              <a:latin typeface="Franklin Gothic Dem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14800" y="4343400"/>
            <a:ext cx="990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495800"/>
            <a:ext cx="838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324600" y="1143000"/>
            <a:ext cx="1066800" cy="1066800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7772400" y="3048000"/>
            <a:ext cx="1066800" cy="1066800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6553200" y="5410200"/>
            <a:ext cx="1066800" cy="1066800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1600200"/>
            <a:ext cx="5334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5867400"/>
            <a:ext cx="5334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7848600" y="3505200"/>
            <a:ext cx="6096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Horizontal Scroll 34"/>
          <p:cNvSpPr/>
          <p:nvPr/>
        </p:nvSpPr>
        <p:spPr>
          <a:xfrm>
            <a:off x="3352800" y="2133600"/>
            <a:ext cx="304800" cy="2286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orizontal Scroll 40"/>
          <p:cNvSpPr/>
          <p:nvPr/>
        </p:nvSpPr>
        <p:spPr>
          <a:xfrm>
            <a:off x="3352800" y="2133600"/>
            <a:ext cx="304800" cy="2286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orizontal Scroll 41"/>
          <p:cNvSpPr/>
          <p:nvPr/>
        </p:nvSpPr>
        <p:spPr>
          <a:xfrm>
            <a:off x="3352800" y="2133600"/>
            <a:ext cx="304800" cy="2286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43400" y="144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160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28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533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754 L -0.01667 0.434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0.05093 L -0.13333 0.42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75 0.145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9166 -0.133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7687E-6 L 0.1 0.3441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17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7687E-6 L 0.1 0.344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17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7687E-6 L 0.1 0.344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34413 L 0.31667 -0.016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18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34413 L 0.475 0.260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-4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34413 L 0.34167 0.60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25" grpId="0"/>
      <p:bldP spid="25" grpId="1"/>
      <p:bldP spid="25" grpId="2"/>
      <p:bldP spid="30" grpId="0"/>
      <p:bldP spid="30" grpId="1"/>
      <p:bldP spid="30" grpId="2"/>
      <p:bldP spid="32" grpId="0"/>
      <p:bldP spid="32" grpId="1"/>
      <p:bldP spid="32" grpId="2"/>
      <p:bldP spid="36" grpId="0"/>
      <p:bldP spid="36" grpId="1"/>
      <p:bldP spid="3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 descr="MV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676862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800975" cy="14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7753350" cy="160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sr-Latn-RS" dirty="0" smtClean="0"/>
              <a:t>SignalR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166</TotalTime>
  <Words>96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ATOMAC</vt:lpstr>
      <vt:lpstr>Nešto o igri</vt:lpstr>
      <vt:lpstr>Zahtevi sistema</vt:lpstr>
      <vt:lpstr>Slide 4</vt:lpstr>
      <vt:lpstr>Slide 5</vt:lpstr>
      <vt:lpstr>Arhitektura sistema</vt:lpstr>
      <vt:lpstr>Slide 7</vt:lpstr>
      <vt:lpstr>MVC</vt:lpstr>
      <vt:lpstr>SignalR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Nemanja</dc:creator>
  <cp:lastModifiedBy>Nemanja</cp:lastModifiedBy>
  <cp:revision>25</cp:revision>
  <dcterms:created xsi:type="dcterms:W3CDTF">2017-12-01T11:53:12Z</dcterms:created>
  <dcterms:modified xsi:type="dcterms:W3CDTF">2017-12-05T23:58:46Z</dcterms:modified>
</cp:coreProperties>
</file>