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5"/>
  </p:normalViewPr>
  <p:slideViewPr>
    <p:cSldViewPr snapToGrid="0" snapToObjects="1">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01751-BBB9-4211-B17B-115AB6A35036}" type="datetimeFigureOut">
              <a:rPr lang="en-IN" smtClean="0"/>
              <a:t>22-11-2017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8B508-E922-4463-B590-2583D84DAD66}" type="slidenum">
              <a:rPr lang="en-IN" smtClean="0"/>
              <a:t>‹#›</a:t>
            </a:fld>
            <a:endParaRPr lang="en-IN"/>
          </a:p>
        </p:txBody>
      </p:sp>
    </p:spTree>
    <p:extLst>
      <p:ext uri="{BB962C8B-B14F-4D97-AF65-F5344CB8AC3E}">
        <p14:creationId xmlns:p14="http://schemas.microsoft.com/office/powerpoint/2010/main" val="4279910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968B508-E922-4463-B590-2583D84DAD66}" type="slidenum">
              <a:rPr lang="en-IN" smtClean="0"/>
              <a:t>4</a:t>
            </a:fld>
            <a:endParaRPr lang="en-IN"/>
          </a:p>
        </p:txBody>
      </p:sp>
    </p:spTree>
    <p:extLst>
      <p:ext uri="{BB962C8B-B14F-4D97-AF65-F5344CB8AC3E}">
        <p14:creationId xmlns:p14="http://schemas.microsoft.com/office/powerpoint/2010/main" val="303345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11/22/2017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11/22/2017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smtClean="0"/>
              <a:t>11/22/2017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smtClean="0"/>
              <a:t>11/22/2017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smtClean="0"/>
              <a:t>11/22/2017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11/22/2017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11/22/2017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CBC1C18-307B-4F68-A007-B5B542270E8D}" type="datetimeFigureOut">
              <a:rPr lang="en-US" smtClean="0"/>
              <a:t>11/22/2017</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D22F896-40B5-4ADD-8801-0D06FADFA095}" type="slidenum">
              <a:rPr lang="en-US" smtClean="0"/>
              <a:pPr/>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8955" y="3898900"/>
            <a:ext cx="4188591" cy="1905000"/>
          </a:xfrm>
        </p:spPr>
        <p:txBody>
          <a:bodyPr>
            <a:noAutofit/>
          </a:bodyPr>
          <a:lstStyle/>
          <a:p>
            <a:r>
              <a:rPr lang="en-US" sz="2000" dirty="0"/>
              <a:t>Presented By</a:t>
            </a:r>
            <a:br>
              <a:rPr lang="en-US" sz="2000" dirty="0"/>
            </a:br>
            <a:r>
              <a:rPr lang="en-US" sz="2000" dirty="0"/>
              <a:t>Aishwarya V (01FB16ECS428)</a:t>
            </a:r>
            <a:br>
              <a:rPr lang="en-US" sz="2000" dirty="0"/>
            </a:br>
            <a:r>
              <a:rPr lang="en-US" sz="2000" dirty="0"/>
              <a:t>Manasa Jagadeesh (01FB16ECS471)</a:t>
            </a:r>
            <a:br>
              <a:rPr lang="en-US" sz="2000" dirty="0"/>
            </a:br>
            <a:r>
              <a:rPr lang="en-US" sz="2000" dirty="0"/>
              <a:t>K Vennela (01FB16ECS481) </a:t>
            </a:r>
            <a:br>
              <a:rPr lang="en-US" sz="2000" dirty="0"/>
            </a:br>
            <a:endParaRPr lang="en-US" sz="2000" dirty="0"/>
          </a:p>
        </p:txBody>
      </p:sp>
      <p:sp>
        <p:nvSpPr>
          <p:cNvPr id="3" name="Subtitle 2"/>
          <p:cNvSpPr>
            <a:spLocks noGrp="1"/>
          </p:cNvSpPr>
          <p:nvPr>
            <p:ph type="subTitle" idx="1"/>
          </p:nvPr>
        </p:nvSpPr>
        <p:spPr>
          <a:xfrm>
            <a:off x="2677213" y="278905"/>
            <a:ext cx="6455962" cy="1256917"/>
          </a:xfrm>
        </p:spPr>
        <p:txBody>
          <a:bodyPr>
            <a:noAutofit/>
          </a:bodyPr>
          <a:lstStyle/>
          <a:p>
            <a:pPr algn="ctr"/>
            <a:r>
              <a:rPr lang="en-US" sz="4000" dirty="0">
                <a:solidFill>
                  <a:schemeClr val="bg1"/>
                </a:solidFill>
                <a:latin typeface="Rockwell Extra Bold" panose="02060903040505020403" pitchFamily="18" charset="0"/>
                <a:ea typeface="Abadi MT Condensed Extra Bold" charset="0"/>
                <a:cs typeface="Abadi MT Condensed Extra Bold" charset="0"/>
              </a:rPr>
              <a:t>WEB TECHNOLOGY</a:t>
            </a:r>
          </a:p>
        </p:txBody>
      </p:sp>
      <p:sp>
        <p:nvSpPr>
          <p:cNvPr id="4" name="TextBox 3"/>
          <p:cNvSpPr txBox="1"/>
          <p:nvPr/>
        </p:nvSpPr>
        <p:spPr>
          <a:xfrm flipH="1">
            <a:off x="3113251" y="1765737"/>
            <a:ext cx="6248521" cy="646331"/>
          </a:xfrm>
          <a:prstGeom prst="rect">
            <a:avLst/>
          </a:prstGeom>
          <a:noFill/>
        </p:spPr>
        <p:txBody>
          <a:bodyPr wrap="square" rtlCol="0">
            <a:spAutoFit/>
          </a:bodyPr>
          <a:lstStyle/>
          <a:p>
            <a:pPr algn="ctr"/>
            <a:r>
              <a:rPr lang="en-US" sz="3600" dirty="0">
                <a:solidFill>
                  <a:schemeClr val="bg1"/>
                </a:solidFill>
                <a:latin typeface="Bernard MT Condensed" charset="0"/>
                <a:ea typeface="Bernard MT Condensed" charset="0"/>
                <a:cs typeface="Bernard MT Condensed" charset="0"/>
              </a:rPr>
              <a:t>Project Title : Gift Registry</a:t>
            </a:r>
          </a:p>
        </p:txBody>
      </p:sp>
    </p:spTree>
    <p:extLst>
      <p:ext uri="{BB962C8B-B14F-4D97-AF65-F5344CB8AC3E}">
        <p14:creationId xmlns:p14="http://schemas.microsoft.com/office/powerpoint/2010/main" val="209366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469" y="285085"/>
            <a:ext cx="9042400" cy="1155408"/>
          </a:xfrm>
        </p:spPr>
        <p:txBody>
          <a:bodyPr/>
          <a:lstStyle/>
          <a:p>
            <a:pPr algn="ctr"/>
            <a:r>
              <a:rPr lang="en-US" dirty="0"/>
              <a:t>INTRODUCTION</a:t>
            </a:r>
          </a:p>
        </p:txBody>
      </p:sp>
      <p:sp>
        <p:nvSpPr>
          <p:cNvPr id="5" name="Rectangle 4"/>
          <p:cNvSpPr/>
          <p:nvPr/>
        </p:nvSpPr>
        <p:spPr>
          <a:xfrm>
            <a:off x="1727199" y="1605593"/>
            <a:ext cx="8556669" cy="5078313"/>
          </a:xfrm>
          <a:prstGeom prst="rect">
            <a:avLst/>
          </a:prstGeom>
        </p:spPr>
        <p:txBody>
          <a:bodyPr wrap="square">
            <a:spAutoFit/>
          </a:bodyPr>
          <a:lstStyle/>
          <a:p>
            <a:r>
              <a:rPr lang="en-US" sz="2400" dirty="0">
                <a:latin typeface="Bradley Hand ITC" pitchFamily="66" charset="0"/>
              </a:rPr>
              <a:t>Whether you're planning a wedding, birthday party, or any other major party for a major event, you'll probably have people who want to congratulate you—which means you'll need a registry.</a:t>
            </a:r>
          </a:p>
          <a:p>
            <a:endParaRPr lang="en-US" sz="2400" dirty="0">
              <a:latin typeface="Bradley Hand ITC" pitchFamily="66" charset="0"/>
            </a:endParaRPr>
          </a:p>
          <a:p>
            <a:r>
              <a:rPr lang="en-US" sz="2400" dirty="0">
                <a:latin typeface="Bradley Hand ITC" pitchFamily="66" charset="0"/>
              </a:rPr>
              <a:t>So our website Gift Registry gives users the ability to create one centralized registry for Weddings,Birthdays, Graduations, Housewarmings and so much more. </a:t>
            </a:r>
          </a:p>
          <a:p>
            <a:endParaRPr lang="en-US" sz="2400" dirty="0">
              <a:latin typeface="Bradley Hand ITC" pitchFamily="66" charset="0"/>
            </a:endParaRPr>
          </a:p>
          <a:p>
            <a:r>
              <a:rPr lang="en-US" sz="2400" dirty="0">
                <a:latin typeface="Bradley Hand ITC" pitchFamily="66" charset="0"/>
              </a:rPr>
              <a:t>Gift Registry provides the flexibility to create a new list ,modify the list ,and allows  the users to explore the gifts available in various stores or online shopping sites  and allows the user  to add  the gifts in  their profile</a:t>
            </a:r>
            <a:r>
              <a:rPr lang="en-US" dirty="0">
                <a:latin typeface="Bradley Hand ITC" pitchFamily="66" charset="0"/>
              </a:rPr>
              <a:t>.</a:t>
            </a:r>
          </a:p>
          <a:p>
            <a:endParaRPr lang="en-US" dirty="0"/>
          </a:p>
          <a:p>
            <a:endParaRPr lang="en-US" dirty="0"/>
          </a:p>
        </p:txBody>
      </p:sp>
    </p:spTree>
    <p:extLst>
      <p:ext uri="{BB962C8B-B14F-4D97-AF65-F5344CB8AC3E}">
        <p14:creationId xmlns:p14="http://schemas.microsoft.com/office/powerpoint/2010/main" val="9760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57A9-3856-40BF-9CDA-E41CAB4BCA3E}"/>
              </a:ext>
            </a:extLst>
          </p:cNvPr>
          <p:cNvSpPr>
            <a:spLocks noGrp="1"/>
          </p:cNvSpPr>
          <p:nvPr>
            <p:ph type="title"/>
          </p:nvPr>
        </p:nvSpPr>
        <p:spPr>
          <a:xfrm>
            <a:off x="1130300" y="189650"/>
            <a:ext cx="9042400" cy="1079500"/>
          </a:xfrm>
        </p:spPr>
        <p:txBody>
          <a:bodyPr/>
          <a:lstStyle/>
          <a:p>
            <a:pPr algn="ctr"/>
            <a:r>
              <a:rPr lang="en-IN" dirty="0"/>
              <a:t>FLOW CHART</a:t>
            </a:r>
          </a:p>
        </p:txBody>
      </p:sp>
      <p:sp>
        <p:nvSpPr>
          <p:cNvPr id="4" name="Rectangle: Rounded Corners 3">
            <a:extLst>
              <a:ext uri="{FF2B5EF4-FFF2-40B4-BE49-F238E27FC236}">
                <a16:creationId xmlns:a16="http://schemas.microsoft.com/office/drawing/2014/main" id="{88F9A99E-B72B-4863-ADEE-B98B36425B37}"/>
              </a:ext>
            </a:extLst>
          </p:cNvPr>
          <p:cNvSpPr/>
          <p:nvPr/>
        </p:nvSpPr>
        <p:spPr>
          <a:xfrm>
            <a:off x="237377" y="1488601"/>
            <a:ext cx="1902508" cy="659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Homepage_n.php</a:t>
            </a:r>
            <a:endParaRPr lang="en-IN" dirty="0"/>
          </a:p>
        </p:txBody>
      </p:sp>
      <p:sp>
        <p:nvSpPr>
          <p:cNvPr id="5" name="Rectangle: Rounded Corners 4">
            <a:extLst>
              <a:ext uri="{FF2B5EF4-FFF2-40B4-BE49-F238E27FC236}">
                <a16:creationId xmlns:a16="http://schemas.microsoft.com/office/drawing/2014/main" id="{2C2CE868-32A4-4926-BA51-93F4BF47BC72}"/>
              </a:ext>
            </a:extLst>
          </p:cNvPr>
          <p:cNvSpPr/>
          <p:nvPr/>
        </p:nvSpPr>
        <p:spPr>
          <a:xfrm>
            <a:off x="4171491" y="1555489"/>
            <a:ext cx="1480009"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Try.php</a:t>
            </a:r>
            <a:endParaRPr lang="en-IN" dirty="0"/>
          </a:p>
        </p:txBody>
      </p:sp>
      <p:sp>
        <p:nvSpPr>
          <p:cNvPr id="7" name="Rectangle: Rounded Corners 6">
            <a:extLst>
              <a:ext uri="{FF2B5EF4-FFF2-40B4-BE49-F238E27FC236}">
                <a16:creationId xmlns:a16="http://schemas.microsoft.com/office/drawing/2014/main" id="{F746B23B-4CE5-4370-BF8F-629A40A93148}"/>
              </a:ext>
            </a:extLst>
          </p:cNvPr>
          <p:cNvSpPr/>
          <p:nvPr/>
        </p:nvSpPr>
        <p:spPr>
          <a:xfrm>
            <a:off x="5410462" y="4425751"/>
            <a:ext cx="1480009"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explore.php</a:t>
            </a:r>
            <a:endParaRPr lang="en-IN" dirty="0"/>
          </a:p>
        </p:txBody>
      </p:sp>
      <p:sp>
        <p:nvSpPr>
          <p:cNvPr id="8" name="Rectangle: Rounded Corners 7">
            <a:extLst>
              <a:ext uri="{FF2B5EF4-FFF2-40B4-BE49-F238E27FC236}">
                <a16:creationId xmlns:a16="http://schemas.microsoft.com/office/drawing/2014/main" id="{578E160D-A167-45BE-850F-DE6BBBA7E9DF}"/>
              </a:ext>
            </a:extLst>
          </p:cNvPr>
          <p:cNvSpPr/>
          <p:nvPr/>
        </p:nvSpPr>
        <p:spPr>
          <a:xfrm>
            <a:off x="8773210" y="3576752"/>
            <a:ext cx="1480009"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Dash.php</a:t>
            </a:r>
            <a:endParaRPr lang="en-IN" dirty="0"/>
          </a:p>
        </p:txBody>
      </p:sp>
      <p:sp>
        <p:nvSpPr>
          <p:cNvPr id="9" name="Rectangle: Rounded Corners 8">
            <a:extLst>
              <a:ext uri="{FF2B5EF4-FFF2-40B4-BE49-F238E27FC236}">
                <a16:creationId xmlns:a16="http://schemas.microsoft.com/office/drawing/2014/main" id="{1CF3AB66-D4B3-4677-9FB4-EF4E4A8E8312}"/>
              </a:ext>
            </a:extLst>
          </p:cNvPr>
          <p:cNvSpPr/>
          <p:nvPr/>
        </p:nvSpPr>
        <p:spPr>
          <a:xfrm>
            <a:off x="5410461" y="5443260"/>
            <a:ext cx="1612508"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calendar.php</a:t>
            </a:r>
            <a:endParaRPr lang="en-IN" dirty="0"/>
          </a:p>
        </p:txBody>
      </p:sp>
      <p:sp>
        <p:nvSpPr>
          <p:cNvPr id="10" name="Rectangle: Rounded Corners 9">
            <a:extLst>
              <a:ext uri="{FF2B5EF4-FFF2-40B4-BE49-F238E27FC236}">
                <a16:creationId xmlns:a16="http://schemas.microsoft.com/office/drawing/2014/main" id="{B7F19AC7-F1F4-452F-94C4-D250309B3D63}"/>
              </a:ext>
            </a:extLst>
          </p:cNvPr>
          <p:cNvSpPr/>
          <p:nvPr/>
        </p:nvSpPr>
        <p:spPr>
          <a:xfrm>
            <a:off x="7780252" y="1581233"/>
            <a:ext cx="1480009"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Try.php</a:t>
            </a:r>
            <a:endParaRPr lang="en-IN" dirty="0"/>
          </a:p>
        </p:txBody>
      </p:sp>
      <p:sp>
        <p:nvSpPr>
          <p:cNvPr id="11" name="Rectangle: Rounded Corners 10">
            <a:extLst>
              <a:ext uri="{FF2B5EF4-FFF2-40B4-BE49-F238E27FC236}">
                <a16:creationId xmlns:a16="http://schemas.microsoft.com/office/drawing/2014/main" id="{F215092D-8B38-48C5-B4A0-98CFFDCE16AD}"/>
              </a:ext>
            </a:extLst>
          </p:cNvPr>
          <p:cNvSpPr/>
          <p:nvPr/>
        </p:nvSpPr>
        <p:spPr>
          <a:xfrm>
            <a:off x="5410462" y="2526939"/>
            <a:ext cx="1480009"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listall.php</a:t>
            </a:r>
            <a:endParaRPr lang="en-IN" dirty="0"/>
          </a:p>
        </p:txBody>
      </p:sp>
      <p:sp>
        <p:nvSpPr>
          <p:cNvPr id="12" name="Rectangle: Rounded Corners 11">
            <a:extLst>
              <a:ext uri="{FF2B5EF4-FFF2-40B4-BE49-F238E27FC236}">
                <a16:creationId xmlns:a16="http://schemas.microsoft.com/office/drawing/2014/main" id="{A8A8380B-6BD9-4D9D-94F8-E7FB3B4E8659}"/>
              </a:ext>
            </a:extLst>
          </p:cNvPr>
          <p:cNvSpPr/>
          <p:nvPr/>
        </p:nvSpPr>
        <p:spPr>
          <a:xfrm>
            <a:off x="5410462" y="3448800"/>
            <a:ext cx="1480009"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profile.php</a:t>
            </a:r>
            <a:endParaRPr lang="en-IN" dirty="0"/>
          </a:p>
        </p:txBody>
      </p:sp>
      <p:cxnSp>
        <p:nvCxnSpPr>
          <p:cNvPr id="15" name="Straight Arrow Connector 14">
            <a:extLst>
              <a:ext uri="{FF2B5EF4-FFF2-40B4-BE49-F238E27FC236}">
                <a16:creationId xmlns:a16="http://schemas.microsoft.com/office/drawing/2014/main" id="{408001E1-D896-480D-A4F3-7C565AF4028F}"/>
              </a:ext>
            </a:extLst>
          </p:cNvPr>
          <p:cNvCxnSpPr>
            <a:cxnSpLocks/>
          </p:cNvCxnSpPr>
          <p:nvPr/>
        </p:nvCxnSpPr>
        <p:spPr>
          <a:xfrm>
            <a:off x="8983744" y="2394409"/>
            <a:ext cx="0" cy="1089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0A5FE5-2773-4935-A26A-55C08CCEEAF2}"/>
              </a:ext>
            </a:extLst>
          </p:cNvPr>
          <p:cNvCxnSpPr/>
          <p:nvPr/>
        </p:nvCxnSpPr>
        <p:spPr>
          <a:xfrm>
            <a:off x="5939935" y="1916849"/>
            <a:ext cx="1611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F0F3FE2-1883-4C37-8AC6-733D400A8764}"/>
              </a:ext>
            </a:extLst>
          </p:cNvPr>
          <p:cNvCxnSpPr>
            <a:cxnSpLocks/>
          </p:cNvCxnSpPr>
          <p:nvPr/>
        </p:nvCxnSpPr>
        <p:spPr>
          <a:xfrm flipH="1" flipV="1">
            <a:off x="1114589" y="2300877"/>
            <a:ext cx="4148189" cy="252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2BBAF1-5316-4FE8-842C-6C519FF4B520}"/>
              </a:ext>
            </a:extLst>
          </p:cNvPr>
          <p:cNvCxnSpPr>
            <a:cxnSpLocks/>
          </p:cNvCxnSpPr>
          <p:nvPr/>
        </p:nvCxnSpPr>
        <p:spPr>
          <a:xfrm flipH="1" flipV="1">
            <a:off x="669303" y="2300876"/>
            <a:ext cx="4666269" cy="346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DFCD4B-F0FC-450B-9FCF-212DEBB63DA7}"/>
              </a:ext>
            </a:extLst>
          </p:cNvPr>
          <p:cNvCxnSpPr>
            <a:cxnSpLocks/>
          </p:cNvCxnSpPr>
          <p:nvPr/>
        </p:nvCxnSpPr>
        <p:spPr>
          <a:xfrm flipH="1" flipV="1">
            <a:off x="1726154" y="2276999"/>
            <a:ext cx="3609417" cy="162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30BC21-C8EA-4305-8D4F-32F4A69377F6}"/>
              </a:ext>
            </a:extLst>
          </p:cNvPr>
          <p:cNvCxnSpPr>
            <a:cxnSpLocks/>
          </p:cNvCxnSpPr>
          <p:nvPr/>
        </p:nvCxnSpPr>
        <p:spPr>
          <a:xfrm flipH="1" flipV="1">
            <a:off x="2026763" y="2222257"/>
            <a:ext cx="3190188" cy="60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B095F7-8461-4A1B-AFB7-E8C4D0479EFB}"/>
              </a:ext>
            </a:extLst>
          </p:cNvPr>
          <p:cNvCxnSpPr>
            <a:cxnSpLocks/>
          </p:cNvCxnSpPr>
          <p:nvPr/>
        </p:nvCxnSpPr>
        <p:spPr>
          <a:xfrm>
            <a:off x="7022969" y="2847451"/>
            <a:ext cx="1744482" cy="10741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E20F1A-818F-4180-B9D3-F4B5464476C3}"/>
              </a:ext>
            </a:extLst>
          </p:cNvPr>
          <p:cNvCxnSpPr/>
          <p:nvPr/>
        </p:nvCxnSpPr>
        <p:spPr>
          <a:xfrm>
            <a:off x="2382691" y="1912742"/>
            <a:ext cx="1611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1FD0B7-4026-4186-B6D3-096BA4B42C73}"/>
              </a:ext>
            </a:extLst>
          </p:cNvPr>
          <p:cNvCxnSpPr>
            <a:cxnSpLocks/>
          </p:cNvCxnSpPr>
          <p:nvPr/>
        </p:nvCxnSpPr>
        <p:spPr>
          <a:xfrm>
            <a:off x="7022969" y="3897263"/>
            <a:ext cx="1602557" cy="1329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9F05ED-5307-4226-9B3F-1CE8F7E3308F}"/>
              </a:ext>
            </a:extLst>
          </p:cNvPr>
          <p:cNvCxnSpPr>
            <a:cxnSpLocks/>
          </p:cNvCxnSpPr>
          <p:nvPr/>
        </p:nvCxnSpPr>
        <p:spPr>
          <a:xfrm flipV="1">
            <a:off x="7102575" y="4217775"/>
            <a:ext cx="1664876" cy="627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B7B8D2B-0385-470C-B611-54512B65876F}"/>
              </a:ext>
            </a:extLst>
          </p:cNvPr>
          <p:cNvCxnSpPr>
            <a:cxnSpLocks/>
          </p:cNvCxnSpPr>
          <p:nvPr/>
        </p:nvCxnSpPr>
        <p:spPr>
          <a:xfrm flipV="1">
            <a:off x="7175369" y="4403495"/>
            <a:ext cx="1808375" cy="13602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7D927E-DFF1-4833-A7DD-F8050FAFA67E}"/>
              </a:ext>
            </a:extLst>
          </p:cNvPr>
          <p:cNvSpPr txBox="1"/>
          <p:nvPr/>
        </p:nvSpPr>
        <p:spPr>
          <a:xfrm>
            <a:off x="2629020" y="1581233"/>
            <a:ext cx="1229824" cy="369332"/>
          </a:xfrm>
          <a:prstGeom prst="rect">
            <a:avLst/>
          </a:prstGeom>
          <a:noFill/>
        </p:spPr>
        <p:txBody>
          <a:bodyPr wrap="none" rtlCol="0">
            <a:spAutoFit/>
          </a:bodyPr>
          <a:lstStyle/>
          <a:p>
            <a:r>
              <a:rPr lang="en-IN" dirty="0"/>
              <a:t>Get Started</a:t>
            </a:r>
          </a:p>
        </p:txBody>
      </p:sp>
      <p:sp>
        <p:nvSpPr>
          <p:cNvPr id="48" name="TextBox 47">
            <a:extLst>
              <a:ext uri="{FF2B5EF4-FFF2-40B4-BE49-F238E27FC236}">
                <a16:creationId xmlns:a16="http://schemas.microsoft.com/office/drawing/2014/main" id="{A83049D9-45C5-4A14-B3CA-7B3B76EED105}"/>
              </a:ext>
            </a:extLst>
          </p:cNvPr>
          <p:cNvSpPr txBox="1"/>
          <p:nvPr/>
        </p:nvSpPr>
        <p:spPr>
          <a:xfrm>
            <a:off x="6216715" y="1480180"/>
            <a:ext cx="838691" cy="369332"/>
          </a:xfrm>
          <a:prstGeom prst="rect">
            <a:avLst/>
          </a:prstGeom>
          <a:noFill/>
        </p:spPr>
        <p:txBody>
          <a:bodyPr wrap="none" rtlCol="0">
            <a:spAutoFit/>
          </a:bodyPr>
          <a:lstStyle/>
          <a:p>
            <a:r>
              <a:rPr lang="en-IN" dirty="0"/>
              <a:t>Signup</a:t>
            </a:r>
          </a:p>
        </p:txBody>
      </p:sp>
      <p:sp>
        <p:nvSpPr>
          <p:cNvPr id="50" name="TextBox 49">
            <a:extLst>
              <a:ext uri="{FF2B5EF4-FFF2-40B4-BE49-F238E27FC236}">
                <a16:creationId xmlns:a16="http://schemas.microsoft.com/office/drawing/2014/main" id="{9BB145D6-49E8-4743-AA56-393F54607F68}"/>
              </a:ext>
            </a:extLst>
          </p:cNvPr>
          <p:cNvSpPr txBox="1"/>
          <p:nvPr/>
        </p:nvSpPr>
        <p:spPr>
          <a:xfrm>
            <a:off x="8985313" y="2714838"/>
            <a:ext cx="793807" cy="369332"/>
          </a:xfrm>
          <a:prstGeom prst="rect">
            <a:avLst/>
          </a:prstGeom>
          <a:noFill/>
        </p:spPr>
        <p:txBody>
          <a:bodyPr wrap="none" rtlCol="0">
            <a:spAutoFit/>
          </a:bodyPr>
          <a:lstStyle/>
          <a:p>
            <a:r>
              <a:rPr lang="en-IN" dirty="0"/>
              <a:t>Login </a:t>
            </a:r>
          </a:p>
        </p:txBody>
      </p:sp>
      <p:sp>
        <p:nvSpPr>
          <p:cNvPr id="53" name="TextBox 52">
            <a:extLst>
              <a:ext uri="{FF2B5EF4-FFF2-40B4-BE49-F238E27FC236}">
                <a16:creationId xmlns:a16="http://schemas.microsoft.com/office/drawing/2014/main" id="{1EF5F0B2-8BD9-4081-B126-46F18F669C17}"/>
              </a:ext>
            </a:extLst>
          </p:cNvPr>
          <p:cNvSpPr txBox="1"/>
          <p:nvPr/>
        </p:nvSpPr>
        <p:spPr>
          <a:xfrm rot="1902516">
            <a:off x="7067185" y="3086967"/>
            <a:ext cx="737702" cy="338554"/>
          </a:xfrm>
          <a:prstGeom prst="rect">
            <a:avLst/>
          </a:prstGeom>
          <a:noFill/>
        </p:spPr>
        <p:txBody>
          <a:bodyPr wrap="none" rtlCol="0">
            <a:spAutoFit/>
          </a:bodyPr>
          <a:lstStyle/>
          <a:p>
            <a:r>
              <a:rPr lang="en-IN" sz="1600" dirty="0">
                <a:solidFill>
                  <a:srgbClr val="FF0000"/>
                </a:solidFill>
              </a:rPr>
              <a:t>Home </a:t>
            </a:r>
          </a:p>
        </p:txBody>
      </p:sp>
      <p:sp>
        <p:nvSpPr>
          <p:cNvPr id="55" name="TextBox 54">
            <a:extLst>
              <a:ext uri="{FF2B5EF4-FFF2-40B4-BE49-F238E27FC236}">
                <a16:creationId xmlns:a16="http://schemas.microsoft.com/office/drawing/2014/main" id="{D70FDDBD-AE74-49C0-9CB6-50ED62AF3B79}"/>
              </a:ext>
            </a:extLst>
          </p:cNvPr>
          <p:cNvSpPr txBox="1"/>
          <p:nvPr/>
        </p:nvSpPr>
        <p:spPr>
          <a:xfrm>
            <a:off x="7183067" y="3897263"/>
            <a:ext cx="737702" cy="338554"/>
          </a:xfrm>
          <a:prstGeom prst="rect">
            <a:avLst/>
          </a:prstGeom>
          <a:noFill/>
        </p:spPr>
        <p:txBody>
          <a:bodyPr wrap="none" rtlCol="0">
            <a:spAutoFit/>
          </a:bodyPr>
          <a:lstStyle/>
          <a:p>
            <a:r>
              <a:rPr lang="en-IN" sz="1600" dirty="0">
                <a:solidFill>
                  <a:srgbClr val="FF0000"/>
                </a:solidFill>
              </a:rPr>
              <a:t>Home </a:t>
            </a:r>
          </a:p>
        </p:txBody>
      </p:sp>
      <p:sp>
        <p:nvSpPr>
          <p:cNvPr id="56" name="TextBox 55">
            <a:extLst>
              <a:ext uri="{FF2B5EF4-FFF2-40B4-BE49-F238E27FC236}">
                <a16:creationId xmlns:a16="http://schemas.microsoft.com/office/drawing/2014/main" id="{A321782C-C724-49FE-9F5A-C7CB4621224B}"/>
              </a:ext>
            </a:extLst>
          </p:cNvPr>
          <p:cNvSpPr txBox="1"/>
          <p:nvPr/>
        </p:nvSpPr>
        <p:spPr>
          <a:xfrm rot="20042025">
            <a:off x="7375059" y="4576985"/>
            <a:ext cx="737702" cy="338554"/>
          </a:xfrm>
          <a:prstGeom prst="rect">
            <a:avLst/>
          </a:prstGeom>
          <a:noFill/>
        </p:spPr>
        <p:txBody>
          <a:bodyPr wrap="none" rtlCol="0">
            <a:spAutoFit/>
          </a:bodyPr>
          <a:lstStyle/>
          <a:p>
            <a:r>
              <a:rPr lang="en-IN" sz="1600" dirty="0">
                <a:solidFill>
                  <a:srgbClr val="FF0000"/>
                </a:solidFill>
              </a:rPr>
              <a:t>Home </a:t>
            </a:r>
          </a:p>
        </p:txBody>
      </p:sp>
      <p:sp>
        <p:nvSpPr>
          <p:cNvPr id="57" name="TextBox 56">
            <a:extLst>
              <a:ext uri="{FF2B5EF4-FFF2-40B4-BE49-F238E27FC236}">
                <a16:creationId xmlns:a16="http://schemas.microsoft.com/office/drawing/2014/main" id="{55904AE5-EF2D-4596-B279-3643749BBCDB}"/>
              </a:ext>
            </a:extLst>
          </p:cNvPr>
          <p:cNvSpPr txBox="1"/>
          <p:nvPr/>
        </p:nvSpPr>
        <p:spPr>
          <a:xfrm rot="19356004">
            <a:off x="7543061" y="5104174"/>
            <a:ext cx="943205" cy="338554"/>
          </a:xfrm>
          <a:prstGeom prst="rect">
            <a:avLst/>
          </a:prstGeom>
          <a:noFill/>
        </p:spPr>
        <p:txBody>
          <a:bodyPr wrap="square" rtlCol="0">
            <a:spAutoFit/>
          </a:bodyPr>
          <a:lstStyle/>
          <a:p>
            <a:r>
              <a:rPr lang="en-IN" sz="1600" dirty="0">
                <a:solidFill>
                  <a:srgbClr val="FF0000"/>
                </a:solidFill>
              </a:rPr>
              <a:t>Home </a:t>
            </a:r>
          </a:p>
        </p:txBody>
      </p:sp>
      <p:sp>
        <p:nvSpPr>
          <p:cNvPr id="59" name="TextBox 58">
            <a:extLst>
              <a:ext uri="{FF2B5EF4-FFF2-40B4-BE49-F238E27FC236}">
                <a16:creationId xmlns:a16="http://schemas.microsoft.com/office/drawing/2014/main" id="{4FB3625A-9AEA-486F-841B-80B7C4ACB9DC}"/>
              </a:ext>
            </a:extLst>
          </p:cNvPr>
          <p:cNvSpPr txBox="1"/>
          <p:nvPr/>
        </p:nvSpPr>
        <p:spPr>
          <a:xfrm rot="1872811">
            <a:off x="7214123" y="2726765"/>
            <a:ext cx="681597" cy="400110"/>
          </a:xfrm>
          <a:prstGeom prst="rect">
            <a:avLst/>
          </a:prstGeom>
          <a:noFill/>
        </p:spPr>
        <p:txBody>
          <a:bodyPr wrap="none" rtlCol="0">
            <a:spAutoFit/>
          </a:bodyPr>
          <a:lstStyle/>
          <a:p>
            <a:r>
              <a:rPr lang="en-IN" sz="2000" dirty="0"/>
              <a:t>Lists</a:t>
            </a:r>
          </a:p>
        </p:txBody>
      </p:sp>
      <p:sp>
        <p:nvSpPr>
          <p:cNvPr id="60" name="TextBox 59">
            <a:extLst>
              <a:ext uri="{FF2B5EF4-FFF2-40B4-BE49-F238E27FC236}">
                <a16:creationId xmlns:a16="http://schemas.microsoft.com/office/drawing/2014/main" id="{9DBDC096-C0C0-4493-AFF6-2579E9FAFC9F}"/>
              </a:ext>
            </a:extLst>
          </p:cNvPr>
          <p:cNvSpPr txBox="1"/>
          <p:nvPr/>
        </p:nvSpPr>
        <p:spPr>
          <a:xfrm rot="274092">
            <a:off x="7111732" y="3546497"/>
            <a:ext cx="880369" cy="400110"/>
          </a:xfrm>
          <a:prstGeom prst="rect">
            <a:avLst/>
          </a:prstGeom>
          <a:noFill/>
        </p:spPr>
        <p:txBody>
          <a:bodyPr wrap="none" rtlCol="0">
            <a:spAutoFit/>
          </a:bodyPr>
          <a:lstStyle/>
          <a:p>
            <a:r>
              <a:rPr lang="en-IN" sz="2000" dirty="0"/>
              <a:t>Profile</a:t>
            </a:r>
          </a:p>
        </p:txBody>
      </p:sp>
      <p:sp>
        <p:nvSpPr>
          <p:cNvPr id="61" name="TextBox 60">
            <a:extLst>
              <a:ext uri="{FF2B5EF4-FFF2-40B4-BE49-F238E27FC236}">
                <a16:creationId xmlns:a16="http://schemas.microsoft.com/office/drawing/2014/main" id="{94D46ABD-69A6-4B2F-B496-8ED70E2702F6}"/>
              </a:ext>
            </a:extLst>
          </p:cNvPr>
          <p:cNvSpPr txBox="1"/>
          <p:nvPr/>
        </p:nvSpPr>
        <p:spPr>
          <a:xfrm rot="20456275">
            <a:off x="7203234" y="4241085"/>
            <a:ext cx="973343" cy="369332"/>
          </a:xfrm>
          <a:prstGeom prst="rect">
            <a:avLst/>
          </a:prstGeom>
          <a:noFill/>
        </p:spPr>
        <p:txBody>
          <a:bodyPr wrap="none" rtlCol="0">
            <a:spAutoFit/>
          </a:bodyPr>
          <a:lstStyle/>
          <a:p>
            <a:r>
              <a:rPr lang="en-IN" dirty="0"/>
              <a:t>Explore </a:t>
            </a:r>
          </a:p>
        </p:txBody>
      </p:sp>
      <p:sp>
        <p:nvSpPr>
          <p:cNvPr id="62" name="TextBox 61">
            <a:extLst>
              <a:ext uri="{FF2B5EF4-FFF2-40B4-BE49-F238E27FC236}">
                <a16:creationId xmlns:a16="http://schemas.microsoft.com/office/drawing/2014/main" id="{B542D6C9-AEAB-4043-A8FC-5F8CA1F06EEE}"/>
              </a:ext>
            </a:extLst>
          </p:cNvPr>
          <p:cNvSpPr txBox="1"/>
          <p:nvPr/>
        </p:nvSpPr>
        <p:spPr>
          <a:xfrm rot="19433160">
            <a:off x="7154500" y="4940061"/>
            <a:ext cx="1075936" cy="369332"/>
          </a:xfrm>
          <a:prstGeom prst="rect">
            <a:avLst/>
          </a:prstGeom>
          <a:noFill/>
        </p:spPr>
        <p:txBody>
          <a:bodyPr wrap="none" rtlCol="0">
            <a:spAutoFit/>
          </a:bodyPr>
          <a:lstStyle/>
          <a:p>
            <a:r>
              <a:rPr lang="en-IN" dirty="0"/>
              <a:t>Calendar </a:t>
            </a:r>
          </a:p>
        </p:txBody>
      </p:sp>
      <p:sp>
        <p:nvSpPr>
          <p:cNvPr id="64" name="TextBox 63">
            <a:extLst>
              <a:ext uri="{FF2B5EF4-FFF2-40B4-BE49-F238E27FC236}">
                <a16:creationId xmlns:a16="http://schemas.microsoft.com/office/drawing/2014/main" id="{A4F3A279-CB4C-4C93-9732-5A76223844D0}"/>
              </a:ext>
            </a:extLst>
          </p:cNvPr>
          <p:cNvSpPr txBox="1"/>
          <p:nvPr/>
        </p:nvSpPr>
        <p:spPr>
          <a:xfrm rot="2084116">
            <a:off x="1977682" y="3066559"/>
            <a:ext cx="851515" cy="369332"/>
          </a:xfrm>
          <a:prstGeom prst="rect">
            <a:avLst/>
          </a:prstGeom>
          <a:noFill/>
        </p:spPr>
        <p:txBody>
          <a:bodyPr wrap="none" rtlCol="0">
            <a:spAutoFit/>
          </a:bodyPr>
          <a:lstStyle/>
          <a:p>
            <a:r>
              <a:rPr lang="en-IN" dirty="0"/>
              <a:t>Logout</a:t>
            </a:r>
          </a:p>
        </p:txBody>
      </p:sp>
      <p:sp>
        <p:nvSpPr>
          <p:cNvPr id="65" name="TextBox 64">
            <a:extLst>
              <a:ext uri="{FF2B5EF4-FFF2-40B4-BE49-F238E27FC236}">
                <a16:creationId xmlns:a16="http://schemas.microsoft.com/office/drawing/2014/main" id="{48B435D9-C3D5-4DBD-9836-79A3A17F3986}"/>
              </a:ext>
            </a:extLst>
          </p:cNvPr>
          <p:cNvSpPr txBox="1"/>
          <p:nvPr/>
        </p:nvSpPr>
        <p:spPr>
          <a:xfrm rot="2252993">
            <a:off x="1635022" y="3387199"/>
            <a:ext cx="851515" cy="369332"/>
          </a:xfrm>
          <a:prstGeom prst="rect">
            <a:avLst/>
          </a:prstGeom>
          <a:noFill/>
        </p:spPr>
        <p:txBody>
          <a:bodyPr wrap="none" rtlCol="0">
            <a:spAutoFit/>
          </a:bodyPr>
          <a:lstStyle/>
          <a:p>
            <a:r>
              <a:rPr lang="en-IN" dirty="0"/>
              <a:t>Logout</a:t>
            </a:r>
          </a:p>
        </p:txBody>
      </p:sp>
      <p:sp>
        <p:nvSpPr>
          <p:cNvPr id="66" name="TextBox 65">
            <a:extLst>
              <a:ext uri="{FF2B5EF4-FFF2-40B4-BE49-F238E27FC236}">
                <a16:creationId xmlns:a16="http://schemas.microsoft.com/office/drawing/2014/main" id="{5462F60C-66A0-4CA5-894A-32DE4238D2CD}"/>
              </a:ext>
            </a:extLst>
          </p:cNvPr>
          <p:cNvSpPr txBox="1"/>
          <p:nvPr/>
        </p:nvSpPr>
        <p:spPr>
          <a:xfrm rot="1767455">
            <a:off x="2203262" y="2657390"/>
            <a:ext cx="851515" cy="369332"/>
          </a:xfrm>
          <a:prstGeom prst="rect">
            <a:avLst/>
          </a:prstGeom>
          <a:noFill/>
        </p:spPr>
        <p:txBody>
          <a:bodyPr wrap="none" rtlCol="0">
            <a:spAutoFit/>
          </a:bodyPr>
          <a:lstStyle/>
          <a:p>
            <a:r>
              <a:rPr lang="en-IN" dirty="0"/>
              <a:t>Logout</a:t>
            </a:r>
          </a:p>
        </p:txBody>
      </p:sp>
      <p:sp>
        <p:nvSpPr>
          <p:cNvPr id="67" name="TextBox 66">
            <a:extLst>
              <a:ext uri="{FF2B5EF4-FFF2-40B4-BE49-F238E27FC236}">
                <a16:creationId xmlns:a16="http://schemas.microsoft.com/office/drawing/2014/main" id="{2444A76E-B216-48F0-8B48-6F2EBC5C22D9}"/>
              </a:ext>
            </a:extLst>
          </p:cNvPr>
          <p:cNvSpPr txBox="1"/>
          <p:nvPr/>
        </p:nvSpPr>
        <p:spPr>
          <a:xfrm rot="1023261">
            <a:off x="2491256" y="2358402"/>
            <a:ext cx="851515" cy="369332"/>
          </a:xfrm>
          <a:prstGeom prst="rect">
            <a:avLst/>
          </a:prstGeom>
          <a:noFill/>
        </p:spPr>
        <p:txBody>
          <a:bodyPr wrap="none" rtlCol="0">
            <a:spAutoFit/>
          </a:bodyPr>
          <a:lstStyle/>
          <a:p>
            <a:r>
              <a:rPr lang="en-IN" dirty="0"/>
              <a:t>Logout</a:t>
            </a:r>
          </a:p>
        </p:txBody>
      </p:sp>
    </p:spTree>
    <p:extLst>
      <p:ext uri="{BB962C8B-B14F-4D97-AF65-F5344CB8AC3E}">
        <p14:creationId xmlns:p14="http://schemas.microsoft.com/office/powerpoint/2010/main" val="52544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EA33-B7B6-411A-86B4-3D9A9D79EAA7}"/>
              </a:ext>
            </a:extLst>
          </p:cNvPr>
          <p:cNvSpPr>
            <a:spLocks noGrp="1"/>
          </p:cNvSpPr>
          <p:nvPr>
            <p:ph type="title"/>
          </p:nvPr>
        </p:nvSpPr>
        <p:spPr>
          <a:xfrm>
            <a:off x="2611808" y="808056"/>
            <a:ext cx="7958331" cy="1058451"/>
          </a:xfrm>
        </p:spPr>
        <p:txBody>
          <a:bodyPr/>
          <a:lstStyle/>
          <a:p>
            <a:pPr algn="ctr"/>
            <a:r>
              <a:rPr lang="en-US" dirty="0"/>
              <a:t>List of Technologies used</a:t>
            </a:r>
            <a:endParaRPr lang="en-IN" dirty="0"/>
          </a:p>
        </p:txBody>
      </p:sp>
      <p:sp>
        <p:nvSpPr>
          <p:cNvPr id="3" name="Content Placeholder 2">
            <a:extLst>
              <a:ext uri="{FF2B5EF4-FFF2-40B4-BE49-F238E27FC236}">
                <a16:creationId xmlns:a16="http://schemas.microsoft.com/office/drawing/2014/main" id="{D603B68E-D318-46B2-9718-B7741279F42F}"/>
              </a:ext>
            </a:extLst>
          </p:cNvPr>
          <p:cNvSpPr>
            <a:spLocks noGrp="1"/>
          </p:cNvSpPr>
          <p:nvPr>
            <p:ph idx="1"/>
          </p:nvPr>
        </p:nvSpPr>
        <p:spPr>
          <a:xfrm>
            <a:off x="1016000" y="1387257"/>
            <a:ext cx="10058400" cy="3886200"/>
          </a:xfrm>
        </p:spPr>
        <p:txBody>
          <a:bodyPr/>
          <a:lstStyle/>
          <a:p>
            <a:r>
              <a:rPr lang="en-US" dirty="0">
                <a:latin typeface="Algerian" pitchFamily="82" charset="0"/>
              </a:rPr>
              <a:t>HTML</a:t>
            </a:r>
          </a:p>
          <a:p>
            <a:r>
              <a:rPr lang="en-US" dirty="0">
                <a:latin typeface="Algerian" pitchFamily="82" charset="0"/>
              </a:rPr>
              <a:t>CSS  style sheets</a:t>
            </a:r>
            <a:endParaRPr lang="en-IN" dirty="0">
              <a:latin typeface="Algerian" pitchFamily="82" charset="0"/>
            </a:endParaRPr>
          </a:p>
          <a:p>
            <a:r>
              <a:rPr lang="en-US" dirty="0">
                <a:latin typeface="Algerian" pitchFamily="82" charset="0"/>
              </a:rPr>
              <a:t>Java Script (DOM Manipulation ,Event handlers )</a:t>
            </a:r>
          </a:p>
          <a:p>
            <a:r>
              <a:rPr lang="en-US" dirty="0">
                <a:latin typeface="Algerian" pitchFamily="82" charset="0"/>
              </a:rPr>
              <a:t>PHP</a:t>
            </a:r>
          </a:p>
          <a:p>
            <a:r>
              <a:rPr lang="en-US" dirty="0">
                <a:latin typeface="Algerian" pitchFamily="82" charset="0"/>
              </a:rPr>
              <a:t> </a:t>
            </a:r>
            <a:r>
              <a:rPr lang="en-US" dirty="0" err="1">
                <a:latin typeface="Algerian" pitchFamily="82" charset="0"/>
              </a:rPr>
              <a:t>mySQL</a:t>
            </a:r>
            <a:r>
              <a:rPr lang="en-US" dirty="0">
                <a:latin typeface="Algerian" pitchFamily="82" charset="0"/>
              </a:rPr>
              <a:t> </a:t>
            </a:r>
          </a:p>
          <a:p>
            <a:r>
              <a:rPr lang="en-US" dirty="0" err="1">
                <a:latin typeface="Algerian" pitchFamily="82" charset="0"/>
              </a:rPr>
              <a:t>json</a:t>
            </a:r>
            <a:endParaRPr lang="en-US" dirty="0">
              <a:latin typeface="Algerian" pitchFamily="82" charset="0"/>
            </a:endParaRPr>
          </a:p>
          <a:p>
            <a:pPr marL="0" indent="0">
              <a:buNone/>
            </a:pPr>
            <a:endParaRPr lang="en-US" dirty="0"/>
          </a:p>
        </p:txBody>
      </p:sp>
    </p:spTree>
    <p:extLst>
      <p:ext uri="{BB962C8B-B14F-4D97-AF65-F5344CB8AC3E}">
        <p14:creationId xmlns:p14="http://schemas.microsoft.com/office/powerpoint/2010/main" val="209109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482600"/>
            <a:ext cx="9042400" cy="1600200"/>
          </a:xfrm>
        </p:spPr>
        <p:txBody>
          <a:bodyPr/>
          <a:lstStyle/>
          <a:p>
            <a:pPr algn="ctr"/>
            <a:r>
              <a:rPr lang="en-US" dirty="0"/>
              <a:t>Key Aspects</a:t>
            </a:r>
          </a:p>
        </p:txBody>
      </p:sp>
      <p:sp>
        <p:nvSpPr>
          <p:cNvPr id="3" name="Content Placeholder 2"/>
          <p:cNvSpPr>
            <a:spLocks noGrp="1"/>
          </p:cNvSpPr>
          <p:nvPr>
            <p:ph idx="1"/>
          </p:nvPr>
        </p:nvSpPr>
        <p:spPr>
          <a:xfrm>
            <a:off x="647700" y="1524000"/>
            <a:ext cx="10058400" cy="3886200"/>
          </a:xfrm>
        </p:spPr>
        <p:txBody>
          <a:bodyPr/>
          <a:lstStyle/>
          <a:p>
            <a:r>
              <a:rPr lang="en-US" dirty="0">
                <a:latin typeface="Algerian" pitchFamily="82" charset="0"/>
              </a:rPr>
              <a:t>Database Management System (MySql)</a:t>
            </a:r>
          </a:p>
          <a:p>
            <a:r>
              <a:rPr lang="en-US" dirty="0">
                <a:latin typeface="Algerian" pitchFamily="82" charset="0"/>
              </a:rPr>
              <a:t>CSS flip Transitions</a:t>
            </a:r>
          </a:p>
          <a:p>
            <a:r>
              <a:rPr lang="en-US" dirty="0">
                <a:latin typeface="Algerian" pitchFamily="82" charset="0"/>
              </a:rPr>
              <a:t>CSS Animations</a:t>
            </a:r>
          </a:p>
          <a:p>
            <a:r>
              <a:rPr lang="en-US" dirty="0" err="1">
                <a:latin typeface="Algerian" pitchFamily="82" charset="0"/>
              </a:rPr>
              <a:t>EXTENSIVe</a:t>
            </a:r>
            <a:r>
              <a:rPr lang="en-US" dirty="0">
                <a:latin typeface="Algerian" pitchFamily="82" charset="0"/>
              </a:rPr>
              <a:t> backend processing</a:t>
            </a:r>
          </a:p>
          <a:p>
            <a:endParaRPr lang="en-US" dirty="0"/>
          </a:p>
        </p:txBody>
      </p:sp>
    </p:spTree>
    <p:extLst>
      <p:ext uri="{BB962C8B-B14F-4D97-AF65-F5344CB8AC3E}">
        <p14:creationId xmlns:p14="http://schemas.microsoft.com/office/powerpoint/2010/main" val="392098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685800"/>
            <a:ext cx="11176000" cy="800100"/>
          </a:xfrm>
        </p:spPr>
        <p:txBody>
          <a:bodyPr>
            <a:normAutofit fontScale="90000"/>
          </a:bodyPr>
          <a:lstStyle/>
          <a:p>
            <a:pPr algn="ctr"/>
            <a:r>
              <a:rPr lang="en-US" dirty="0"/>
              <a:t>Future Enhancements</a:t>
            </a:r>
          </a:p>
        </p:txBody>
      </p:sp>
      <p:sp>
        <p:nvSpPr>
          <p:cNvPr id="3" name="Content Placeholder 2"/>
          <p:cNvSpPr>
            <a:spLocks noGrp="1"/>
          </p:cNvSpPr>
          <p:nvPr>
            <p:ph idx="1"/>
          </p:nvPr>
        </p:nvSpPr>
        <p:spPr>
          <a:xfrm>
            <a:off x="889000" y="1485900"/>
            <a:ext cx="10058400" cy="3886200"/>
          </a:xfrm>
        </p:spPr>
        <p:txBody>
          <a:bodyPr/>
          <a:lstStyle/>
          <a:p>
            <a:r>
              <a:rPr lang="en-US" dirty="0">
                <a:latin typeface="Algerian" pitchFamily="82" charset="0"/>
              </a:rPr>
              <a:t>Google Maps (API).</a:t>
            </a:r>
          </a:p>
          <a:p>
            <a:r>
              <a:rPr lang="en-US" dirty="0">
                <a:latin typeface="Algerian" pitchFamily="82" charset="0"/>
              </a:rPr>
              <a:t>Multiple users</a:t>
            </a:r>
          </a:p>
          <a:p>
            <a:r>
              <a:rPr lang="en-US" dirty="0">
                <a:latin typeface="Algerian" pitchFamily="82" charset="0"/>
              </a:rPr>
              <a:t>Social media connectivity</a:t>
            </a:r>
          </a:p>
          <a:p>
            <a:pPr marL="0" indent="0">
              <a:buNone/>
            </a:pPr>
            <a:endParaRPr lang="en-US" dirty="0">
              <a:latin typeface="Algerian" pitchFamily="82" charset="0"/>
            </a:endParaRPr>
          </a:p>
        </p:txBody>
      </p:sp>
    </p:spTree>
    <p:extLst>
      <p:ext uri="{BB962C8B-B14F-4D97-AF65-F5344CB8AC3E}">
        <p14:creationId xmlns:p14="http://schemas.microsoft.com/office/powerpoint/2010/main" val="702101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114</TotalTime>
  <Words>167</Words>
  <Application>Microsoft Office PowerPoint</Application>
  <PresentationFormat>Widescreen</PresentationFormat>
  <Paragraphs>50</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Abadi MT Condensed Extra Bold</vt:lpstr>
      <vt:lpstr>Algerian</vt:lpstr>
      <vt:lpstr>Arial</vt:lpstr>
      <vt:lpstr>Bernard MT Condensed</vt:lpstr>
      <vt:lpstr>Bradley Hand ITC</vt:lpstr>
      <vt:lpstr>Calibri</vt:lpstr>
      <vt:lpstr>Impact</vt:lpstr>
      <vt:lpstr>Rockwell Extra Bold</vt:lpstr>
      <vt:lpstr>Times New Roman</vt:lpstr>
      <vt:lpstr>NewsPrint</vt:lpstr>
      <vt:lpstr>Presented By Aishwarya V (01FB16ECS428) Manasa Jagadeesh (01FB16ECS471) K Vennela (01FB16ECS481)  </vt:lpstr>
      <vt:lpstr>INTRODUCTION</vt:lpstr>
      <vt:lpstr>FLOW CHART</vt:lpstr>
      <vt:lpstr>List of Technologies used</vt:lpstr>
      <vt:lpstr>Key Aspects</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Aishwarya V (01FB16ECS428) Manasa Jagadeesh (01FB16ECS471) K Vennela (01FB16ECS481)</dc:title>
  <dc:creator>paiadondor97@gmail.com</dc:creator>
  <cp:lastModifiedBy>Aishwarya Venkatesh</cp:lastModifiedBy>
  <cp:revision>19</cp:revision>
  <dcterms:created xsi:type="dcterms:W3CDTF">2017-11-21T04:24:39Z</dcterms:created>
  <dcterms:modified xsi:type="dcterms:W3CDTF">2017-11-22T04:19:30Z</dcterms:modified>
</cp:coreProperties>
</file>