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233-CD9E-4A55-96BD-446A5309D974}" type="datetimeFigureOut">
              <a:rPr lang="en-US" smtClean="0"/>
              <a:pPr/>
              <a:t>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C9E4-E4D8-4DB9-A01B-480F99CC8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233-CD9E-4A55-96BD-446A5309D974}" type="datetimeFigureOut">
              <a:rPr lang="en-US" smtClean="0"/>
              <a:pPr/>
              <a:t>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C9E4-E4D8-4DB9-A01B-480F99CC8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233-CD9E-4A55-96BD-446A5309D974}" type="datetimeFigureOut">
              <a:rPr lang="en-US" smtClean="0"/>
              <a:pPr/>
              <a:t>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C9E4-E4D8-4DB9-A01B-480F99CC8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233-CD9E-4A55-96BD-446A5309D974}" type="datetimeFigureOut">
              <a:rPr lang="en-US" smtClean="0"/>
              <a:pPr/>
              <a:t>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C9E4-E4D8-4DB9-A01B-480F99CC8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233-CD9E-4A55-96BD-446A5309D974}" type="datetimeFigureOut">
              <a:rPr lang="en-US" smtClean="0"/>
              <a:pPr/>
              <a:t>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C9E4-E4D8-4DB9-A01B-480F99CC8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233-CD9E-4A55-96BD-446A5309D974}" type="datetimeFigureOut">
              <a:rPr lang="en-US" smtClean="0"/>
              <a:pPr/>
              <a:t>4/29/2017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C9E4-E4D8-4DB9-A01B-480F99CC8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233-CD9E-4A55-96BD-446A5309D974}" type="datetimeFigureOut">
              <a:rPr lang="en-US" smtClean="0"/>
              <a:pPr/>
              <a:t>4/29/2017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C9E4-E4D8-4DB9-A01B-480F99CC8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233-CD9E-4A55-96BD-446A5309D974}" type="datetimeFigureOut">
              <a:rPr lang="en-US" smtClean="0"/>
              <a:pPr/>
              <a:t>4/29/2017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C9E4-E4D8-4DB9-A01B-480F99CC8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233-CD9E-4A55-96BD-446A5309D974}" type="datetimeFigureOut">
              <a:rPr lang="en-US" smtClean="0"/>
              <a:pPr/>
              <a:t>4/29/2017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C9E4-E4D8-4DB9-A01B-480F99CC8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233-CD9E-4A55-96BD-446A5309D974}" type="datetimeFigureOut">
              <a:rPr lang="en-US" smtClean="0"/>
              <a:pPr/>
              <a:t>4/29/2017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C9E4-E4D8-4DB9-A01B-480F99CC8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233-CD9E-4A55-96BD-446A5309D974}" type="datetimeFigureOut">
              <a:rPr lang="en-US" smtClean="0"/>
              <a:pPr/>
              <a:t>4/29/2017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C9E4-E4D8-4DB9-A01B-480F99CC8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8233-CD9E-4A55-96BD-446A5309D974}" type="datetimeFigureOut">
              <a:rPr lang="en-US" smtClean="0"/>
              <a:pPr/>
              <a:t>4/29/2017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9C9E4-E4D8-4DB9-A01B-480F99CC8D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20170421_174918198.jpg"/>
          <p:cNvPicPr>
            <a:picLocks noChangeAspect="1"/>
          </p:cNvPicPr>
          <p:nvPr/>
        </p:nvPicPr>
        <p:blipFill>
          <a:blip r:embed="rId2" cstate="print"/>
          <a:srcRect l="22339" t="14017" r="27727" b="15899"/>
          <a:stretch>
            <a:fillRect/>
          </a:stretch>
        </p:blipFill>
        <p:spPr>
          <a:xfrm>
            <a:off x="5715008" y="2857496"/>
            <a:ext cx="3257542" cy="2571744"/>
          </a:xfrm>
          <a:prstGeom prst="rect">
            <a:avLst/>
          </a:prstGeom>
        </p:spPr>
      </p:pic>
      <p:pic>
        <p:nvPicPr>
          <p:cNvPr id="6" name="Picture 5" descr="IMG_20170421_1749487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3929066"/>
            <a:ext cx="4086182" cy="2298477"/>
          </a:xfrm>
          <a:prstGeom prst="rect">
            <a:avLst/>
          </a:prstGeom>
        </p:spPr>
      </p:pic>
      <p:pic>
        <p:nvPicPr>
          <p:cNvPr id="11266" name="Picture 2" descr="Image result for raspberry pi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789038" cy="397031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857752" y="714356"/>
            <a:ext cx="47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odoni MT Black" pitchFamily="18" charset="0"/>
              </a:rPr>
              <a:t>RASPBERRY </a:t>
            </a:r>
          </a:p>
          <a:p>
            <a:pPr algn="ctr"/>
            <a:r>
              <a:rPr lang="en-US" sz="3600" b="1" dirty="0" smtClean="0">
                <a:latin typeface="Bodoni MT Black" pitchFamily="18" charset="0"/>
              </a:rPr>
              <a:t>PI</a:t>
            </a:r>
            <a:endParaRPr lang="en-IN" sz="3600" b="1" dirty="0">
              <a:latin typeface="Bodoni MT Black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88" y="5500702"/>
            <a:ext cx="242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doni MT Black" pitchFamily="18" charset="0"/>
              </a:rPr>
              <a:t>BMP180 SENSOR</a:t>
            </a:r>
            <a:endParaRPr lang="en-IN" sz="3200" b="1" dirty="0">
              <a:latin typeface="Bodoni MT Blac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6072206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odoni MT Black" pitchFamily="18" charset="0"/>
              </a:rPr>
              <a:t>LCD 16x2 MODULE</a:t>
            </a:r>
            <a:endParaRPr lang="en-IN" sz="3600" b="1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MP180-Module-Setup.png"/>
          <p:cNvPicPr>
            <a:picLocks noChangeAspect="1"/>
          </p:cNvPicPr>
          <p:nvPr/>
        </p:nvPicPr>
        <p:blipFill>
          <a:blip r:embed="rId2"/>
          <a:srcRect t="14445" r="51159"/>
          <a:stretch>
            <a:fillRect/>
          </a:stretch>
        </p:blipFill>
        <p:spPr>
          <a:xfrm rot="5400000">
            <a:off x="2113594" y="-327699"/>
            <a:ext cx="5000638" cy="8370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910" y="357166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Connecting BMP module to Raspberry Pi</a:t>
            </a:r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14290"/>
            <a:ext cx="4572032" cy="635795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/>
              <a:t>import </a:t>
            </a:r>
            <a:r>
              <a:rPr lang="en-IN" sz="2000" b="1" dirty="0" err="1" smtClean="0"/>
              <a:t>json</a:t>
            </a:r>
            <a:endParaRPr lang="en-IN" sz="2000" b="1" dirty="0"/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import </a:t>
            </a:r>
            <a:r>
              <a:rPr lang="en-IN" sz="2000" b="1" dirty="0" err="1" smtClean="0">
                <a:solidFill>
                  <a:srgbClr val="0070C0"/>
                </a:solidFill>
              </a:rPr>
              <a:t>Adafruit_CharLCD</a:t>
            </a:r>
            <a:r>
              <a:rPr lang="en-IN" sz="2000" b="1" dirty="0" smtClean="0">
                <a:solidFill>
                  <a:srgbClr val="0070C0"/>
                </a:solidFill>
              </a:rPr>
              <a:t> </a:t>
            </a:r>
            <a:r>
              <a:rPr lang="en-IN" sz="2000" b="1" dirty="0">
                <a:solidFill>
                  <a:srgbClr val="0070C0"/>
                </a:solidFill>
              </a:rPr>
              <a:t>as </a:t>
            </a:r>
            <a:r>
              <a:rPr lang="en-IN" sz="2000" b="1" dirty="0" smtClean="0">
                <a:solidFill>
                  <a:srgbClr val="0070C0"/>
                </a:solidFill>
              </a:rPr>
              <a:t>LCD</a:t>
            </a:r>
          </a:p>
          <a:p>
            <a:pPr>
              <a:buNone/>
            </a:pPr>
            <a:r>
              <a:rPr lang="en-IN" sz="2000" b="1" dirty="0" smtClean="0"/>
              <a:t>from </a:t>
            </a:r>
            <a:r>
              <a:rPr lang="en-IN" sz="2000" b="1" dirty="0" err="1" smtClean="0"/>
              <a:t>datetime</a:t>
            </a:r>
            <a:r>
              <a:rPr lang="en-IN" sz="2000" b="1" dirty="0" smtClean="0"/>
              <a:t> </a:t>
            </a:r>
            <a:r>
              <a:rPr lang="en-IN" sz="2000" b="1" dirty="0"/>
              <a:t>import </a:t>
            </a:r>
            <a:r>
              <a:rPr lang="en-IN" sz="2000" b="1" dirty="0" err="1" smtClean="0"/>
              <a:t>datetime</a:t>
            </a:r>
            <a:endParaRPr lang="en-IN" sz="2000" b="1" dirty="0"/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import Adafruit_BMP.BMP085 </a:t>
            </a:r>
            <a:r>
              <a:rPr lang="en-IN" sz="2000" b="1" dirty="0">
                <a:solidFill>
                  <a:srgbClr val="FF0000"/>
                </a:solidFill>
              </a:rPr>
              <a:t>as </a:t>
            </a:r>
            <a:r>
              <a:rPr lang="en-IN" sz="2000" b="1" dirty="0" smtClean="0">
                <a:solidFill>
                  <a:srgbClr val="FF0000"/>
                </a:solidFill>
              </a:rPr>
              <a:t>BMP085</a:t>
            </a:r>
          </a:p>
          <a:p>
            <a:pPr>
              <a:buNone/>
            </a:pPr>
            <a:r>
              <a:rPr lang="en-IN" sz="2000" b="1" dirty="0" smtClean="0"/>
              <a:t>import time</a:t>
            </a:r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lcd_rs</a:t>
            </a:r>
            <a:r>
              <a:rPr lang="en-IN" sz="2000" b="1" dirty="0" smtClean="0">
                <a:solidFill>
                  <a:srgbClr val="0070C0"/>
                </a:solidFill>
              </a:rPr>
              <a:t>=25,  </a:t>
            </a:r>
            <a:r>
              <a:rPr lang="en-IN" sz="2000" b="1" dirty="0" err="1" smtClean="0">
                <a:solidFill>
                  <a:srgbClr val="0070C0"/>
                </a:solidFill>
              </a:rPr>
              <a:t>lcd_en</a:t>
            </a:r>
            <a:r>
              <a:rPr lang="en-IN" sz="2000" b="1" dirty="0" smtClean="0">
                <a:solidFill>
                  <a:srgbClr val="0070C0"/>
                </a:solidFill>
              </a:rPr>
              <a:t>=24, lcd_d4=23, lcd_d5=17, lcd_d6=18, lcd_d7=22, </a:t>
            </a:r>
            <a:r>
              <a:rPr lang="en-IN" sz="2000" b="1" dirty="0" err="1" smtClean="0">
                <a:solidFill>
                  <a:srgbClr val="0070C0"/>
                </a:solidFill>
              </a:rPr>
              <a:t>lcd_backlight</a:t>
            </a:r>
            <a:r>
              <a:rPr lang="en-IN" sz="2000" b="1" dirty="0" smtClean="0">
                <a:solidFill>
                  <a:srgbClr val="0070C0"/>
                </a:solidFill>
              </a:rPr>
              <a:t>=4, </a:t>
            </a:r>
            <a:r>
              <a:rPr lang="en-IN" sz="2000" b="1" dirty="0" err="1" smtClean="0">
                <a:solidFill>
                  <a:srgbClr val="0070C0"/>
                </a:solidFill>
              </a:rPr>
              <a:t>lcd_columns</a:t>
            </a:r>
            <a:r>
              <a:rPr lang="en-IN" sz="2000" b="1" dirty="0" smtClean="0">
                <a:solidFill>
                  <a:srgbClr val="0070C0"/>
                </a:solidFill>
              </a:rPr>
              <a:t>=16 , </a:t>
            </a:r>
            <a:r>
              <a:rPr lang="en-IN" sz="2000" b="1" dirty="0" err="1" smtClean="0">
                <a:solidFill>
                  <a:srgbClr val="0070C0"/>
                </a:solidFill>
              </a:rPr>
              <a:t>lcd_rows</a:t>
            </a:r>
            <a:r>
              <a:rPr lang="en-IN" sz="2000" b="1" dirty="0" smtClean="0">
                <a:solidFill>
                  <a:srgbClr val="0070C0"/>
                </a:solidFill>
              </a:rPr>
              <a:t>=2</a:t>
            </a:r>
          </a:p>
          <a:p>
            <a:pPr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lcd</a:t>
            </a:r>
            <a:r>
              <a:rPr lang="en-IN" sz="2000" b="1" dirty="0" smtClean="0">
                <a:solidFill>
                  <a:srgbClr val="0070C0"/>
                </a:solidFill>
              </a:rPr>
              <a:t>=</a:t>
            </a:r>
            <a:r>
              <a:rPr lang="en-IN" sz="2000" b="1" dirty="0" err="1" smtClean="0">
                <a:solidFill>
                  <a:srgbClr val="0070C0"/>
                </a:solidFill>
              </a:rPr>
              <a:t>LCD.Adafruit_CharLCD</a:t>
            </a:r>
            <a:r>
              <a:rPr lang="en-IN" sz="2000" b="1" dirty="0" smtClean="0">
                <a:solidFill>
                  <a:srgbClr val="0070C0"/>
                </a:solidFill>
              </a:rPr>
              <a:t>(lcd_rs,lcd_en,lcd_d4,lcd_d5,lcd_d6,lcd_d7,lcd_columns,lcd_rows,lcd_backlight)</a:t>
            </a:r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sensor = BMP085.BMP085()</a:t>
            </a:r>
          </a:p>
          <a:p>
            <a:pPr>
              <a:buNone/>
            </a:pPr>
            <a:endParaRPr lang="en-IN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86314" y="357166"/>
            <a:ext cx="435768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now = </a:t>
            </a:r>
            <a:r>
              <a:rPr lang="en-IN" sz="2000" b="1" dirty="0" err="1" smtClean="0">
                <a:solidFill>
                  <a:srgbClr val="FF0000"/>
                </a:solidFill>
              </a:rPr>
              <a:t>datetime.now</a:t>
            </a:r>
            <a:r>
              <a:rPr lang="en-IN" sz="2000" b="1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day=</a:t>
            </a:r>
            <a:r>
              <a:rPr lang="en-IN" sz="2000" b="1" dirty="0" err="1" smtClean="0">
                <a:solidFill>
                  <a:srgbClr val="FF0000"/>
                </a:solidFill>
              </a:rPr>
              <a:t>now.strftime</a:t>
            </a:r>
            <a:r>
              <a:rPr lang="en-IN" sz="2000" b="1" dirty="0" smtClean="0">
                <a:solidFill>
                  <a:srgbClr val="FF0000"/>
                </a:solidFill>
              </a:rPr>
              <a:t>("%A")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month=</a:t>
            </a:r>
            <a:r>
              <a:rPr lang="en-IN" sz="2000" b="1" dirty="0" err="1" smtClean="0">
                <a:solidFill>
                  <a:srgbClr val="FF0000"/>
                </a:solidFill>
              </a:rPr>
              <a:t>now.strftime</a:t>
            </a:r>
            <a:r>
              <a:rPr lang="en-IN" sz="2000" b="1" dirty="0" smtClean="0">
                <a:solidFill>
                  <a:srgbClr val="FF0000"/>
                </a:solidFill>
              </a:rPr>
              <a:t>('%B')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temp=float(</a:t>
            </a:r>
            <a:r>
              <a:rPr lang="en-IN" sz="2000" b="1" dirty="0" err="1" smtClean="0">
                <a:solidFill>
                  <a:srgbClr val="FF0000"/>
                </a:solidFill>
              </a:rPr>
              <a:t>sensor.read_temperature</a:t>
            </a:r>
            <a:r>
              <a:rPr lang="en-IN" sz="2000" b="1" dirty="0" smtClean="0">
                <a:solidFill>
                  <a:srgbClr val="FF0000"/>
                </a:solidFill>
              </a:rPr>
              <a:t>())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pressure=float(</a:t>
            </a:r>
            <a:r>
              <a:rPr lang="en-IN" sz="2000" b="1" dirty="0" err="1" smtClean="0">
                <a:solidFill>
                  <a:srgbClr val="FF0000"/>
                </a:solidFill>
              </a:rPr>
              <a:t>sensor.read_pressure</a:t>
            </a:r>
            <a:r>
              <a:rPr lang="en-IN" sz="2000" b="1" dirty="0" smtClean="0">
                <a:solidFill>
                  <a:srgbClr val="FF0000"/>
                </a:solidFill>
              </a:rPr>
              <a:t>())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alt=float(</a:t>
            </a:r>
            <a:r>
              <a:rPr lang="en-IN" sz="2000" b="1" dirty="0" err="1" smtClean="0">
                <a:solidFill>
                  <a:srgbClr val="FF0000"/>
                </a:solidFill>
              </a:rPr>
              <a:t>sensor.read_altitude</a:t>
            </a:r>
            <a:r>
              <a:rPr lang="en-IN" sz="2000" b="1" dirty="0" smtClean="0">
                <a:solidFill>
                  <a:srgbClr val="FF0000"/>
                </a:solidFill>
              </a:rPr>
              <a:t>())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FF0000"/>
                </a:solidFill>
              </a:rPr>
              <a:t>slp</a:t>
            </a:r>
            <a:r>
              <a:rPr lang="en-IN" sz="2000" b="1" dirty="0" smtClean="0">
                <a:solidFill>
                  <a:srgbClr val="FF0000"/>
                </a:solidFill>
              </a:rPr>
              <a:t>=float(</a:t>
            </a:r>
            <a:r>
              <a:rPr lang="en-IN" sz="2000" b="1" dirty="0" err="1" smtClean="0">
                <a:solidFill>
                  <a:srgbClr val="FF0000"/>
                </a:solidFill>
              </a:rPr>
              <a:t>sensor.read_sealevel_pressure</a:t>
            </a:r>
            <a:r>
              <a:rPr lang="en-IN" sz="2000" b="1" dirty="0" smtClean="0">
                <a:solidFill>
                  <a:srgbClr val="FF0000"/>
                </a:solidFill>
              </a:rPr>
              <a:t>())</a:t>
            </a:r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err="1" smtClean="0"/>
              <a:t>sensorr</a:t>
            </a:r>
            <a:r>
              <a:rPr lang="en-IN" sz="2000" b="1" dirty="0" smtClean="0"/>
              <a:t> = {}      </a:t>
            </a:r>
          </a:p>
          <a:p>
            <a:pPr>
              <a:buNone/>
            </a:pPr>
            <a:r>
              <a:rPr lang="en-IN" sz="2000" b="1" dirty="0" err="1" smtClean="0"/>
              <a:t>sensorr</a:t>
            </a:r>
            <a:r>
              <a:rPr lang="en-IN" sz="2000" b="1" dirty="0" smtClean="0"/>
              <a:t>['today'] = {}</a:t>
            </a:r>
          </a:p>
          <a:p>
            <a:pPr>
              <a:buNone/>
            </a:pPr>
            <a:r>
              <a:rPr lang="en-IN" sz="2000" b="1" dirty="0" err="1" smtClean="0"/>
              <a:t>sensorr</a:t>
            </a:r>
            <a:r>
              <a:rPr lang="en-IN" sz="2000" b="1" dirty="0" smtClean="0"/>
              <a:t>['today']['date']=[]</a:t>
            </a:r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err="1" smtClean="0"/>
              <a:t>sensorr</a:t>
            </a:r>
            <a:r>
              <a:rPr lang="en-IN" sz="2000" b="1" dirty="0" smtClean="0"/>
              <a:t>['today']['date'].append({ 'day': day, 'month': </a:t>
            </a:r>
            <a:r>
              <a:rPr lang="en-IN" sz="2000" b="1" dirty="0" err="1" smtClean="0"/>
              <a:t>now.month</a:t>
            </a:r>
            <a:r>
              <a:rPr lang="en-IN" sz="2000" b="1" dirty="0" smtClean="0"/>
              <a:t>, '</a:t>
            </a:r>
            <a:r>
              <a:rPr lang="en-IN" sz="2000" b="1" dirty="0" err="1" smtClean="0"/>
              <a:t>monthname</a:t>
            </a:r>
            <a:r>
              <a:rPr lang="en-IN" sz="2000" b="1" dirty="0" smtClean="0"/>
              <a:t>': month, 'pressure': pressure, 'temperature': temp, '</a:t>
            </a:r>
            <a:r>
              <a:rPr lang="en-IN" sz="2000" b="1" dirty="0" err="1" smtClean="0"/>
              <a:t>altitude':alt</a:t>
            </a:r>
            <a:r>
              <a:rPr lang="en-IN" sz="2000" b="1" dirty="0" smtClean="0"/>
              <a:t>, '</a:t>
            </a:r>
            <a:r>
              <a:rPr lang="en-IN" sz="2000" b="1" dirty="0" err="1" smtClean="0"/>
              <a:t>sealevelpressure':slp</a:t>
            </a:r>
            <a:r>
              <a:rPr lang="en-IN" sz="2000" b="1" dirty="0" smtClean="0"/>
              <a:t>}) </a:t>
            </a:r>
            <a:br>
              <a:rPr lang="en-IN" sz="2000" b="1" dirty="0" smtClean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endParaRPr lang="en-IN" sz="2000" b="1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571604" y="3429000"/>
            <a:ext cx="64294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57158" y="142852"/>
            <a:ext cx="82296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800" b="1" dirty="0" smtClean="0"/>
              <a:t>with open('data.txt', 'w') as </a:t>
            </a:r>
            <a:r>
              <a:rPr lang="en-IN" sz="1800" b="1" dirty="0" err="1" smtClean="0"/>
              <a:t>outfile</a:t>
            </a:r>
            <a:r>
              <a:rPr lang="en-IN" sz="1800" b="1" dirty="0" smtClean="0"/>
              <a:t>:</a:t>
            </a:r>
          </a:p>
          <a:p>
            <a:pPr>
              <a:buNone/>
            </a:pPr>
            <a:r>
              <a:rPr lang="en-IN" sz="1800" b="1" dirty="0"/>
              <a:t>	</a:t>
            </a:r>
            <a:r>
              <a:rPr lang="en-IN" sz="1800" b="1" dirty="0" err="1" smtClean="0"/>
              <a:t>json.dump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sensorr</a:t>
            </a:r>
            <a:r>
              <a:rPr lang="en-IN" sz="1800" b="1" dirty="0" smtClean="0"/>
              <a:t>, </a:t>
            </a:r>
            <a:r>
              <a:rPr lang="en-IN" sz="1800" b="1" dirty="0" err="1" smtClean="0"/>
              <a:t>outfile</a:t>
            </a:r>
            <a:r>
              <a:rPr lang="en-IN" sz="1800" b="1" dirty="0" smtClean="0"/>
              <a:t>)</a:t>
            </a:r>
            <a:br>
              <a:rPr lang="en-IN" sz="1800" b="1" dirty="0" smtClean="0"/>
            </a:br>
            <a:endParaRPr lang="en-IN" sz="1800" b="1" dirty="0" smtClean="0"/>
          </a:p>
          <a:p>
            <a:pPr>
              <a:buNone/>
            </a:pPr>
            <a:r>
              <a:rPr lang="en-IN" sz="1800" b="1" dirty="0" smtClean="0"/>
              <a:t>with open('data.txt') as </a:t>
            </a:r>
            <a:r>
              <a:rPr lang="en-IN" sz="1800" b="1" dirty="0" err="1" smtClean="0"/>
              <a:t>json_file</a:t>
            </a:r>
            <a:r>
              <a:rPr lang="en-IN" sz="1800" b="1" dirty="0" smtClean="0"/>
              <a:t>:</a:t>
            </a:r>
          </a:p>
          <a:p>
            <a:pPr>
              <a:buNone/>
            </a:pPr>
            <a:r>
              <a:rPr lang="en-IN" sz="1800" b="1" dirty="0"/>
              <a:t>	</a:t>
            </a:r>
            <a:r>
              <a:rPr lang="en-IN" sz="1800" b="1" dirty="0" smtClean="0"/>
              <a:t>data = </a:t>
            </a:r>
            <a:r>
              <a:rPr lang="en-IN" sz="1800" b="1" dirty="0" err="1" smtClean="0"/>
              <a:t>json.load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json_file</a:t>
            </a:r>
            <a:r>
              <a:rPr lang="en-IN" sz="1800" b="1" dirty="0" smtClean="0"/>
              <a:t>)</a:t>
            </a:r>
            <a:br>
              <a:rPr lang="en-IN" sz="1800" b="1" dirty="0" smtClean="0"/>
            </a:br>
            <a:r>
              <a:rPr lang="en-IN" sz="1800" b="1" dirty="0" smtClean="0"/>
              <a:t> for p in data['today']['date']:</a:t>
            </a:r>
            <a:endParaRPr lang="en-IN" sz="1800" b="1" dirty="0"/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		</a:t>
            </a:r>
            <a:r>
              <a:rPr lang="en-IN" sz="1800" b="1" dirty="0" err="1" smtClean="0">
                <a:solidFill>
                  <a:srgbClr val="0070C0"/>
                </a:solidFill>
              </a:rPr>
              <a:t>lcd.message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str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datetime.now</a:t>
            </a:r>
            <a:r>
              <a:rPr lang="en-IN" sz="1800" b="1" dirty="0" smtClean="0">
                <a:solidFill>
                  <a:srgbClr val="0070C0"/>
                </a:solidFill>
              </a:rPr>
              <a:t>()))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lcd.message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str</a:t>
            </a:r>
            <a:r>
              <a:rPr lang="en-IN" sz="1800" b="1" dirty="0" smtClean="0">
                <a:solidFill>
                  <a:srgbClr val="0070C0"/>
                </a:solidFill>
              </a:rPr>
              <a:t>('\</a:t>
            </a:r>
            <a:r>
              <a:rPr lang="en-IN" sz="1800" b="1" dirty="0" err="1" smtClean="0">
                <a:solidFill>
                  <a:srgbClr val="0070C0"/>
                </a:solidFill>
              </a:rPr>
              <a:t>nTemp</a:t>
            </a:r>
            <a:r>
              <a:rPr lang="en-IN" sz="1800" b="1" dirty="0" smtClean="0">
                <a:solidFill>
                  <a:srgbClr val="0070C0"/>
                </a:solidFill>
              </a:rPr>
              <a:t> = {0:0.2f} *</a:t>
            </a:r>
            <a:r>
              <a:rPr lang="en-IN" sz="1800" b="1" dirty="0" err="1" smtClean="0">
                <a:solidFill>
                  <a:srgbClr val="0070C0"/>
                </a:solidFill>
              </a:rPr>
              <a:t>C'.format</a:t>
            </a:r>
            <a:r>
              <a:rPr lang="en-IN" sz="1800" b="1" dirty="0" smtClean="0">
                <a:solidFill>
                  <a:srgbClr val="0070C0"/>
                </a:solidFill>
              </a:rPr>
              <a:t>(p['temperature'])))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/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time.sleep</a:t>
            </a:r>
            <a:r>
              <a:rPr lang="en-IN" sz="1800" b="1" dirty="0" smtClean="0">
                <a:solidFill>
                  <a:srgbClr val="0070C0"/>
                </a:solidFill>
              </a:rPr>
              <a:t>(5)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lcd.message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str</a:t>
            </a:r>
            <a:r>
              <a:rPr lang="en-IN" sz="1800" b="1" dirty="0" smtClean="0">
                <a:solidFill>
                  <a:srgbClr val="0070C0"/>
                </a:solidFill>
              </a:rPr>
              <a:t>('\n'))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lcd.message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str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datetime.now</a:t>
            </a:r>
            <a:r>
              <a:rPr lang="en-IN" sz="1800" b="1" dirty="0" smtClean="0">
                <a:solidFill>
                  <a:srgbClr val="0070C0"/>
                </a:solidFill>
              </a:rPr>
              <a:t>()))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lcd.message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str</a:t>
            </a:r>
            <a:r>
              <a:rPr lang="en-IN" sz="1800" b="1" dirty="0" smtClean="0">
                <a:solidFill>
                  <a:srgbClr val="0070C0"/>
                </a:solidFill>
              </a:rPr>
              <a:t>('\</a:t>
            </a:r>
            <a:r>
              <a:rPr lang="en-IN" sz="1800" b="1" dirty="0" err="1" smtClean="0">
                <a:solidFill>
                  <a:srgbClr val="0070C0"/>
                </a:solidFill>
              </a:rPr>
              <a:t>nPress</a:t>
            </a:r>
            <a:r>
              <a:rPr lang="en-IN" sz="1800" b="1" dirty="0" smtClean="0">
                <a:solidFill>
                  <a:srgbClr val="0070C0"/>
                </a:solidFill>
              </a:rPr>
              <a:t>={0:0.2f}</a:t>
            </a:r>
            <a:r>
              <a:rPr lang="en-IN" sz="1800" b="1" dirty="0" err="1" smtClean="0">
                <a:solidFill>
                  <a:srgbClr val="0070C0"/>
                </a:solidFill>
              </a:rPr>
              <a:t>Pa'.format</a:t>
            </a:r>
            <a:r>
              <a:rPr lang="en-IN" sz="1800" b="1" dirty="0" smtClean="0">
                <a:solidFill>
                  <a:srgbClr val="0070C0"/>
                </a:solidFill>
              </a:rPr>
              <a:t>(p['pressure'])))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/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time.sleep</a:t>
            </a:r>
            <a:r>
              <a:rPr lang="en-IN" sz="1800" b="1" dirty="0" smtClean="0">
                <a:solidFill>
                  <a:srgbClr val="0070C0"/>
                </a:solidFill>
              </a:rPr>
              <a:t>(5)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lcd.message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str</a:t>
            </a:r>
            <a:r>
              <a:rPr lang="en-IN" sz="1800" b="1" dirty="0" smtClean="0">
                <a:solidFill>
                  <a:srgbClr val="0070C0"/>
                </a:solidFill>
              </a:rPr>
              <a:t>('\n'))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lcd.message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str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datetime.now</a:t>
            </a:r>
            <a:r>
              <a:rPr lang="en-IN" sz="1800" b="1" dirty="0" smtClean="0">
                <a:solidFill>
                  <a:srgbClr val="0070C0"/>
                </a:solidFill>
              </a:rPr>
              <a:t>()))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lcd.message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str</a:t>
            </a:r>
            <a:r>
              <a:rPr lang="en-IN" sz="1800" b="1" dirty="0" smtClean="0">
                <a:solidFill>
                  <a:srgbClr val="0070C0"/>
                </a:solidFill>
              </a:rPr>
              <a:t>('\</a:t>
            </a:r>
            <a:r>
              <a:rPr lang="en-IN" sz="1800" b="1" dirty="0" err="1" smtClean="0">
                <a:solidFill>
                  <a:srgbClr val="0070C0"/>
                </a:solidFill>
              </a:rPr>
              <a:t>nAltitude</a:t>
            </a:r>
            <a:r>
              <a:rPr lang="en-IN" sz="1800" b="1" dirty="0" smtClean="0">
                <a:solidFill>
                  <a:srgbClr val="0070C0"/>
                </a:solidFill>
              </a:rPr>
              <a:t>={0:0.2f}</a:t>
            </a:r>
            <a:r>
              <a:rPr lang="en-IN" sz="1800" b="1" dirty="0" err="1" smtClean="0">
                <a:solidFill>
                  <a:srgbClr val="0070C0"/>
                </a:solidFill>
              </a:rPr>
              <a:t>m'.format</a:t>
            </a:r>
            <a:r>
              <a:rPr lang="en-IN" sz="1800" b="1" dirty="0" smtClean="0">
                <a:solidFill>
                  <a:srgbClr val="0070C0"/>
                </a:solidFill>
              </a:rPr>
              <a:t>(p['altitude'])))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/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time.sleep</a:t>
            </a:r>
            <a:r>
              <a:rPr lang="en-IN" sz="1800" b="1" dirty="0" smtClean="0">
                <a:solidFill>
                  <a:srgbClr val="0070C0"/>
                </a:solidFill>
              </a:rPr>
              <a:t>(5)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lcd.message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str</a:t>
            </a:r>
            <a:r>
              <a:rPr lang="en-IN" sz="1800" b="1" dirty="0" smtClean="0">
                <a:solidFill>
                  <a:srgbClr val="0070C0"/>
                </a:solidFill>
              </a:rPr>
              <a:t>('\n'))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lcd.message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str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datetime.now</a:t>
            </a:r>
            <a:r>
              <a:rPr lang="en-IN" sz="1800" b="1" dirty="0" smtClean="0">
                <a:solidFill>
                  <a:srgbClr val="0070C0"/>
                </a:solidFill>
              </a:rPr>
              <a:t>()))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>        	</a:t>
            </a:r>
            <a:r>
              <a:rPr lang="en-IN" sz="1800" b="1" dirty="0" err="1" smtClean="0">
                <a:solidFill>
                  <a:srgbClr val="0070C0"/>
                </a:solidFill>
              </a:rPr>
              <a:t>lcd.message</a:t>
            </a:r>
            <a:r>
              <a:rPr lang="en-IN" sz="1800" b="1" dirty="0" smtClean="0">
                <a:solidFill>
                  <a:srgbClr val="0070C0"/>
                </a:solidFill>
              </a:rPr>
              <a:t>(</a:t>
            </a:r>
            <a:r>
              <a:rPr lang="en-IN" sz="1800" b="1" dirty="0" err="1" smtClean="0">
                <a:solidFill>
                  <a:srgbClr val="0070C0"/>
                </a:solidFill>
              </a:rPr>
              <a:t>str</a:t>
            </a:r>
            <a:r>
              <a:rPr lang="en-IN" sz="1800" b="1" dirty="0" smtClean="0">
                <a:solidFill>
                  <a:srgbClr val="0070C0"/>
                </a:solidFill>
              </a:rPr>
              <a:t>('\</a:t>
            </a:r>
            <a:r>
              <a:rPr lang="en-IN" sz="1800" b="1" dirty="0" err="1" smtClean="0">
                <a:solidFill>
                  <a:srgbClr val="0070C0"/>
                </a:solidFill>
              </a:rPr>
              <a:t>nSLP</a:t>
            </a:r>
            <a:r>
              <a:rPr lang="en-IN" sz="1800" b="1" dirty="0" smtClean="0">
                <a:solidFill>
                  <a:srgbClr val="0070C0"/>
                </a:solidFill>
              </a:rPr>
              <a:t>.={0:0.2f} </a:t>
            </a:r>
            <a:r>
              <a:rPr lang="en-IN" sz="1800" b="1" dirty="0" err="1" smtClean="0">
                <a:solidFill>
                  <a:srgbClr val="0070C0"/>
                </a:solidFill>
              </a:rPr>
              <a:t>Pa'.format</a:t>
            </a:r>
            <a:r>
              <a:rPr lang="en-IN" sz="1800" b="1" dirty="0" smtClean="0">
                <a:solidFill>
                  <a:srgbClr val="0070C0"/>
                </a:solidFill>
              </a:rPr>
              <a:t>(p['</a:t>
            </a:r>
            <a:r>
              <a:rPr lang="en-IN" sz="1800" b="1" dirty="0" err="1" smtClean="0">
                <a:solidFill>
                  <a:srgbClr val="0070C0"/>
                </a:solidFill>
              </a:rPr>
              <a:t>sealevelpressure</a:t>
            </a:r>
            <a:r>
              <a:rPr lang="en-IN" sz="1800" b="1" dirty="0" smtClean="0">
                <a:solidFill>
                  <a:srgbClr val="0070C0"/>
                </a:solidFill>
              </a:rPr>
              <a:t>']))) </a:t>
            </a:r>
            <a:br>
              <a:rPr lang="en-IN" sz="1800" b="1" dirty="0" smtClean="0">
                <a:solidFill>
                  <a:srgbClr val="0070C0"/>
                </a:solidFill>
              </a:rPr>
            </a:br>
            <a:r>
              <a:rPr lang="en-IN" sz="1800" b="1" dirty="0" smtClean="0">
                <a:solidFill>
                  <a:srgbClr val="0070C0"/>
                </a:solidFill>
              </a:rPr>
              <a:t/>
            </a:r>
            <a:br>
              <a:rPr lang="en-IN" sz="1800" b="1" dirty="0" smtClean="0">
                <a:solidFill>
                  <a:srgbClr val="0070C0"/>
                </a:solidFill>
              </a:rPr>
            </a:br>
            <a:endParaRPr lang="en-IN" sz="1800" b="1" dirty="0" smtClean="0">
              <a:solidFill>
                <a:srgbClr val="0070C0"/>
              </a:solidFill>
            </a:endParaRPr>
          </a:p>
          <a:p>
            <a:endParaRPr lang="en-IN" sz="1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892" y="285728"/>
            <a:ext cx="8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cd-interfacing.jp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00" r="7000"/>
          <a:stretch>
            <a:fillRect/>
          </a:stretch>
        </p:blipFill>
        <p:spPr>
          <a:xfrm>
            <a:off x="3000396" y="363665"/>
            <a:ext cx="6072198" cy="6494335"/>
          </a:xfrm>
        </p:spPr>
      </p:pic>
      <p:pic>
        <p:nvPicPr>
          <p:cNvPr id="6" name="Picture 5" descr="lcd-display-datasheet-part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62" r="11789"/>
          <a:stretch>
            <a:fillRect/>
          </a:stretch>
        </p:blipFill>
        <p:spPr>
          <a:xfrm>
            <a:off x="285720" y="214290"/>
            <a:ext cx="3143272" cy="50720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0" y="642918"/>
            <a:ext cx="357190" cy="214314"/>
          </a:xfrm>
          <a:prstGeom prst="right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0" y="928670"/>
            <a:ext cx="357190" cy="214314"/>
          </a:xfrm>
          <a:prstGeom prst="right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0" y="1214422"/>
            <a:ext cx="357190" cy="214314"/>
          </a:xfrm>
          <a:prstGeom prst="right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0" y="1500174"/>
            <a:ext cx="357190" cy="214314"/>
          </a:xfrm>
          <a:prstGeom prst="right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0" y="1785926"/>
            <a:ext cx="357190" cy="214314"/>
          </a:xfrm>
          <a:prstGeom prst="right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0" y="2071678"/>
            <a:ext cx="357190" cy="214314"/>
          </a:xfrm>
          <a:prstGeom prst="right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0" y="3571876"/>
            <a:ext cx="357190" cy="214314"/>
          </a:xfrm>
          <a:prstGeom prst="right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0" y="3857628"/>
            <a:ext cx="357190" cy="214314"/>
          </a:xfrm>
          <a:prstGeom prst="right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0" y="4143380"/>
            <a:ext cx="357190" cy="214314"/>
          </a:xfrm>
          <a:prstGeom prst="right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0" y="5000636"/>
            <a:ext cx="357190" cy="214314"/>
          </a:xfrm>
          <a:prstGeom prst="right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0" y="4714884"/>
            <a:ext cx="357190" cy="214314"/>
          </a:xfrm>
          <a:prstGeom prst="right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0" y="4429132"/>
            <a:ext cx="357190" cy="214314"/>
          </a:xfrm>
          <a:prstGeom prst="right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214942" y="471488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7818" y="471488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0218" y="4702742"/>
            <a:ext cx="28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3570" y="471488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86446" y="471488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29322" y="471488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57950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0826" y="46434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15140" y="40005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16" y="46434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00892" y="42148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86644" y="43576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16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720" y="5473005"/>
            <a:ext cx="371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odoni MT Black" pitchFamily="18" charset="0"/>
              </a:rPr>
              <a:t>CONNECTING LCD TO RASPBERRY PI</a:t>
            </a:r>
            <a:endParaRPr lang="en-IN" sz="2800" b="1" dirty="0">
              <a:latin typeface="Bodoni MT Black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272" y="428604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CODE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0170421_17352954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5821" t="12500" r="5079" b="28125"/>
          <a:stretch>
            <a:fillRect/>
          </a:stretch>
        </p:blipFill>
        <p:spPr>
          <a:xfrm>
            <a:off x="500034" y="857232"/>
            <a:ext cx="4229882" cy="1785950"/>
          </a:xfrm>
        </p:spPr>
      </p:pic>
      <p:pic>
        <p:nvPicPr>
          <p:cNvPr id="5" name="Picture 4" descr="IMG_20170421_173533385.jpg"/>
          <p:cNvPicPr>
            <a:picLocks noChangeAspect="1"/>
          </p:cNvPicPr>
          <p:nvPr/>
        </p:nvPicPr>
        <p:blipFill>
          <a:blip r:embed="rId3" cstate="print"/>
          <a:srcRect l="19335" t="25694" r="8593" b="18750"/>
          <a:stretch>
            <a:fillRect/>
          </a:stretch>
        </p:blipFill>
        <p:spPr>
          <a:xfrm>
            <a:off x="4929190" y="928670"/>
            <a:ext cx="3954094" cy="1714512"/>
          </a:xfrm>
          <a:prstGeom prst="rect">
            <a:avLst/>
          </a:prstGeom>
        </p:spPr>
      </p:pic>
      <p:pic>
        <p:nvPicPr>
          <p:cNvPr id="6" name="Picture 5" descr="IMG_20170421_173538113.jpg"/>
          <p:cNvPicPr>
            <a:picLocks noChangeAspect="1"/>
          </p:cNvPicPr>
          <p:nvPr/>
        </p:nvPicPr>
        <p:blipFill>
          <a:blip r:embed="rId4" cstate="print"/>
          <a:srcRect l="16544" t="17646" r="10662" b="20588"/>
          <a:stretch>
            <a:fillRect/>
          </a:stretch>
        </p:blipFill>
        <p:spPr>
          <a:xfrm>
            <a:off x="571471" y="3000372"/>
            <a:ext cx="4071967" cy="1943439"/>
          </a:xfrm>
          <a:prstGeom prst="rect">
            <a:avLst/>
          </a:prstGeom>
        </p:spPr>
      </p:pic>
      <p:pic>
        <p:nvPicPr>
          <p:cNvPr id="7" name="Picture 6" descr="IMG_20170421_173543365.jpg"/>
          <p:cNvPicPr>
            <a:picLocks noChangeAspect="1"/>
          </p:cNvPicPr>
          <p:nvPr/>
        </p:nvPicPr>
        <p:blipFill>
          <a:blip r:embed="rId5" cstate="print"/>
          <a:srcRect l="21507" t="14706" r="10661" b="23529"/>
          <a:stretch>
            <a:fillRect/>
          </a:stretch>
        </p:blipFill>
        <p:spPr>
          <a:xfrm>
            <a:off x="4929189" y="3071810"/>
            <a:ext cx="3765803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152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Chehak Nayar</dc:creator>
  <cp:lastModifiedBy>Chehak Nayar</cp:lastModifiedBy>
  <cp:revision>39</cp:revision>
  <dcterms:created xsi:type="dcterms:W3CDTF">2017-04-21T13:22:43Z</dcterms:created>
  <dcterms:modified xsi:type="dcterms:W3CDTF">2017-04-29T04:21:08Z</dcterms:modified>
</cp:coreProperties>
</file>