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Libre Bodoni"/>
      <p:regular r:id="rId24"/>
      <p:bold r:id="rId25"/>
      <p:italic r:id="rId26"/>
      <p:boldItalic r:id="rId27"/>
    </p:embeddedFont>
    <p:embeddedFont>
      <p:font typeface="Asap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ibreBodoni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Bodoni-italic.fntdata"/><Relationship Id="rId25" Type="http://schemas.openxmlformats.org/officeDocument/2006/relationships/font" Target="fonts/LibreBodoni-bold.fntdata"/><Relationship Id="rId28" Type="http://schemas.openxmlformats.org/officeDocument/2006/relationships/font" Target="fonts/Asap-regular.fntdata"/><Relationship Id="rId27" Type="http://schemas.openxmlformats.org/officeDocument/2006/relationships/font" Target="fonts/LibreBodoni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sap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sap-boldItalic.fntdata"/><Relationship Id="rId30" Type="http://schemas.openxmlformats.org/officeDocument/2006/relationships/font" Target="fonts/Asap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4f8d9e8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4f8d9e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https://github.com/raspberrymilkyway/blockchain-project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45f38c9ad5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45f38c9ad5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318079168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318079168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45f38c9ad5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145f38c9ad5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80ff21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80ff21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80ff219f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80ff219f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fe29420a6a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fe29420a6a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presentation: https://youtu.be/EhfaThwgMBI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46cc11a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46cc11a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https://github.com/raspberrymilkyway/blockchain-project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fe29420a6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fe29420a6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fe29420a6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fe29420a6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468f0f6af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468f0f6af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8ba8b33e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8ba8b33e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e8ba8b33e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e8ba8b33e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8ba8b33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8ba8b33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45f38c9ad5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45f38c9ad5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45f38c9ad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45f38c9ad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45f38c9ad5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45f38c9ad5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5f38c9ad5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5f38c9ad5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45f38c9ad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45f38c9ad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242" y="-14584"/>
            <a:ext cx="2310969" cy="2187617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Libre Bodoni"/>
              <a:buNone/>
              <a:defRPr sz="5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 rot="10800000">
            <a:off x="6251817" y="40069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10800" y="0"/>
            <a:ext cx="1633200" cy="1802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93492" y="3410258"/>
            <a:ext cx="1535700" cy="19506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474675" y="3811675"/>
            <a:ext cx="1129625" cy="1115550"/>
            <a:chOff x="623875" y="3501825"/>
            <a:chExt cx="1129625" cy="1115550"/>
          </a:xfrm>
        </p:grpSpPr>
        <p:sp>
          <p:nvSpPr>
            <p:cNvPr id="16" name="Google Shape;16;p2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6640" y="1126"/>
            <a:ext cx="991618" cy="1062338"/>
            <a:chOff x="5368525" y="1294325"/>
            <a:chExt cx="1227250" cy="1314775"/>
          </a:xfrm>
        </p:grpSpPr>
        <p:sp>
          <p:nvSpPr>
            <p:cNvPr id="28" name="Google Shape;28;p2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-6650" y="3715975"/>
            <a:ext cx="1746675" cy="1445450"/>
            <a:chOff x="763475" y="1235400"/>
            <a:chExt cx="1746675" cy="1445450"/>
          </a:xfrm>
        </p:grpSpPr>
        <p:sp>
          <p:nvSpPr>
            <p:cNvPr id="32" name="Google Shape;32;p2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7075" y="2803712"/>
            <a:ext cx="289655" cy="212480"/>
          </a:xfrm>
          <a:custGeom>
            <a:rect b="b" l="l" r="r" t="t"/>
            <a:pathLst>
              <a:path extrusionOk="0" h="5589" w="7619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rot="1765939">
            <a:off x="333689" y="3209417"/>
            <a:ext cx="424664" cy="420321"/>
          </a:xfrm>
          <a:custGeom>
            <a:rect b="b" l="l" r="r" t="t"/>
            <a:pathLst>
              <a:path extrusionOk="0" h="7424" w="7501">
                <a:moveTo>
                  <a:pt x="3361" y="0"/>
                </a:moveTo>
                <a:cubicBezTo>
                  <a:pt x="2676" y="0"/>
                  <a:pt x="2022" y="344"/>
                  <a:pt x="1500" y="801"/>
                </a:cubicBezTo>
                <a:cubicBezTo>
                  <a:pt x="595" y="1623"/>
                  <a:pt x="36" y="2825"/>
                  <a:pt x="12" y="4052"/>
                </a:cubicBezTo>
                <a:cubicBezTo>
                  <a:pt x="0" y="4421"/>
                  <a:pt x="48" y="4790"/>
                  <a:pt x="143" y="5147"/>
                </a:cubicBezTo>
                <a:cubicBezTo>
                  <a:pt x="534" y="6484"/>
                  <a:pt x="1907" y="7423"/>
                  <a:pt x="3303" y="7423"/>
                </a:cubicBezTo>
                <a:cubicBezTo>
                  <a:pt x="3436" y="7423"/>
                  <a:pt x="3570" y="7415"/>
                  <a:pt x="3703" y="7397"/>
                </a:cubicBezTo>
                <a:cubicBezTo>
                  <a:pt x="7501" y="6921"/>
                  <a:pt x="7477" y="2456"/>
                  <a:pt x="4834" y="551"/>
                </a:cubicBezTo>
                <a:cubicBezTo>
                  <a:pt x="4465" y="289"/>
                  <a:pt x="4048" y="75"/>
                  <a:pt x="3608" y="15"/>
                </a:cubicBezTo>
                <a:cubicBezTo>
                  <a:pt x="3525" y="5"/>
                  <a:pt x="3443" y="0"/>
                  <a:pt x="3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57813" y="2971675"/>
            <a:ext cx="158225" cy="160525"/>
          </a:xfrm>
          <a:custGeom>
            <a:rect b="b" l="l" r="r" t="t"/>
            <a:pathLst>
              <a:path extrusionOk="0" h="6421" w="6329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56138" y="2545475"/>
            <a:ext cx="158225" cy="160525"/>
          </a:xfrm>
          <a:custGeom>
            <a:rect b="b" l="l" r="r" t="t"/>
            <a:pathLst>
              <a:path extrusionOk="0" h="6421" w="6329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042225" y="0"/>
            <a:ext cx="2101775" cy="1341250"/>
            <a:chOff x="4946725" y="3223150"/>
            <a:chExt cx="2101775" cy="1341250"/>
          </a:xfrm>
        </p:grpSpPr>
        <p:sp>
          <p:nvSpPr>
            <p:cNvPr id="43" name="Google Shape;43;p2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 flipH="1">
            <a:off x="8335482" y="4088275"/>
            <a:ext cx="689368" cy="618657"/>
          </a:xfrm>
          <a:custGeom>
            <a:rect b="b" l="l" r="r" t="t"/>
            <a:pathLst>
              <a:path extrusionOk="0" h="7074" w="7883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 flipH="1">
            <a:off x="77382" y="1089025"/>
            <a:ext cx="689368" cy="618657"/>
          </a:xfrm>
          <a:custGeom>
            <a:rect b="b" l="l" r="r" t="t"/>
            <a:pathLst>
              <a:path extrusionOk="0" h="7074" w="7883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1"/>
          <p:cNvGrpSpPr/>
          <p:nvPr/>
        </p:nvGrpSpPr>
        <p:grpSpPr>
          <a:xfrm flipH="1" rot="10800000">
            <a:off x="7071392" y="3762325"/>
            <a:ext cx="2101775" cy="1341250"/>
            <a:chOff x="4946725" y="3223150"/>
            <a:chExt cx="2101775" cy="1341250"/>
          </a:xfrm>
        </p:grpSpPr>
        <p:sp>
          <p:nvSpPr>
            <p:cNvPr id="292" name="Google Shape;292;p11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1"/>
          <p:cNvGrpSpPr/>
          <p:nvPr/>
        </p:nvGrpSpPr>
        <p:grpSpPr>
          <a:xfrm>
            <a:off x="0" y="224325"/>
            <a:ext cx="1746675" cy="1445450"/>
            <a:chOff x="763475" y="1235400"/>
            <a:chExt cx="1746675" cy="1445450"/>
          </a:xfrm>
        </p:grpSpPr>
        <p:sp>
          <p:nvSpPr>
            <p:cNvPr id="314" name="Google Shape;314;p11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1"/>
          <p:cNvSpPr/>
          <p:nvPr/>
        </p:nvSpPr>
        <p:spPr>
          <a:xfrm rot="10800000">
            <a:off x="7808700" y="-1"/>
            <a:ext cx="1335300" cy="1466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7598250" y="1825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 flipH="1" rot="5400000">
            <a:off x="256161" y="3748408"/>
            <a:ext cx="1137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>
            <a:off x="-7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1"/>
          <p:cNvGrpSpPr/>
          <p:nvPr/>
        </p:nvGrpSpPr>
        <p:grpSpPr>
          <a:xfrm flipH="1">
            <a:off x="7199525" y="176375"/>
            <a:ext cx="972750" cy="956100"/>
            <a:chOff x="8099625" y="4181100"/>
            <a:chExt cx="972750" cy="956100"/>
          </a:xfrm>
        </p:grpSpPr>
        <p:sp>
          <p:nvSpPr>
            <p:cNvPr id="325" name="Google Shape;325;p11"/>
            <p:cNvSpPr/>
            <p:nvPr/>
          </p:nvSpPr>
          <p:spPr>
            <a:xfrm>
              <a:off x="8606700" y="44506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756450" y="418110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8422188" y="4267088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8881900" y="4592438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815975" y="48248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8487350" y="49054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329525" y="471115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8099625" y="484995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11"/>
          <p:cNvSpPr txBox="1"/>
          <p:nvPr>
            <p:ph hasCustomPrompt="1" type="title"/>
          </p:nvPr>
        </p:nvSpPr>
        <p:spPr>
          <a:xfrm>
            <a:off x="1284000" y="1636458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/>
          <p:nvPr>
            <p:ph idx="1" type="subTitle"/>
          </p:nvPr>
        </p:nvSpPr>
        <p:spPr>
          <a:xfrm>
            <a:off x="1284000" y="3042639"/>
            <a:ext cx="65760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/>
          <p:nvPr>
            <p:ph type="title"/>
          </p:nvPr>
        </p:nvSpPr>
        <p:spPr>
          <a:xfrm>
            <a:off x="1559464" y="1148650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13"/>
          <p:cNvSpPr txBox="1"/>
          <p:nvPr>
            <p:ph hasCustomPrompt="1" idx="2" type="title"/>
          </p:nvPr>
        </p:nvSpPr>
        <p:spPr>
          <a:xfrm>
            <a:off x="4684774" y="2705857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1559464" y="1651668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40" name="Google Shape;340;p13"/>
          <p:cNvSpPr txBox="1"/>
          <p:nvPr>
            <p:ph idx="3" type="title"/>
          </p:nvPr>
        </p:nvSpPr>
        <p:spPr>
          <a:xfrm>
            <a:off x="1556785" y="2352475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4" type="title"/>
          </p:nvPr>
        </p:nvSpPr>
        <p:spPr>
          <a:xfrm>
            <a:off x="787850" y="2705857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idx="5" type="subTitle"/>
          </p:nvPr>
        </p:nvSpPr>
        <p:spPr>
          <a:xfrm>
            <a:off x="1556762" y="2859881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43" name="Google Shape;343;p13"/>
          <p:cNvSpPr txBox="1"/>
          <p:nvPr>
            <p:ph idx="6" type="title"/>
          </p:nvPr>
        </p:nvSpPr>
        <p:spPr>
          <a:xfrm>
            <a:off x="1559464" y="3556275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p13"/>
          <p:cNvSpPr txBox="1"/>
          <p:nvPr>
            <p:ph hasCustomPrompt="1" idx="7" type="title"/>
          </p:nvPr>
        </p:nvSpPr>
        <p:spPr>
          <a:xfrm>
            <a:off x="794337" y="3886283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idx="8" type="subTitle"/>
          </p:nvPr>
        </p:nvSpPr>
        <p:spPr>
          <a:xfrm>
            <a:off x="1556761" y="4061478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46" name="Google Shape;346;p13"/>
          <p:cNvSpPr txBox="1"/>
          <p:nvPr>
            <p:ph idx="9" type="title"/>
          </p:nvPr>
        </p:nvSpPr>
        <p:spPr>
          <a:xfrm>
            <a:off x="5456465" y="1148650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13"/>
          <p:cNvSpPr txBox="1"/>
          <p:nvPr>
            <p:ph hasCustomPrompt="1" idx="13" type="title"/>
          </p:nvPr>
        </p:nvSpPr>
        <p:spPr>
          <a:xfrm>
            <a:off x="4687536" y="1496029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idx="14" type="subTitle"/>
          </p:nvPr>
        </p:nvSpPr>
        <p:spPr>
          <a:xfrm>
            <a:off x="5456465" y="1651681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49" name="Google Shape;349;p13"/>
          <p:cNvSpPr txBox="1"/>
          <p:nvPr>
            <p:ph idx="15" type="title"/>
          </p:nvPr>
        </p:nvSpPr>
        <p:spPr>
          <a:xfrm>
            <a:off x="5453760" y="2352475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13"/>
          <p:cNvSpPr txBox="1"/>
          <p:nvPr>
            <p:ph hasCustomPrompt="1" idx="16" type="title"/>
          </p:nvPr>
        </p:nvSpPr>
        <p:spPr>
          <a:xfrm>
            <a:off x="790612" y="1496029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/>
          <p:nvPr>
            <p:ph idx="17" type="subTitle"/>
          </p:nvPr>
        </p:nvSpPr>
        <p:spPr>
          <a:xfrm>
            <a:off x="5453687" y="2859881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52" name="Google Shape;352;p13"/>
          <p:cNvSpPr txBox="1"/>
          <p:nvPr>
            <p:ph idx="18" type="title"/>
          </p:nvPr>
        </p:nvSpPr>
        <p:spPr>
          <a:xfrm>
            <a:off x="5456465" y="3556275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3" name="Google Shape;353;p13"/>
          <p:cNvSpPr txBox="1"/>
          <p:nvPr>
            <p:ph hasCustomPrompt="1" idx="19" type="title"/>
          </p:nvPr>
        </p:nvSpPr>
        <p:spPr>
          <a:xfrm>
            <a:off x="4687536" y="3873458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/>
          <p:nvPr>
            <p:ph idx="20" type="subTitle"/>
          </p:nvPr>
        </p:nvSpPr>
        <p:spPr>
          <a:xfrm>
            <a:off x="5453686" y="4061478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55" name="Google Shape;355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6" name="Google Shape;356;p13"/>
          <p:cNvSpPr/>
          <p:nvPr/>
        </p:nvSpPr>
        <p:spPr>
          <a:xfrm rot="10800000">
            <a:off x="-860775" y="-14584"/>
            <a:ext cx="1354500" cy="1752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650275" y="3410800"/>
            <a:ext cx="1354500" cy="1752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6917701" y="0"/>
            <a:ext cx="2234045" cy="878948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8785050" y="532300"/>
            <a:ext cx="184575" cy="254125"/>
          </a:xfrm>
          <a:custGeom>
            <a:rect b="b" l="l" r="r" t="t"/>
            <a:pathLst>
              <a:path extrusionOk="0" h="10165" w="7383">
                <a:moveTo>
                  <a:pt x="4212" y="0"/>
                </a:moveTo>
                <a:cubicBezTo>
                  <a:pt x="3444" y="0"/>
                  <a:pt x="2709" y="427"/>
                  <a:pt x="2215" y="1028"/>
                </a:cubicBezTo>
                <a:cubicBezTo>
                  <a:pt x="1667" y="1683"/>
                  <a:pt x="1370" y="2504"/>
                  <a:pt x="1131" y="3338"/>
                </a:cubicBezTo>
                <a:cubicBezTo>
                  <a:pt x="643" y="5100"/>
                  <a:pt x="0" y="7517"/>
                  <a:pt x="1239" y="9136"/>
                </a:cubicBezTo>
                <a:lnTo>
                  <a:pt x="1227" y="9136"/>
                </a:lnTo>
                <a:cubicBezTo>
                  <a:pt x="1752" y="9820"/>
                  <a:pt x="2612" y="10164"/>
                  <a:pt x="3481" y="10164"/>
                </a:cubicBezTo>
                <a:cubicBezTo>
                  <a:pt x="3911" y="10164"/>
                  <a:pt x="4344" y="10080"/>
                  <a:pt x="4739" y="9910"/>
                </a:cubicBezTo>
                <a:cubicBezTo>
                  <a:pt x="5918" y="9386"/>
                  <a:pt x="6727" y="8231"/>
                  <a:pt x="7049" y="6981"/>
                </a:cubicBezTo>
                <a:cubicBezTo>
                  <a:pt x="7382" y="5731"/>
                  <a:pt x="7263" y="4409"/>
                  <a:pt x="6977" y="3147"/>
                </a:cubicBezTo>
                <a:cubicBezTo>
                  <a:pt x="6811" y="2457"/>
                  <a:pt x="6596" y="1754"/>
                  <a:pt x="6192" y="1171"/>
                </a:cubicBezTo>
                <a:cubicBezTo>
                  <a:pt x="5787" y="575"/>
                  <a:pt x="5168" y="111"/>
                  <a:pt x="4465" y="16"/>
                </a:cubicBezTo>
                <a:cubicBezTo>
                  <a:pt x="4381" y="5"/>
                  <a:pt x="4296" y="0"/>
                  <a:pt x="4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8500125" y="661500"/>
            <a:ext cx="190475" cy="139725"/>
          </a:xfrm>
          <a:custGeom>
            <a:rect b="b" l="l" r="r" t="t"/>
            <a:pathLst>
              <a:path extrusionOk="0" h="5589" w="7619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8360613" y="291202"/>
            <a:ext cx="289660" cy="296556"/>
          </a:xfrm>
          <a:custGeom>
            <a:rect b="b" l="l" r="r" t="t"/>
            <a:pathLst>
              <a:path extrusionOk="0" h="8558" w="8359">
                <a:moveTo>
                  <a:pt x="4034" y="1"/>
                </a:moveTo>
                <a:cubicBezTo>
                  <a:pt x="2734" y="1"/>
                  <a:pt x="1488" y="1001"/>
                  <a:pt x="858" y="2200"/>
                </a:cubicBezTo>
                <a:cubicBezTo>
                  <a:pt x="84" y="3665"/>
                  <a:pt x="1" y="5474"/>
                  <a:pt x="620" y="7010"/>
                </a:cubicBezTo>
                <a:cubicBezTo>
                  <a:pt x="1066" y="8116"/>
                  <a:pt x="2125" y="8557"/>
                  <a:pt x="3289" y="8557"/>
                </a:cubicBezTo>
                <a:cubicBezTo>
                  <a:pt x="4732" y="8557"/>
                  <a:pt x="6335" y="7880"/>
                  <a:pt x="7132" y="6951"/>
                </a:cubicBezTo>
                <a:cubicBezTo>
                  <a:pt x="8204" y="5701"/>
                  <a:pt x="8359" y="3748"/>
                  <a:pt x="7513" y="2343"/>
                </a:cubicBezTo>
                <a:cubicBezTo>
                  <a:pt x="7109" y="1676"/>
                  <a:pt x="6525" y="1141"/>
                  <a:pt x="5894" y="700"/>
                </a:cubicBezTo>
                <a:cubicBezTo>
                  <a:pt x="5525" y="438"/>
                  <a:pt x="5132" y="212"/>
                  <a:pt x="4703" y="93"/>
                </a:cubicBezTo>
                <a:cubicBezTo>
                  <a:pt x="4481" y="30"/>
                  <a:pt x="4257" y="1"/>
                  <a:pt x="4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8219649" y="4324805"/>
            <a:ext cx="932106" cy="818695"/>
            <a:chOff x="3575725" y="3248450"/>
            <a:chExt cx="1110575" cy="975450"/>
          </a:xfrm>
        </p:grpSpPr>
        <p:sp>
          <p:nvSpPr>
            <p:cNvPr id="363" name="Google Shape;363;p13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/>
          <p:nvPr>
            <p:ph type="title"/>
          </p:nvPr>
        </p:nvSpPr>
        <p:spPr>
          <a:xfrm>
            <a:off x="3114600" y="2362075"/>
            <a:ext cx="44640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7" name="Google Shape;367;p14"/>
          <p:cNvSpPr txBox="1"/>
          <p:nvPr>
            <p:ph hasCustomPrompt="1" idx="2" type="title"/>
          </p:nvPr>
        </p:nvSpPr>
        <p:spPr>
          <a:xfrm>
            <a:off x="6204425" y="1274317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8" name="Google Shape;368;p14"/>
          <p:cNvSpPr txBox="1"/>
          <p:nvPr>
            <p:ph idx="1" type="subTitle"/>
          </p:nvPr>
        </p:nvSpPr>
        <p:spPr>
          <a:xfrm>
            <a:off x="3114600" y="3462174"/>
            <a:ext cx="4464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4"/>
          <p:cNvSpPr/>
          <p:nvPr/>
        </p:nvSpPr>
        <p:spPr>
          <a:xfrm rot="5400000">
            <a:off x="73200" y="3591724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721905" y="448351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 rot="-7361883">
            <a:off x="371984" y="3074734"/>
            <a:ext cx="1004345" cy="991737"/>
            <a:chOff x="623875" y="3501825"/>
            <a:chExt cx="1129625" cy="1115550"/>
          </a:xfrm>
        </p:grpSpPr>
        <p:sp>
          <p:nvSpPr>
            <p:cNvPr id="372" name="Google Shape;372;p14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 flipH="1" rot="10800000">
            <a:off x="8466525" y="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14"/>
          <p:cNvGrpSpPr/>
          <p:nvPr/>
        </p:nvGrpSpPr>
        <p:grpSpPr>
          <a:xfrm rot="10800000">
            <a:off x="-43625" y="71645"/>
            <a:ext cx="2101775" cy="1341250"/>
            <a:chOff x="4946725" y="3223150"/>
            <a:chExt cx="2101775" cy="1341250"/>
          </a:xfrm>
        </p:grpSpPr>
        <p:sp>
          <p:nvSpPr>
            <p:cNvPr id="385" name="Google Shape;385;p14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4"/>
          <p:cNvGrpSpPr/>
          <p:nvPr/>
        </p:nvGrpSpPr>
        <p:grpSpPr>
          <a:xfrm rot="10800000">
            <a:off x="7455525" y="4215500"/>
            <a:ext cx="1655900" cy="875425"/>
            <a:chOff x="1680550" y="2806125"/>
            <a:chExt cx="1655900" cy="875425"/>
          </a:xfrm>
        </p:grpSpPr>
        <p:sp>
          <p:nvSpPr>
            <p:cNvPr id="407" name="Google Shape;407;p14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/>
          <p:nvPr/>
        </p:nvSpPr>
        <p:spPr>
          <a:xfrm flipH="1" rot="5400000">
            <a:off x="79161" y="3571408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-7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 flipH="1" rot="10800000">
            <a:off x="7652400" y="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 flipH="1" rot="10800000">
            <a:off x="6600480" y="-2030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flipH="1" rot="-3438117">
            <a:off x="7231484" y="490864"/>
            <a:ext cx="1004345" cy="991737"/>
            <a:chOff x="623875" y="3501825"/>
            <a:chExt cx="1129625" cy="1115550"/>
          </a:xfrm>
        </p:grpSpPr>
        <p:sp>
          <p:nvSpPr>
            <p:cNvPr id="415" name="Google Shape;415;p15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5"/>
          <p:cNvGrpSpPr/>
          <p:nvPr/>
        </p:nvGrpSpPr>
        <p:grpSpPr>
          <a:xfrm flipH="1" rot="5400000">
            <a:off x="108167" y="-93596"/>
            <a:ext cx="1373725" cy="1575500"/>
            <a:chOff x="3306050" y="1157725"/>
            <a:chExt cx="1373725" cy="1575500"/>
          </a:xfrm>
        </p:grpSpPr>
        <p:sp>
          <p:nvSpPr>
            <p:cNvPr id="427" name="Google Shape;427;p15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5"/>
          <p:cNvGrpSpPr/>
          <p:nvPr/>
        </p:nvGrpSpPr>
        <p:grpSpPr>
          <a:xfrm flipH="1">
            <a:off x="7364750" y="3698050"/>
            <a:ext cx="1746675" cy="1445450"/>
            <a:chOff x="763475" y="1235400"/>
            <a:chExt cx="1746675" cy="1445450"/>
          </a:xfrm>
        </p:grpSpPr>
        <p:sp>
          <p:nvSpPr>
            <p:cNvPr id="436" name="Google Shape;436;p15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15"/>
          <p:cNvSpPr/>
          <p:nvPr/>
        </p:nvSpPr>
        <p:spPr>
          <a:xfrm flipH="1" rot="10800000">
            <a:off x="264281" y="4325635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5"/>
          <p:cNvSpPr/>
          <p:nvPr/>
        </p:nvSpPr>
        <p:spPr>
          <a:xfrm flipH="1" rot="9039692">
            <a:off x="472060" y="397915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5"/>
          <p:cNvSpPr/>
          <p:nvPr/>
        </p:nvSpPr>
        <p:spPr>
          <a:xfrm flipH="1" rot="-9620968">
            <a:off x="800871" y="4226756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5"/>
          <p:cNvSpPr txBox="1"/>
          <p:nvPr>
            <p:ph type="title"/>
          </p:nvPr>
        </p:nvSpPr>
        <p:spPr>
          <a:xfrm>
            <a:off x="1901900" y="2573068"/>
            <a:ext cx="540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6" name="Google Shape;446;p15"/>
          <p:cNvSpPr txBox="1"/>
          <p:nvPr>
            <p:ph hasCustomPrompt="1" idx="2" type="title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15"/>
          <p:cNvSpPr txBox="1"/>
          <p:nvPr>
            <p:ph idx="1" type="subTitle"/>
          </p:nvPr>
        </p:nvSpPr>
        <p:spPr>
          <a:xfrm>
            <a:off x="1901900" y="3128958"/>
            <a:ext cx="5405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/>
          <p:nvPr/>
        </p:nvSpPr>
        <p:spPr>
          <a:xfrm flipH="1">
            <a:off x="6288692" y="-7292"/>
            <a:ext cx="2862600" cy="2462451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 flipH="1" rot="10800000">
            <a:off x="6853096" y="146195"/>
            <a:ext cx="1526511" cy="136585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6"/>
          <p:cNvSpPr/>
          <p:nvPr/>
        </p:nvSpPr>
        <p:spPr>
          <a:xfrm rot="-5400000">
            <a:off x="7111350" y="3138850"/>
            <a:ext cx="1650300" cy="2415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"/>
          <p:cNvSpPr/>
          <p:nvPr/>
        </p:nvSpPr>
        <p:spPr>
          <a:xfrm rot="-5400000">
            <a:off x="-899989" y="861484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16"/>
          <p:cNvGrpSpPr/>
          <p:nvPr/>
        </p:nvGrpSpPr>
        <p:grpSpPr>
          <a:xfrm>
            <a:off x="158725" y="154258"/>
            <a:ext cx="985850" cy="708025"/>
            <a:chOff x="158725" y="154258"/>
            <a:chExt cx="985850" cy="708025"/>
          </a:xfrm>
        </p:grpSpPr>
        <p:sp>
          <p:nvSpPr>
            <p:cNvPr id="454" name="Google Shape;454;p16"/>
            <p:cNvSpPr/>
            <p:nvPr/>
          </p:nvSpPr>
          <p:spPr>
            <a:xfrm flipH="1" rot="10800000">
              <a:off x="747775" y="490833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 flipH="1" rot="10800000">
              <a:off x="957050" y="280983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 flipH="1" rot="10800000">
              <a:off x="628425" y="154258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 flipH="1" rot="10800000">
              <a:off x="482275" y="472183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 flipH="1" rot="10800000">
              <a:off x="158725" y="681908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 flipH="1" rot="10800000">
              <a:off x="260225" y="311933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6"/>
          <p:cNvGrpSpPr/>
          <p:nvPr/>
        </p:nvGrpSpPr>
        <p:grpSpPr>
          <a:xfrm flipH="1" rot="-1787720">
            <a:off x="6772464" y="629542"/>
            <a:ext cx="1736238" cy="814119"/>
            <a:chOff x="503325" y="3713675"/>
            <a:chExt cx="1736250" cy="814125"/>
          </a:xfrm>
        </p:grpSpPr>
        <p:sp>
          <p:nvSpPr>
            <p:cNvPr id="461" name="Google Shape;461;p16"/>
            <p:cNvSpPr/>
            <p:nvPr/>
          </p:nvSpPr>
          <p:spPr>
            <a:xfrm>
              <a:off x="503325" y="3713675"/>
              <a:ext cx="1711850" cy="814125"/>
            </a:xfrm>
            <a:custGeom>
              <a:rect b="b" l="l" r="r" t="t"/>
              <a:pathLst>
                <a:path extrusionOk="0" fill="none" h="32565" w="68474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522975" y="3914900"/>
              <a:ext cx="1716600" cy="267625"/>
            </a:xfrm>
            <a:custGeom>
              <a:rect b="b" l="l" r="r" t="t"/>
              <a:pathLst>
                <a:path extrusionOk="0" fill="none" h="10705" w="68664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6"/>
          <p:cNvGrpSpPr/>
          <p:nvPr/>
        </p:nvGrpSpPr>
        <p:grpSpPr>
          <a:xfrm rot="10800000">
            <a:off x="-20619" y="3982492"/>
            <a:ext cx="1863224" cy="1189018"/>
            <a:chOff x="4946725" y="3223150"/>
            <a:chExt cx="2101775" cy="1341250"/>
          </a:xfrm>
        </p:grpSpPr>
        <p:sp>
          <p:nvSpPr>
            <p:cNvPr id="464" name="Google Shape;464;p16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6"/>
          <p:cNvGrpSpPr/>
          <p:nvPr/>
        </p:nvGrpSpPr>
        <p:grpSpPr>
          <a:xfrm flipH="1">
            <a:off x="7390025" y="3698050"/>
            <a:ext cx="1746675" cy="1445450"/>
            <a:chOff x="763475" y="1235400"/>
            <a:chExt cx="1746675" cy="1445450"/>
          </a:xfrm>
        </p:grpSpPr>
        <p:sp>
          <p:nvSpPr>
            <p:cNvPr id="486" name="Google Shape;486;p16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6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3" name="Google Shape;493;p16"/>
          <p:cNvSpPr txBox="1"/>
          <p:nvPr>
            <p:ph hasCustomPrompt="1"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1075750" y="3308352"/>
            <a:ext cx="4596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/>
          <p:nvPr>
            <p:ph type="title"/>
          </p:nvPr>
        </p:nvSpPr>
        <p:spPr>
          <a:xfrm flipH="1">
            <a:off x="2853950" y="2785849"/>
            <a:ext cx="4608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7" name="Google Shape;497;p17"/>
          <p:cNvSpPr txBox="1"/>
          <p:nvPr>
            <p:ph hasCustomPrompt="1" idx="2" type="title"/>
          </p:nvPr>
        </p:nvSpPr>
        <p:spPr>
          <a:xfrm flipH="1">
            <a:off x="6087950" y="1646600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8" name="Google Shape;498;p17"/>
          <p:cNvSpPr txBox="1"/>
          <p:nvPr>
            <p:ph idx="1" type="subTitle"/>
          </p:nvPr>
        </p:nvSpPr>
        <p:spPr>
          <a:xfrm flipH="1">
            <a:off x="2853950" y="3308350"/>
            <a:ext cx="4608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7"/>
          <p:cNvSpPr/>
          <p:nvPr/>
        </p:nvSpPr>
        <p:spPr>
          <a:xfrm flipH="1">
            <a:off x="1669" y="3114600"/>
            <a:ext cx="1287000" cy="20289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7"/>
          <p:cNvSpPr/>
          <p:nvPr/>
        </p:nvSpPr>
        <p:spPr>
          <a:xfrm flipH="1" rot="5400000">
            <a:off x="-947152" y="2082059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7"/>
          <p:cNvGrpSpPr/>
          <p:nvPr/>
        </p:nvGrpSpPr>
        <p:grpSpPr>
          <a:xfrm flipH="1" rot="-8838117">
            <a:off x="269836" y="1685531"/>
            <a:ext cx="1004345" cy="991737"/>
            <a:chOff x="623875" y="3501825"/>
            <a:chExt cx="1129625" cy="1115550"/>
          </a:xfrm>
        </p:grpSpPr>
        <p:sp>
          <p:nvSpPr>
            <p:cNvPr id="502" name="Google Shape;502;p17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7"/>
          <p:cNvSpPr/>
          <p:nvPr/>
        </p:nvSpPr>
        <p:spPr>
          <a:xfrm rot="10800000">
            <a:off x="5386950" y="-14584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17"/>
          <p:cNvGrpSpPr/>
          <p:nvPr/>
        </p:nvGrpSpPr>
        <p:grpSpPr>
          <a:xfrm>
            <a:off x="7770275" y="3553404"/>
            <a:ext cx="1373725" cy="1575500"/>
            <a:chOff x="3306050" y="1157725"/>
            <a:chExt cx="1373725" cy="1575500"/>
          </a:xfrm>
        </p:grpSpPr>
        <p:sp>
          <p:nvSpPr>
            <p:cNvPr id="515" name="Google Shape;515;p17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17"/>
          <p:cNvGrpSpPr/>
          <p:nvPr/>
        </p:nvGrpSpPr>
        <p:grpSpPr>
          <a:xfrm flipH="1" rot="10800000">
            <a:off x="1211325" y="0"/>
            <a:ext cx="1746675" cy="1445450"/>
            <a:chOff x="763475" y="1235400"/>
            <a:chExt cx="1746675" cy="1445450"/>
          </a:xfrm>
        </p:grpSpPr>
        <p:sp>
          <p:nvSpPr>
            <p:cNvPr id="524" name="Google Shape;524;p17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/>
          <p:nvPr/>
        </p:nvSpPr>
        <p:spPr>
          <a:xfrm flipH="1" rot="10800000">
            <a:off x="7784875" y="167751"/>
            <a:ext cx="1274661" cy="74322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3" name="Google Shape;533;p18"/>
          <p:cNvSpPr/>
          <p:nvPr/>
        </p:nvSpPr>
        <p:spPr>
          <a:xfrm>
            <a:off x="7598250" y="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8"/>
          <p:cNvSpPr/>
          <p:nvPr/>
        </p:nvSpPr>
        <p:spPr>
          <a:xfrm rot="10800000">
            <a:off x="-11987" y="-7292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18"/>
          <p:cNvGrpSpPr/>
          <p:nvPr/>
        </p:nvGrpSpPr>
        <p:grpSpPr>
          <a:xfrm>
            <a:off x="72608" y="4329917"/>
            <a:ext cx="751864" cy="747525"/>
            <a:chOff x="72608" y="4329917"/>
            <a:chExt cx="751864" cy="747525"/>
          </a:xfrm>
        </p:grpSpPr>
        <p:sp>
          <p:nvSpPr>
            <p:cNvPr id="536" name="Google Shape;536;p18"/>
            <p:cNvSpPr/>
            <p:nvPr/>
          </p:nvSpPr>
          <p:spPr>
            <a:xfrm flipH="1" rot="-5937786">
              <a:off x="465448" y="4877564"/>
              <a:ext cx="187527" cy="185602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 flipH="1" rot="-5937786">
              <a:off x="576837" y="4593255"/>
              <a:ext cx="230403" cy="23180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 flipH="1" rot="-5937786">
              <a:off x="102447" y="4873239"/>
              <a:ext cx="156602" cy="194252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 flipH="1" rot="-5937786">
              <a:off x="139490" y="4344966"/>
              <a:ext cx="184627" cy="180377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 flipH="1" rot="-5937786">
              <a:off x="247650" y="4628888"/>
              <a:ext cx="158227" cy="160527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18"/>
          <p:cNvSpPr/>
          <p:nvPr/>
        </p:nvSpPr>
        <p:spPr>
          <a:xfrm flipH="1" rot="10800000">
            <a:off x="3934675" y="4770891"/>
            <a:ext cx="1274661" cy="1140509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"/>
          <p:cNvSpPr/>
          <p:nvPr/>
        </p:nvSpPr>
        <p:spPr>
          <a:xfrm>
            <a:off x="0" y="4819921"/>
            <a:ext cx="3757050" cy="330094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9"/>
          <p:cNvSpPr/>
          <p:nvPr/>
        </p:nvSpPr>
        <p:spPr>
          <a:xfrm flipH="1" rot="-5400000">
            <a:off x="7756200" y="-250200"/>
            <a:ext cx="1137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6250493" y="-72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19"/>
          <p:cNvGrpSpPr/>
          <p:nvPr/>
        </p:nvGrpSpPr>
        <p:grpSpPr>
          <a:xfrm>
            <a:off x="219713" y="133350"/>
            <a:ext cx="1004350" cy="797900"/>
            <a:chOff x="219713" y="133350"/>
            <a:chExt cx="1004350" cy="797900"/>
          </a:xfrm>
        </p:grpSpPr>
        <p:sp>
          <p:nvSpPr>
            <p:cNvPr id="547" name="Google Shape;547;p19"/>
            <p:cNvSpPr/>
            <p:nvPr/>
          </p:nvSpPr>
          <p:spPr>
            <a:xfrm>
              <a:off x="1026988" y="4319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842413" y="133350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712588" y="576475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478550" y="347300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307613" y="133350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219713" y="46430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87113" y="77072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8032088" y="4143953"/>
            <a:ext cx="1110575" cy="975450"/>
            <a:chOff x="3575725" y="3248450"/>
            <a:chExt cx="1110575" cy="975450"/>
          </a:xfrm>
        </p:grpSpPr>
        <p:sp>
          <p:nvSpPr>
            <p:cNvPr id="555" name="Google Shape;555;p19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/>
          <p:nvPr/>
        </p:nvSpPr>
        <p:spPr>
          <a:xfrm rot="10800000">
            <a:off x="-27300" y="-14708"/>
            <a:ext cx="721800" cy="13785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0"/>
          <p:cNvSpPr/>
          <p:nvPr/>
        </p:nvSpPr>
        <p:spPr>
          <a:xfrm rot="5400000">
            <a:off x="-795691" y="902580"/>
            <a:ext cx="2089671" cy="552911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0"/>
          <p:cNvSpPr/>
          <p:nvPr/>
        </p:nvSpPr>
        <p:spPr>
          <a:xfrm flipH="1" rot="-5400000">
            <a:off x="7686188" y="3674339"/>
            <a:ext cx="753149" cy="2188524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"/>
          <p:cNvSpPr/>
          <p:nvPr/>
        </p:nvSpPr>
        <p:spPr>
          <a:xfrm flipH="1" rot="10800000">
            <a:off x="8079656" y="4128373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/>
          <p:cNvSpPr/>
          <p:nvPr/>
        </p:nvSpPr>
        <p:spPr>
          <a:xfrm flipH="1" rot="9039692">
            <a:off x="8267460" y="380980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/>
          <p:cNvSpPr/>
          <p:nvPr/>
        </p:nvSpPr>
        <p:spPr>
          <a:xfrm flipH="1" rot="-9620968">
            <a:off x="8655321" y="4057406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20"/>
          <p:cNvGrpSpPr/>
          <p:nvPr/>
        </p:nvGrpSpPr>
        <p:grpSpPr>
          <a:xfrm rot="-5400000">
            <a:off x="7669375" y="-85537"/>
            <a:ext cx="1373725" cy="1575500"/>
            <a:chOff x="3306050" y="1157725"/>
            <a:chExt cx="1373725" cy="1575500"/>
          </a:xfrm>
        </p:grpSpPr>
        <p:sp>
          <p:nvSpPr>
            <p:cNvPr id="566" name="Google Shape;566;p20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0"/>
          <p:cNvSpPr/>
          <p:nvPr/>
        </p:nvSpPr>
        <p:spPr>
          <a:xfrm flipH="1" rot="10800000">
            <a:off x="249202" y="4186256"/>
            <a:ext cx="423824" cy="379219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0"/>
          <p:cNvSpPr/>
          <p:nvPr/>
        </p:nvSpPr>
        <p:spPr>
          <a:xfrm flipH="1" rot="9039692">
            <a:off x="94410" y="4654740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0"/>
          <p:cNvSpPr/>
          <p:nvPr/>
        </p:nvSpPr>
        <p:spPr>
          <a:xfrm flipH="1" rot="-9620968">
            <a:off x="413096" y="4840268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hasCustomPrompt="1" type="title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1490700" y="3174549"/>
            <a:ext cx="4545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2" type="title"/>
          </p:nvPr>
        </p:nvSpPr>
        <p:spPr>
          <a:xfrm>
            <a:off x="1490700" y="2716350"/>
            <a:ext cx="4545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68" name="Google Shape;68;p3"/>
          <p:cNvSpPr/>
          <p:nvPr/>
        </p:nvSpPr>
        <p:spPr>
          <a:xfrm rot="10800000">
            <a:off x="6288692" y="2716349"/>
            <a:ext cx="2862600" cy="2462451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853096" y="3659460"/>
            <a:ext cx="1526511" cy="136585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flipH="1" rot="-5400000">
            <a:off x="6820742" y="-353942"/>
            <a:ext cx="1983900" cy="26772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 rot="-5400000">
            <a:off x="-886654" y="3123375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347825" y="3839275"/>
            <a:ext cx="1126350" cy="1080250"/>
            <a:chOff x="7297550" y="3091850"/>
            <a:chExt cx="1126350" cy="1080250"/>
          </a:xfrm>
        </p:grpSpPr>
        <p:sp>
          <p:nvSpPr>
            <p:cNvPr id="73" name="Google Shape;73;p3"/>
            <p:cNvSpPr/>
            <p:nvPr/>
          </p:nvSpPr>
          <p:spPr>
            <a:xfrm>
              <a:off x="7886600" y="34855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175050" y="3307975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879125" y="3091850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233425" y="3646100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095875" y="38597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767250" y="39403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621100" y="3659925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58800" y="32007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297550" y="3464075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99050" y="385390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10800000">
            <a:off x="7564300" y="372500"/>
            <a:ext cx="1655900" cy="875425"/>
            <a:chOff x="1680550" y="2806125"/>
            <a:chExt cx="1655900" cy="875425"/>
          </a:xfrm>
        </p:grpSpPr>
        <p:sp>
          <p:nvSpPr>
            <p:cNvPr id="84" name="Google Shape;84;p3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3"/>
          <p:cNvGrpSpPr/>
          <p:nvPr/>
        </p:nvGrpSpPr>
        <p:grpSpPr>
          <a:xfrm rot="5400000">
            <a:off x="6677763" y="3750100"/>
            <a:ext cx="1736250" cy="814125"/>
            <a:chOff x="503325" y="3713675"/>
            <a:chExt cx="1736250" cy="814125"/>
          </a:xfrm>
        </p:grpSpPr>
        <p:sp>
          <p:nvSpPr>
            <p:cNvPr id="87" name="Google Shape;87;p3"/>
            <p:cNvSpPr/>
            <p:nvPr/>
          </p:nvSpPr>
          <p:spPr>
            <a:xfrm>
              <a:off x="503325" y="3713675"/>
              <a:ext cx="1711850" cy="814125"/>
            </a:xfrm>
            <a:custGeom>
              <a:rect b="b" l="l" r="r" t="t"/>
              <a:pathLst>
                <a:path extrusionOk="0" fill="none" h="32565" w="68474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22975" y="3914900"/>
              <a:ext cx="1716600" cy="267625"/>
            </a:xfrm>
            <a:custGeom>
              <a:rect b="b" l="l" r="r" t="t"/>
              <a:pathLst>
                <a:path extrusionOk="0" fill="none" h="10705" w="68664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>
            <a:off x="-20619" y="-2"/>
            <a:ext cx="1863224" cy="1189018"/>
            <a:chOff x="4946725" y="3223150"/>
            <a:chExt cx="2101775" cy="1341250"/>
          </a:xfrm>
        </p:grpSpPr>
        <p:sp>
          <p:nvSpPr>
            <p:cNvPr id="90" name="Google Shape;90;p3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/>
          <p:nvPr/>
        </p:nvSpPr>
        <p:spPr>
          <a:xfrm rot="5400000">
            <a:off x="364950" y="3979338"/>
            <a:ext cx="1588800" cy="231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1"/>
          <p:cNvSpPr/>
          <p:nvPr/>
        </p:nvSpPr>
        <p:spPr>
          <a:xfrm flipH="1">
            <a:off x="7706574" y="-7292"/>
            <a:ext cx="1445831" cy="1332660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1"/>
          <p:cNvSpPr/>
          <p:nvPr/>
        </p:nvSpPr>
        <p:spPr>
          <a:xfrm rot="10800000">
            <a:off x="-6513" y="34948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21"/>
          <p:cNvGrpSpPr/>
          <p:nvPr/>
        </p:nvGrpSpPr>
        <p:grpSpPr>
          <a:xfrm rot="-5400000">
            <a:off x="8030570" y="-24593"/>
            <a:ext cx="783251" cy="1016811"/>
            <a:chOff x="8159226" y="4035013"/>
            <a:chExt cx="783251" cy="1016811"/>
          </a:xfrm>
        </p:grpSpPr>
        <p:sp>
          <p:nvSpPr>
            <p:cNvPr id="583" name="Google Shape;583;p21"/>
            <p:cNvSpPr/>
            <p:nvPr/>
          </p:nvSpPr>
          <p:spPr>
            <a:xfrm flipH="1" rot="-3438117">
              <a:off x="8288660" y="4499192"/>
              <a:ext cx="201158" cy="31111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 flipH="1" rot="-3438117">
              <a:off x="8185095" y="4297369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 flipH="1" rot="-3438117">
              <a:off x="8188029" y="4865364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 flipH="1" rot="-3438117">
              <a:off x="8433124" y="4854599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 flipH="1" rot="-3438117">
              <a:off x="8639128" y="4653996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 flipH="1" rot="-3438117">
              <a:off x="8536060" y="4390048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 flipH="1" rot="-3438117">
              <a:off x="8520567" y="4067220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 flipH="1" rot="-3438117">
              <a:off x="8774096" y="4324576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1"/>
          <p:cNvGrpSpPr/>
          <p:nvPr/>
        </p:nvGrpSpPr>
        <p:grpSpPr>
          <a:xfrm>
            <a:off x="8034550" y="4168050"/>
            <a:ext cx="1110575" cy="975450"/>
            <a:chOff x="3575725" y="3248450"/>
            <a:chExt cx="1110575" cy="975450"/>
          </a:xfrm>
        </p:grpSpPr>
        <p:sp>
          <p:nvSpPr>
            <p:cNvPr id="592" name="Google Shape;592;p21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21"/>
          <p:cNvSpPr/>
          <p:nvPr/>
        </p:nvSpPr>
        <p:spPr>
          <a:xfrm>
            <a:off x="58725" y="87625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21"/>
          <p:cNvGrpSpPr/>
          <p:nvPr/>
        </p:nvGrpSpPr>
        <p:grpSpPr>
          <a:xfrm flipH="1" rot="10800000">
            <a:off x="-52614" y="431999"/>
            <a:ext cx="1655900" cy="875425"/>
            <a:chOff x="1680550" y="2806125"/>
            <a:chExt cx="1655900" cy="875425"/>
          </a:xfrm>
        </p:grpSpPr>
        <p:sp>
          <p:nvSpPr>
            <p:cNvPr id="596" name="Google Shape;596;p21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2"/>
          <p:cNvSpPr/>
          <p:nvPr/>
        </p:nvSpPr>
        <p:spPr>
          <a:xfrm flipH="1" rot="10800000">
            <a:off x="6" y="-10"/>
            <a:ext cx="1110600" cy="12195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2"/>
          <p:cNvSpPr/>
          <p:nvPr/>
        </p:nvSpPr>
        <p:spPr>
          <a:xfrm flipH="1">
            <a:off x="-7248" y="-5923"/>
            <a:ext cx="1285600" cy="1379416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2"/>
          <p:cNvSpPr/>
          <p:nvPr/>
        </p:nvSpPr>
        <p:spPr>
          <a:xfrm flipH="1">
            <a:off x="7390017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22"/>
          <p:cNvGrpSpPr/>
          <p:nvPr/>
        </p:nvGrpSpPr>
        <p:grpSpPr>
          <a:xfrm flipH="1" rot="-3438117">
            <a:off x="7761196" y="439439"/>
            <a:ext cx="1004345" cy="991737"/>
            <a:chOff x="623875" y="3501825"/>
            <a:chExt cx="1129625" cy="1115550"/>
          </a:xfrm>
        </p:grpSpPr>
        <p:sp>
          <p:nvSpPr>
            <p:cNvPr id="604" name="Google Shape;604;p22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2"/>
          <p:cNvSpPr/>
          <p:nvPr/>
        </p:nvSpPr>
        <p:spPr>
          <a:xfrm flipH="1" rot="10800000">
            <a:off x="90373" y="4704245"/>
            <a:ext cx="368035" cy="32938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2"/>
          <p:cNvSpPr/>
          <p:nvPr/>
        </p:nvSpPr>
        <p:spPr>
          <a:xfrm flipH="1" rot="9039692">
            <a:off x="212885" y="425735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2"/>
          <p:cNvSpPr/>
          <p:nvPr/>
        </p:nvSpPr>
        <p:spPr>
          <a:xfrm flipH="1" rot="-9620968">
            <a:off x="516821" y="4653331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9" name="Google Shape;619;p22"/>
          <p:cNvSpPr/>
          <p:nvPr/>
        </p:nvSpPr>
        <p:spPr>
          <a:xfrm flipH="1" rot="10800000">
            <a:off x="8625698" y="4741724"/>
            <a:ext cx="326237" cy="29190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2"/>
          <p:cNvSpPr/>
          <p:nvPr/>
        </p:nvSpPr>
        <p:spPr>
          <a:xfrm flipH="1" rot="9039692">
            <a:off x="8606510" y="432955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2"/>
          <p:cNvSpPr/>
          <p:nvPr/>
        </p:nvSpPr>
        <p:spPr>
          <a:xfrm flipH="1" rot="-9620968">
            <a:off x="8365771" y="4581131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3"/>
          <p:cNvSpPr/>
          <p:nvPr/>
        </p:nvSpPr>
        <p:spPr>
          <a:xfrm flipH="1" rot="5400000">
            <a:off x="-39199" y="15358"/>
            <a:ext cx="1137600" cy="109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3"/>
          <p:cNvSpPr/>
          <p:nvPr/>
        </p:nvSpPr>
        <p:spPr>
          <a:xfrm>
            <a:off x="7780650" y="-50"/>
            <a:ext cx="1363352" cy="1462841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3"/>
          <p:cNvSpPr/>
          <p:nvPr/>
        </p:nvSpPr>
        <p:spPr>
          <a:xfrm>
            <a:off x="3021650" y="4918525"/>
            <a:ext cx="3100693" cy="224971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23"/>
          <p:cNvGrpSpPr/>
          <p:nvPr/>
        </p:nvGrpSpPr>
        <p:grpSpPr>
          <a:xfrm>
            <a:off x="0" y="8650"/>
            <a:ext cx="1746675" cy="1445450"/>
            <a:chOff x="763475" y="1235400"/>
            <a:chExt cx="1746675" cy="1445450"/>
          </a:xfrm>
        </p:grpSpPr>
        <p:sp>
          <p:nvSpPr>
            <p:cNvPr id="627" name="Google Shape;627;p23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23"/>
          <p:cNvSpPr/>
          <p:nvPr/>
        </p:nvSpPr>
        <p:spPr>
          <a:xfrm>
            <a:off x="8344718" y="323138"/>
            <a:ext cx="640076" cy="57271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3"/>
          <p:cNvSpPr txBox="1"/>
          <p:nvPr>
            <p:ph type="title"/>
          </p:nvPr>
        </p:nvSpPr>
        <p:spPr>
          <a:xfrm>
            <a:off x="720000" y="454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4"/>
          <p:cNvSpPr txBox="1"/>
          <p:nvPr>
            <p:ph type="title"/>
          </p:nvPr>
        </p:nvSpPr>
        <p:spPr>
          <a:xfrm>
            <a:off x="1458150" y="2966790"/>
            <a:ext cx="6227700" cy="4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7" name="Google Shape;637;p24"/>
          <p:cNvSpPr txBox="1"/>
          <p:nvPr>
            <p:ph idx="1" type="subTitle"/>
          </p:nvPr>
        </p:nvSpPr>
        <p:spPr>
          <a:xfrm>
            <a:off x="1458150" y="1699591"/>
            <a:ext cx="6227700" cy="126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8" name="Google Shape;638;p24"/>
          <p:cNvSpPr/>
          <p:nvPr/>
        </p:nvSpPr>
        <p:spPr>
          <a:xfrm flipH="1" rot="-5400000">
            <a:off x="7156350" y="-359550"/>
            <a:ext cx="1628100" cy="234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-174" y="2523775"/>
            <a:ext cx="1491600" cy="2621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4"/>
          <p:cNvSpPr/>
          <p:nvPr/>
        </p:nvSpPr>
        <p:spPr>
          <a:xfrm flipH="1" rot="5400000">
            <a:off x="-954801" y="2081934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24"/>
          <p:cNvGrpSpPr/>
          <p:nvPr/>
        </p:nvGrpSpPr>
        <p:grpSpPr>
          <a:xfrm flipH="1" rot="-8838117">
            <a:off x="354292" y="1339356"/>
            <a:ext cx="1004345" cy="991737"/>
            <a:chOff x="623875" y="3501825"/>
            <a:chExt cx="1129625" cy="1115550"/>
          </a:xfrm>
        </p:grpSpPr>
        <p:sp>
          <p:nvSpPr>
            <p:cNvPr id="642" name="Google Shape;642;p24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24"/>
          <p:cNvSpPr/>
          <p:nvPr/>
        </p:nvSpPr>
        <p:spPr>
          <a:xfrm rot="-5400000">
            <a:off x="7686188" y="-732270"/>
            <a:ext cx="753149" cy="2188524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24"/>
          <p:cNvGrpSpPr/>
          <p:nvPr/>
        </p:nvGrpSpPr>
        <p:grpSpPr>
          <a:xfrm rot="-2573076">
            <a:off x="381" y="4372147"/>
            <a:ext cx="1655842" cy="875394"/>
            <a:chOff x="1680550" y="2806125"/>
            <a:chExt cx="1655900" cy="875425"/>
          </a:xfrm>
        </p:grpSpPr>
        <p:sp>
          <p:nvSpPr>
            <p:cNvPr id="655" name="Google Shape;655;p24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7397337" y="3690200"/>
            <a:ext cx="1746675" cy="1445450"/>
            <a:chOff x="763475" y="1235400"/>
            <a:chExt cx="1746675" cy="1445450"/>
          </a:xfrm>
        </p:grpSpPr>
        <p:sp>
          <p:nvSpPr>
            <p:cNvPr id="658" name="Google Shape;658;p24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24"/>
          <p:cNvSpPr/>
          <p:nvPr/>
        </p:nvSpPr>
        <p:spPr>
          <a:xfrm>
            <a:off x="7994056" y="481214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4"/>
          <p:cNvSpPr/>
          <p:nvPr/>
        </p:nvSpPr>
        <p:spPr>
          <a:xfrm rot="1760308">
            <a:off x="7683385" y="814361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4"/>
          <p:cNvSpPr/>
          <p:nvPr/>
        </p:nvSpPr>
        <p:spPr>
          <a:xfrm rot="-1179032">
            <a:off x="8003046" y="1094858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5"/>
          <p:cNvSpPr/>
          <p:nvPr>
            <p:ph idx="2" type="pic"/>
          </p:nvPr>
        </p:nvSpPr>
        <p:spPr>
          <a:xfrm>
            <a:off x="1184637" y="1323300"/>
            <a:ext cx="2143800" cy="24969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3804692" y="2662854"/>
            <a:ext cx="46338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type="title"/>
          </p:nvPr>
        </p:nvSpPr>
        <p:spPr>
          <a:xfrm>
            <a:off x="3802792" y="1636446"/>
            <a:ext cx="46338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1" name="Google Shape;671;p25"/>
          <p:cNvSpPr/>
          <p:nvPr/>
        </p:nvSpPr>
        <p:spPr>
          <a:xfrm flipH="1" rot="-5400000">
            <a:off x="7576200" y="3587994"/>
            <a:ext cx="806100" cy="231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-6500" y="-14584"/>
            <a:ext cx="1445831" cy="1332660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 flipH="1" rot="10800000">
            <a:off x="7599375" y="34948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5"/>
          <p:cNvGrpSpPr/>
          <p:nvPr/>
        </p:nvGrpSpPr>
        <p:grpSpPr>
          <a:xfrm flipH="1" rot="5400000">
            <a:off x="324792" y="-24593"/>
            <a:ext cx="783251" cy="1016811"/>
            <a:chOff x="8159226" y="4035013"/>
            <a:chExt cx="783251" cy="1016811"/>
          </a:xfrm>
        </p:grpSpPr>
        <p:sp>
          <p:nvSpPr>
            <p:cNvPr id="675" name="Google Shape;675;p25"/>
            <p:cNvSpPr/>
            <p:nvPr/>
          </p:nvSpPr>
          <p:spPr>
            <a:xfrm flipH="1" rot="-3438117">
              <a:off x="8288660" y="4499192"/>
              <a:ext cx="201158" cy="31111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 flipH="1" rot="-3438117">
              <a:off x="8185095" y="4297369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 flipH="1" rot="-3438117">
              <a:off x="8188029" y="4865364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 flipH="1" rot="-3438117">
              <a:off x="8433124" y="4854599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 flipH="1" rot="-3438117">
              <a:off x="8639128" y="4653996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 flipH="1" rot="-3438117">
              <a:off x="8536060" y="4390048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 flipH="1" rot="-3438117">
              <a:off x="8520567" y="4067220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 flipH="1" rot="-3438117">
              <a:off x="8774096" y="4324576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5"/>
          <p:cNvGrpSpPr/>
          <p:nvPr/>
        </p:nvGrpSpPr>
        <p:grpSpPr>
          <a:xfrm flipH="1">
            <a:off x="-21097" y="4175342"/>
            <a:ext cx="1110575" cy="975450"/>
            <a:chOff x="3575725" y="3248450"/>
            <a:chExt cx="1110575" cy="975450"/>
          </a:xfrm>
        </p:grpSpPr>
        <p:sp>
          <p:nvSpPr>
            <p:cNvPr id="684" name="Google Shape;684;p25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 flipH="1">
            <a:off x="8194337" y="87625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 rot="10800000">
            <a:off x="7531315" y="431999"/>
            <a:ext cx="1655900" cy="875425"/>
            <a:chOff x="1680550" y="2806125"/>
            <a:chExt cx="1655900" cy="875425"/>
          </a:xfrm>
        </p:grpSpPr>
        <p:sp>
          <p:nvSpPr>
            <p:cNvPr id="688" name="Google Shape;688;p25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6"/>
          <p:cNvSpPr txBox="1"/>
          <p:nvPr>
            <p:ph idx="1" type="subTitle"/>
          </p:nvPr>
        </p:nvSpPr>
        <p:spPr>
          <a:xfrm>
            <a:off x="850275" y="2216300"/>
            <a:ext cx="32463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2" name="Google Shape;692;p26"/>
          <p:cNvSpPr/>
          <p:nvPr/>
        </p:nvSpPr>
        <p:spPr>
          <a:xfrm rot="5400000">
            <a:off x="783819" y="3587994"/>
            <a:ext cx="806100" cy="231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6"/>
          <p:cNvSpPr/>
          <p:nvPr/>
        </p:nvSpPr>
        <p:spPr>
          <a:xfrm flipH="1">
            <a:off x="7726788" y="-14584"/>
            <a:ext cx="1445831" cy="1332660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 rot="10800000">
            <a:off x="20994" y="34948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26"/>
          <p:cNvGrpSpPr/>
          <p:nvPr/>
        </p:nvGrpSpPr>
        <p:grpSpPr>
          <a:xfrm rot="-5400000">
            <a:off x="8058077" y="-24593"/>
            <a:ext cx="783251" cy="1016811"/>
            <a:chOff x="8159226" y="4035013"/>
            <a:chExt cx="783251" cy="1016811"/>
          </a:xfrm>
        </p:grpSpPr>
        <p:sp>
          <p:nvSpPr>
            <p:cNvPr id="696" name="Google Shape;696;p26"/>
            <p:cNvSpPr/>
            <p:nvPr/>
          </p:nvSpPr>
          <p:spPr>
            <a:xfrm flipH="1" rot="-3438117">
              <a:off x="8288660" y="4499192"/>
              <a:ext cx="201158" cy="31111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 flipH="1" rot="-3438117">
              <a:off x="8185095" y="4297369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 flipH="1" rot="-3438117">
              <a:off x="8188029" y="4865364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 flipH="1" rot="-3438117">
              <a:off x="8433124" y="4854599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 flipH="1" rot="-3438117">
              <a:off x="8639128" y="4653996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 flipH="1" rot="-3438117">
              <a:off x="8536060" y="4390048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 flipH="1" rot="-3438117">
              <a:off x="8520567" y="4067220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 flipH="1" rot="-3438117">
              <a:off x="8774096" y="4324576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26"/>
          <p:cNvGrpSpPr/>
          <p:nvPr/>
        </p:nvGrpSpPr>
        <p:grpSpPr>
          <a:xfrm>
            <a:off x="8076640" y="4175342"/>
            <a:ext cx="1110575" cy="975450"/>
            <a:chOff x="3575725" y="3248450"/>
            <a:chExt cx="1110575" cy="975450"/>
          </a:xfrm>
        </p:grpSpPr>
        <p:sp>
          <p:nvSpPr>
            <p:cNvPr id="705" name="Google Shape;705;p26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26"/>
          <p:cNvSpPr/>
          <p:nvPr/>
        </p:nvSpPr>
        <p:spPr>
          <a:xfrm>
            <a:off x="86232" y="87625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26"/>
          <p:cNvGrpSpPr/>
          <p:nvPr/>
        </p:nvGrpSpPr>
        <p:grpSpPr>
          <a:xfrm flipH="1" rot="10800000">
            <a:off x="-21097" y="431999"/>
            <a:ext cx="1655900" cy="875425"/>
            <a:chOff x="1680550" y="2806125"/>
            <a:chExt cx="1655900" cy="875425"/>
          </a:xfrm>
        </p:grpSpPr>
        <p:sp>
          <p:nvSpPr>
            <p:cNvPr id="709" name="Google Shape;709;p26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"/>
          <p:cNvSpPr/>
          <p:nvPr/>
        </p:nvSpPr>
        <p:spPr>
          <a:xfrm flipH="1" rot="10800000">
            <a:off x="317675" y="142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 flipH="1">
            <a:off x="8074450" y="41811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 flipH="1">
            <a:off x="-24458" y="-14584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"/>
          <p:cNvSpPr/>
          <p:nvPr/>
        </p:nvSpPr>
        <p:spPr>
          <a:xfrm flipH="1">
            <a:off x="8074450" y="13611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7"/>
          <p:cNvSpPr/>
          <p:nvPr/>
        </p:nvSpPr>
        <p:spPr>
          <a:xfrm rot="5400000">
            <a:off x="7549142" y="3549634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27"/>
          <p:cNvGrpSpPr/>
          <p:nvPr/>
        </p:nvGrpSpPr>
        <p:grpSpPr>
          <a:xfrm flipH="1">
            <a:off x="235525" y="4082125"/>
            <a:ext cx="972750" cy="956100"/>
            <a:chOff x="8099625" y="4181100"/>
            <a:chExt cx="972750" cy="956100"/>
          </a:xfrm>
        </p:grpSpPr>
        <p:sp>
          <p:nvSpPr>
            <p:cNvPr id="719" name="Google Shape;719;p27"/>
            <p:cNvSpPr/>
            <p:nvPr/>
          </p:nvSpPr>
          <p:spPr>
            <a:xfrm>
              <a:off x="8606700" y="44506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756450" y="418110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422188" y="4267088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8881900" y="4592438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8815975" y="48248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8487350" y="49054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8329525" y="471115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8099625" y="484995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7"/>
          <p:cNvGrpSpPr/>
          <p:nvPr/>
        </p:nvGrpSpPr>
        <p:grpSpPr>
          <a:xfrm flipH="1" rot="10800000">
            <a:off x="8033425" y="7675"/>
            <a:ext cx="1110575" cy="975450"/>
            <a:chOff x="3575725" y="3248450"/>
            <a:chExt cx="1110575" cy="975450"/>
          </a:xfrm>
        </p:grpSpPr>
        <p:sp>
          <p:nvSpPr>
            <p:cNvPr id="728" name="Google Shape;728;p27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27"/>
          <p:cNvSpPr txBox="1"/>
          <p:nvPr>
            <p:ph idx="1" type="subTitle"/>
          </p:nvPr>
        </p:nvSpPr>
        <p:spPr>
          <a:xfrm>
            <a:off x="5068389" y="3226090"/>
            <a:ext cx="2874300" cy="44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1" name="Google Shape;731;p27"/>
          <p:cNvSpPr txBox="1"/>
          <p:nvPr>
            <p:ph idx="2" type="subTitle"/>
          </p:nvPr>
        </p:nvSpPr>
        <p:spPr>
          <a:xfrm>
            <a:off x="1209372" y="3226112"/>
            <a:ext cx="2874300" cy="44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2" name="Google Shape;732;p27"/>
          <p:cNvSpPr txBox="1"/>
          <p:nvPr>
            <p:ph idx="3" type="subTitle"/>
          </p:nvPr>
        </p:nvSpPr>
        <p:spPr>
          <a:xfrm>
            <a:off x="5068397" y="3590100"/>
            <a:ext cx="2874300" cy="86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27"/>
          <p:cNvSpPr txBox="1"/>
          <p:nvPr>
            <p:ph idx="4" type="subTitle"/>
          </p:nvPr>
        </p:nvSpPr>
        <p:spPr>
          <a:xfrm>
            <a:off x="1209375" y="3593284"/>
            <a:ext cx="2874300" cy="86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27"/>
          <p:cNvSpPr txBox="1"/>
          <p:nvPr>
            <p:ph type="title"/>
          </p:nvPr>
        </p:nvSpPr>
        <p:spPr>
          <a:xfrm>
            <a:off x="720000" y="444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/>
          <p:nvPr/>
        </p:nvSpPr>
        <p:spPr>
          <a:xfrm flipH="1">
            <a:off x="7397309" y="-12659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8"/>
          <p:cNvSpPr/>
          <p:nvPr/>
        </p:nvSpPr>
        <p:spPr>
          <a:xfrm flipH="1">
            <a:off x="3143166" y="4738475"/>
            <a:ext cx="3757050" cy="405017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8"/>
          <p:cNvSpPr/>
          <p:nvPr/>
        </p:nvSpPr>
        <p:spPr>
          <a:xfrm flipH="1">
            <a:off x="-14584" y="255445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28"/>
          <p:cNvGrpSpPr/>
          <p:nvPr/>
        </p:nvGrpSpPr>
        <p:grpSpPr>
          <a:xfrm flipH="1" rot="10800000">
            <a:off x="11" y="-5"/>
            <a:ext cx="1339874" cy="1108805"/>
            <a:chOff x="763475" y="1235400"/>
            <a:chExt cx="1746675" cy="1445450"/>
          </a:xfrm>
        </p:grpSpPr>
        <p:sp>
          <p:nvSpPr>
            <p:cNvPr id="740" name="Google Shape;740;p28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28"/>
          <p:cNvSpPr/>
          <p:nvPr/>
        </p:nvSpPr>
        <p:spPr>
          <a:xfrm flipH="1">
            <a:off x="8740339" y="4421199"/>
            <a:ext cx="220591" cy="197295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8"/>
          <p:cNvSpPr/>
          <p:nvPr/>
        </p:nvSpPr>
        <p:spPr>
          <a:xfrm flipH="1">
            <a:off x="8646030" y="4112200"/>
            <a:ext cx="149182" cy="158239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8"/>
          <p:cNvSpPr/>
          <p:nvPr/>
        </p:nvSpPr>
        <p:spPr>
          <a:xfrm flipH="1">
            <a:off x="8344595" y="4618503"/>
            <a:ext cx="347033" cy="318792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8"/>
          <p:cNvSpPr/>
          <p:nvPr/>
        </p:nvSpPr>
        <p:spPr>
          <a:xfrm flipH="1">
            <a:off x="7971436" y="278225"/>
            <a:ext cx="939480" cy="84060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8"/>
          <p:cNvSpPr txBox="1"/>
          <p:nvPr>
            <p:ph idx="1" type="subTitle"/>
          </p:nvPr>
        </p:nvSpPr>
        <p:spPr>
          <a:xfrm>
            <a:off x="4572000" y="1077425"/>
            <a:ext cx="3850200" cy="3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1" name="Google Shape;751;p28"/>
          <p:cNvSpPr txBox="1"/>
          <p:nvPr>
            <p:ph idx="2" type="subTitle"/>
          </p:nvPr>
        </p:nvSpPr>
        <p:spPr>
          <a:xfrm>
            <a:off x="721900" y="1077425"/>
            <a:ext cx="3850200" cy="3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2" name="Google Shape;752;p28"/>
          <p:cNvSpPr txBox="1"/>
          <p:nvPr>
            <p:ph type="title"/>
          </p:nvPr>
        </p:nvSpPr>
        <p:spPr>
          <a:xfrm>
            <a:off x="720000" y="444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2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 txBox="1"/>
          <p:nvPr>
            <p:ph type="title"/>
          </p:nvPr>
        </p:nvSpPr>
        <p:spPr>
          <a:xfrm>
            <a:off x="992625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5" name="Google Shape;755;p29"/>
          <p:cNvSpPr txBox="1"/>
          <p:nvPr>
            <p:ph idx="1" type="subTitle"/>
          </p:nvPr>
        </p:nvSpPr>
        <p:spPr>
          <a:xfrm>
            <a:off x="992625" y="2943777"/>
            <a:ext cx="3316200" cy="11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29"/>
          <p:cNvSpPr txBox="1"/>
          <p:nvPr>
            <p:ph idx="2" type="title"/>
          </p:nvPr>
        </p:nvSpPr>
        <p:spPr>
          <a:xfrm>
            <a:off x="4835300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7" name="Google Shape;757;p29"/>
          <p:cNvSpPr txBox="1"/>
          <p:nvPr>
            <p:ph idx="3" type="subTitle"/>
          </p:nvPr>
        </p:nvSpPr>
        <p:spPr>
          <a:xfrm>
            <a:off x="4835300" y="2943779"/>
            <a:ext cx="3316200" cy="11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9"/>
          <p:cNvSpPr/>
          <p:nvPr/>
        </p:nvSpPr>
        <p:spPr>
          <a:xfrm flipH="1" rot="10800000">
            <a:off x="7652400" y="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9"/>
          <p:cNvSpPr/>
          <p:nvPr/>
        </p:nvSpPr>
        <p:spPr>
          <a:xfrm flipH="1" rot="10800000">
            <a:off x="6600480" y="-2030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"/>
          <p:cNvSpPr/>
          <p:nvPr/>
        </p:nvSpPr>
        <p:spPr>
          <a:xfrm rot="10800000">
            <a:off x="-7292" y="3492242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1" name="Google Shape;761;p29"/>
          <p:cNvGrpSpPr/>
          <p:nvPr/>
        </p:nvGrpSpPr>
        <p:grpSpPr>
          <a:xfrm flipH="1" rot="10800000">
            <a:off x="-31100" y="0"/>
            <a:ext cx="1746675" cy="1445450"/>
            <a:chOff x="763475" y="1235400"/>
            <a:chExt cx="1746675" cy="1445450"/>
          </a:xfrm>
        </p:grpSpPr>
        <p:sp>
          <p:nvSpPr>
            <p:cNvPr id="762" name="Google Shape;762;p29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29"/>
          <p:cNvGrpSpPr/>
          <p:nvPr/>
        </p:nvGrpSpPr>
        <p:grpSpPr>
          <a:xfrm>
            <a:off x="8033425" y="4168050"/>
            <a:ext cx="1110575" cy="975450"/>
            <a:chOff x="3575725" y="3248450"/>
            <a:chExt cx="1110575" cy="975450"/>
          </a:xfrm>
        </p:grpSpPr>
        <p:sp>
          <p:nvSpPr>
            <p:cNvPr id="769" name="Google Shape;769;p29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29"/>
          <p:cNvSpPr/>
          <p:nvPr/>
        </p:nvSpPr>
        <p:spPr>
          <a:xfrm rot="2541252">
            <a:off x="4371160" y="274498"/>
            <a:ext cx="239882" cy="297553"/>
          </a:xfrm>
          <a:custGeom>
            <a:rect b="b" l="l" r="r" t="t"/>
            <a:pathLst>
              <a:path extrusionOk="0" h="7770" w="6264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3866649" y="-153477"/>
            <a:ext cx="611422" cy="451131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 rot="-1277784">
            <a:off x="4020081" y="360252"/>
            <a:ext cx="208517" cy="229466"/>
          </a:xfrm>
          <a:custGeom>
            <a:rect b="b" l="l" r="r" t="t"/>
            <a:pathLst>
              <a:path extrusionOk="0" h="7770" w="6264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 txBox="1"/>
          <p:nvPr>
            <p:ph hasCustomPrompt="1" type="title"/>
          </p:nvPr>
        </p:nvSpPr>
        <p:spPr>
          <a:xfrm flipH="1">
            <a:off x="1360175" y="1854425"/>
            <a:ext cx="10413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6" name="Google Shape;776;p30"/>
          <p:cNvSpPr txBox="1"/>
          <p:nvPr>
            <p:ph hasCustomPrompt="1" idx="2" type="title"/>
          </p:nvPr>
        </p:nvSpPr>
        <p:spPr>
          <a:xfrm flipH="1">
            <a:off x="4046850" y="1854425"/>
            <a:ext cx="10413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7" name="Google Shape;777;p30"/>
          <p:cNvSpPr txBox="1"/>
          <p:nvPr>
            <p:ph hasCustomPrompt="1" idx="3" type="title"/>
          </p:nvPr>
        </p:nvSpPr>
        <p:spPr>
          <a:xfrm flipH="1">
            <a:off x="6738025" y="1854425"/>
            <a:ext cx="10413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8" name="Google Shape;778;p30"/>
          <p:cNvSpPr/>
          <p:nvPr/>
        </p:nvSpPr>
        <p:spPr>
          <a:xfrm rot="10800000">
            <a:off x="7824075" y="142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0"/>
          <p:cNvSpPr/>
          <p:nvPr/>
        </p:nvSpPr>
        <p:spPr>
          <a:xfrm>
            <a:off x="67300" y="41811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0"/>
          <p:cNvSpPr/>
          <p:nvPr/>
        </p:nvSpPr>
        <p:spPr>
          <a:xfrm>
            <a:off x="6251817" y="-72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0"/>
          <p:cNvSpPr/>
          <p:nvPr/>
        </p:nvSpPr>
        <p:spPr>
          <a:xfrm>
            <a:off x="279125" y="174188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0"/>
          <p:cNvSpPr/>
          <p:nvPr/>
        </p:nvSpPr>
        <p:spPr>
          <a:xfrm flipH="1" rot="-5400000">
            <a:off x="24650" y="35350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30"/>
          <p:cNvGrpSpPr/>
          <p:nvPr/>
        </p:nvGrpSpPr>
        <p:grpSpPr>
          <a:xfrm>
            <a:off x="-29167" y="57700"/>
            <a:ext cx="1655900" cy="875425"/>
            <a:chOff x="1680550" y="2806125"/>
            <a:chExt cx="1655900" cy="875425"/>
          </a:xfrm>
        </p:grpSpPr>
        <p:sp>
          <p:nvSpPr>
            <p:cNvPr id="784" name="Google Shape;784;p30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0"/>
          <p:cNvGrpSpPr/>
          <p:nvPr/>
        </p:nvGrpSpPr>
        <p:grpSpPr>
          <a:xfrm>
            <a:off x="7935825" y="4140450"/>
            <a:ext cx="972750" cy="956100"/>
            <a:chOff x="8099625" y="4181100"/>
            <a:chExt cx="972750" cy="956100"/>
          </a:xfrm>
        </p:grpSpPr>
        <p:sp>
          <p:nvSpPr>
            <p:cNvPr id="787" name="Google Shape;787;p30"/>
            <p:cNvSpPr/>
            <p:nvPr/>
          </p:nvSpPr>
          <p:spPr>
            <a:xfrm>
              <a:off x="8606700" y="44506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8756450" y="418110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8422188" y="4267088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8881900" y="4592438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8815975" y="48248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8487350" y="49054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8329525" y="471115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8099625" y="484995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30"/>
          <p:cNvSpPr txBox="1"/>
          <p:nvPr>
            <p:ph idx="4" type="title"/>
          </p:nvPr>
        </p:nvSpPr>
        <p:spPr>
          <a:xfrm>
            <a:off x="714800" y="3533899"/>
            <a:ext cx="2336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6" name="Google Shape;796;p30"/>
          <p:cNvSpPr txBox="1"/>
          <p:nvPr>
            <p:ph idx="1" type="subTitle"/>
          </p:nvPr>
        </p:nvSpPr>
        <p:spPr>
          <a:xfrm>
            <a:off x="714800" y="2603897"/>
            <a:ext cx="23364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7" name="Google Shape;797;p30"/>
          <p:cNvSpPr txBox="1"/>
          <p:nvPr>
            <p:ph idx="5" type="title"/>
          </p:nvPr>
        </p:nvSpPr>
        <p:spPr>
          <a:xfrm>
            <a:off x="3403800" y="3533899"/>
            <a:ext cx="2336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8" name="Google Shape;798;p30"/>
          <p:cNvSpPr txBox="1"/>
          <p:nvPr>
            <p:ph idx="6" type="subTitle"/>
          </p:nvPr>
        </p:nvSpPr>
        <p:spPr>
          <a:xfrm>
            <a:off x="3403799" y="2603897"/>
            <a:ext cx="23364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9" name="Google Shape;799;p30"/>
          <p:cNvSpPr txBox="1"/>
          <p:nvPr>
            <p:ph idx="7" type="title"/>
          </p:nvPr>
        </p:nvSpPr>
        <p:spPr>
          <a:xfrm>
            <a:off x="6092803" y="3533899"/>
            <a:ext cx="2336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0" name="Google Shape;800;p30"/>
          <p:cNvSpPr txBox="1"/>
          <p:nvPr>
            <p:ph idx="8" type="subTitle"/>
          </p:nvPr>
        </p:nvSpPr>
        <p:spPr>
          <a:xfrm>
            <a:off x="6092800" y="2603897"/>
            <a:ext cx="23364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1" name="Google Shape;801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719994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4"/>
          <p:cNvSpPr/>
          <p:nvPr/>
        </p:nvSpPr>
        <p:spPr>
          <a:xfrm>
            <a:off x="-14584" y="-12659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2229200" y="4738475"/>
            <a:ext cx="3757050" cy="405017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8466525" y="255445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 rot="10800000">
            <a:off x="7397325" y="8650"/>
            <a:ext cx="1746675" cy="1445450"/>
            <a:chOff x="763475" y="1235400"/>
            <a:chExt cx="1746675" cy="1445450"/>
          </a:xfrm>
        </p:grpSpPr>
        <p:sp>
          <p:nvSpPr>
            <p:cNvPr id="117" name="Google Shape;117;p4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4"/>
          <p:cNvSpPr/>
          <p:nvPr/>
        </p:nvSpPr>
        <p:spPr>
          <a:xfrm>
            <a:off x="168487" y="4421199"/>
            <a:ext cx="220591" cy="197295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334204" y="4112200"/>
            <a:ext cx="149182" cy="158239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437788" y="4618503"/>
            <a:ext cx="347033" cy="318792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218501" y="278225"/>
            <a:ext cx="939480" cy="84060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736475" y="1319825"/>
            <a:ext cx="77040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2_1_2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1"/>
          <p:cNvSpPr/>
          <p:nvPr/>
        </p:nvSpPr>
        <p:spPr>
          <a:xfrm flipH="1" rot="10800000">
            <a:off x="6244018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 rot="10800000">
            <a:off x="-12991" y="-6842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 rot="5400000">
            <a:off x="-948270" y="935268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1"/>
          <p:cNvGrpSpPr/>
          <p:nvPr/>
        </p:nvGrpSpPr>
        <p:grpSpPr>
          <a:xfrm rot="3438117">
            <a:off x="230630" y="316289"/>
            <a:ext cx="1004345" cy="991737"/>
            <a:chOff x="623875" y="3501825"/>
            <a:chExt cx="1129625" cy="1115550"/>
          </a:xfrm>
        </p:grpSpPr>
        <p:sp>
          <p:nvSpPr>
            <p:cNvPr id="807" name="Google Shape;807;p31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1"/>
          <p:cNvGrpSpPr/>
          <p:nvPr/>
        </p:nvGrpSpPr>
        <p:grpSpPr>
          <a:xfrm rot="-5400000">
            <a:off x="7682386" y="-97287"/>
            <a:ext cx="1373725" cy="1575500"/>
            <a:chOff x="3306050" y="1157725"/>
            <a:chExt cx="1373725" cy="1575500"/>
          </a:xfrm>
        </p:grpSpPr>
        <p:sp>
          <p:nvSpPr>
            <p:cNvPr id="819" name="Google Shape;819;p31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31"/>
          <p:cNvSpPr/>
          <p:nvPr/>
        </p:nvSpPr>
        <p:spPr>
          <a:xfrm flipH="1" rot="10800000">
            <a:off x="168206" y="4515635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 flipH="1" rot="9039692">
            <a:off x="368885" y="4175927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 flipH="1" rot="-9620968">
            <a:off x="736771" y="4456431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 txBox="1"/>
          <p:nvPr>
            <p:ph type="title"/>
          </p:nvPr>
        </p:nvSpPr>
        <p:spPr>
          <a:xfrm>
            <a:off x="714800" y="2848725"/>
            <a:ext cx="2336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1" name="Google Shape;831;p31"/>
          <p:cNvSpPr txBox="1"/>
          <p:nvPr>
            <p:ph idx="1" type="subTitle"/>
          </p:nvPr>
        </p:nvSpPr>
        <p:spPr>
          <a:xfrm>
            <a:off x="714800" y="3262669"/>
            <a:ext cx="233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2" name="Google Shape;832;p31"/>
          <p:cNvSpPr txBox="1"/>
          <p:nvPr>
            <p:ph idx="2" type="title"/>
          </p:nvPr>
        </p:nvSpPr>
        <p:spPr>
          <a:xfrm>
            <a:off x="3403800" y="2848725"/>
            <a:ext cx="2336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3" name="Google Shape;833;p31"/>
          <p:cNvSpPr txBox="1"/>
          <p:nvPr>
            <p:ph idx="3" type="subTitle"/>
          </p:nvPr>
        </p:nvSpPr>
        <p:spPr>
          <a:xfrm>
            <a:off x="3403799" y="3262669"/>
            <a:ext cx="233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4" name="Google Shape;834;p31"/>
          <p:cNvSpPr txBox="1"/>
          <p:nvPr>
            <p:ph idx="4" type="title"/>
          </p:nvPr>
        </p:nvSpPr>
        <p:spPr>
          <a:xfrm>
            <a:off x="6092803" y="2848725"/>
            <a:ext cx="2336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5" name="Google Shape;835;p31"/>
          <p:cNvSpPr txBox="1"/>
          <p:nvPr>
            <p:ph idx="5" type="subTitle"/>
          </p:nvPr>
        </p:nvSpPr>
        <p:spPr>
          <a:xfrm>
            <a:off x="6092801" y="3262669"/>
            <a:ext cx="233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6" name="Google Shape;836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7" name="Google Shape;837;p31"/>
          <p:cNvSpPr txBox="1"/>
          <p:nvPr>
            <p:ph hasCustomPrompt="1" idx="7" type="title"/>
          </p:nvPr>
        </p:nvSpPr>
        <p:spPr>
          <a:xfrm>
            <a:off x="714800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838" name="Google Shape;838;p31"/>
          <p:cNvSpPr txBox="1"/>
          <p:nvPr>
            <p:ph hasCustomPrompt="1" idx="8" type="title"/>
          </p:nvPr>
        </p:nvSpPr>
        <p:spPr>
          <a:xfrm>
            <a:off x="3403800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839" name="Google Shape;839;p31"/>
          <p:cNvSpPr txBox="1"/>
          <p:nvPr>
            <p:ph hasCustomPrompt="1" idx="9" type="title"/>
          </p:nvPr>
        </p:nvSpPr>
        <p:spPr>
          <a:xfrm>
            <a:off x="6092803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1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 txBox="1"/>
          <p:nvPr>
            <p:ph type="title"/>
          </p:nvPr>
        </p:nvSpPr>
        <p:spPr>
          <a:xfrm>
            <a:off x="5893562" y="1466700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2" name="Google Shape;842;p32"/>
          <p:cNvSpPr txBox="1"/>
          <p:nvPr>
            <p:ph idx="1" type="subTitle"/>
          </p:nvPr>
        </p:nvSpPr>
        <p:spPr>
          <a:xfrm>
            <a:off x="5893562" y="1913670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2"/>
          <p:cNvSpPr txBox="1"/>
          <p:nvPr>
            <p:ph idx="2" type="title"/>
          </p:nvPr>
        </p:nvSpPr>
        <p:spPr>
          <a:xfrm>
            <a:off x="1767336" y="3290300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4" name="Google Shape;844;p32"/>
          <p:cNvSpPr txBox="1"/>
          <p:nvPr>
            <p:ph idx="3" type="subTitle"/>
          </p:nvPr>
        </p:nvSpPr>
        <p:spPr>
          <a:xfrm>
            <a:off x="1767336" y="3732249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32"/>
          <p:cNvSpPr txBox="1"/>
          <p:nvPr>
            <p:ph idx="4" type="title"/>
          </p:nvPr>
        </p:nvSpPr>
        <p:spPr>
          <a:xfrm>
            <a:off x="5898211" y="3290276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6" name="Google Shape;846;p32"/>
          <p:cNvSpPr txBox="1"/>
          <p:nvPr>
            <p:ph idx="5" type="subTitle"/>
          </p:nvPr>
        </p:nvSpPr>
        <p:spPr>
          <a:xfrm>
            <a:off x="5898211" y="3732029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3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8" name="Google Shape;848;p32"/>
          <p:cNvSpPr txBox="1"/>
          <p:nvPr>
            <p:ph idx="7" type="title"/>
          </p:nvPr>
        </p:nvSpPr>
        <p:spPr>
          <a:xfrm>
            <a:off x="1767344" y="1475775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9" name="Google Shape;849;p32"/>
          <p:cNvSpPr txBox="1"/>
          <p:nvPr>
            <p:ph idx="8" type="subTitle"/>
          </p:nvPr>
        </p:nvSpPr>
        <p:spPr>
          <a:xfrm>
            <a:off x="1767344" y="1922747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32"/>
          <p:cNvSpPr/>
          <p:nvPr/>
        </p:nvSpPr>
        <p:spPr>
          <a:xfrm flipH="1">
            <a:off x="7390034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32"/>
          <p:cNvGrpSpPr/>
          <p:nvPr/>
        </p:nvGrpSpPr>
        <p:grpSpPr>
          <a:xfrm flipH="1" rot="-8838117">
            <a:off x="7956998" y="4029631"/>
            <a:ext cx="1004345" cy="991737"/>
            <a:chOff x="623875" y="3501825"/>
            <a:chExt cx="1129625" cy="1115550"/>
          </a:xfrm>
        </p:grpSpPr>
        <p:sp>
          <p:nvSpPr>
            <p:cNvPr id="852" name="Google Shape;852;p32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2"/>
          <p:cNvGrpSpPr/>
          <p:nvPr/>
        </p:nvGrpSpPr>
        <p:grpSpPr>
          <a:xfrm flipH="1" rot="5400000">
            <a:off x="107869" y="-61934"/>
            <a:ext cx="1204070" cy="1380926"/>
            <a:chOff x="3306050" y="1157725"/>
            <a:chExt cx="1373725" cy="1575500"/>
          </a:xfrm>
        </p:grpSpPr>
        <p:sp>
          <p:nvSpPr>
            <p:cNvPr id="864" name="Google Shape;864;p32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Google Shape;872;p32"/>
          <p:cNvSpPr/>
          <p:nvPr/>
        </p:nvSpPr>
        <p:spPr>
          <a:xfrm flipH="1">
            <a:off x="8018566" y="404250"/>
            <a:ext cx="436310" cy="39023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 flipH="1">
            <a:off x="8422121" y="822251"/>
            <a:ext cx="163497" cy="173422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 rot="10800000">
            <a:off x="-2424" y="3485464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2_1_1_2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3"/>
          <p:cNvSpPr/>
          <p:nvPr/>
        </p:nvSpPr>
        <p:spPr>
          <a:xfrm>
            <a:off x="6251817" y="-72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3"/>
          <p:cNvSpPr/>
          <p:nvPr/>
        </p:nvSpPr>
        <p:spPr>
          <a:xfrm>
            <a:off x="0" y="4674100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3"/>
          <p:cNvSpPr/>
          <p:nvPr/>
        </p:nvSpPr>
        <p:spPr>
          <a:xfrm flipH="1" rot="10800000">
            <a:off x="7632501" y="111245"/>
            <a:ext cx="1026264" cy="91825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33"/>
          <p:cNvGrpSpPr/>
          <p:nvPr/>
        </p:nvGrpSpPr>
        <p:grpSpPr>
          <a:xfrm flipH="1" rot="5400000">
            <a:off x="100875" y="-95037"/>
            <a:ext cx="1373725" cy="1575500"/>
            <a:chOff x="3306050" y="1157725"/>
            <a:chExt cx="1373725" cy="1575500"/>
          </a:xfrm>
        </p:grpSpPr>
        <p:sp>
          <p:nvSpPr>
            <p:cNvPr id="880" name="Google Shape;880;p33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33"/>
          <p:cNvGrpSpPr/>
          <p:nvPr/>
        </p:nvGrpSpPr>
        <p:grpSpPr>
          <a:xfrm>
            <a:off x="8026075" y="4168050"/>
            <a:ext cx="1110575" cy="975450"/>
            <a:chOff x="3575725" y="3248450"/>
            <a:chExt cx="1110575" cy="975450"/>
          </a:xfrm>
        </p:grpSpPr>
        <p:sp>
          <p:nvSpPr>
            <p:cNvPr id="889" name="Google Shape;889;p33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33"/>
          <p:cNvSpPr txBox="1"/>
          <p:nvPr>
            <p:ph type="title"/>
          </p:nvPr>
        </p:nvSpPr>
        <p:spPr>
          <a:xfrm>
            <a:off x="4718833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2" name="Google Shape;892;p33"/>
          <p:cNvSpPr txBox="1"/>
          <p:nvPr>
            <p:ph idx="1" type="subTitle"/>
          </p:nvPr>
        </p:nvSpPr>
        <p:spPr>
          <a:xfrm>
            <a:off x="4718838" y="3274979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33"/>
          <p:cNvSpPr txBox="1"/>
          <p:nvPr>
            <p:ph idx="2" type="title"/>
          </p:nvPr>
        </p:nvSpPr>
        <p:spPr>
          <a:xfrm>
            <a:off x="721900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4" name="Google Shape;894;p33"/>
          <p:cNvSpPr txBox="1"/>
          <p:nvPr>
            <p:ph idx="3" type="subTitle"/>
          </p:nvPr>
        </p:nvSpPr>
        <p:spPr>
          <a:xfrm>
            <a:off x="721900" y="3275242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33"/>
          <p:cNvSpPr txBox="1"/>
          <p:nvPr>
            <p:ph idx="4" type="title"/>
          </p:nvPr>
        </p:nvSpPr>
        <p:spPr>
          <a:xfrm>
            <a:off x="6717299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6" name="Google Shape;896;p33"/>
          <p:cNvSpPr txBox="1"/>
          <p:nvPr>
            <p:ph idx="5" type="subTitle"/>
          </p:nvPr>
        </p:nvSpPr>
        <p:spPr>
          <a:xfrm>
            <a:off x="6717300" y="3274976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3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8" name="Google Shape;898;p33"/>
          <p:cNvSpPr txBox="1"/>
          <p:nvPr>
            <p:ph idx="7" type="title"/>
          </p:nvPr>
        </p:nvSpPr>
        <p:spPr>
          <a:xfrm>
            <a:off x="2720366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9" name="Google Shape;899;p33"/>
          <p:cNvSpPr txBox="1"/>
          <p:nvPr>
            <p:ph idx="8" type="subTitle"/>
          </p:nvPr>
        </p:nvSpPr>
        <p:spPr>
          <a:xfrm>
            <a:off x="2720350" y="3275011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/>
          <p:nvPr>
            <p:ph type="title"/>
          </p:nvPr>
        </p:nvSpPr>
        <p:spPr>
          <a:xfrm>
            <a:off x="32959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2" name="Google Shape;902;p34"/>
          <p:cNvSpPr txBox="1"/>
          <p:nvPr>
            <p:ph idx="1" type="subTitle"/>
          </p:nvPr>
        </p:nvSpPr>
        <p:spPr>
          <a:xfrm>
            <a:off x="32959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34"/>
          <p:cNvSpPr txBox="1"/>
          <p:nvPr>
            <p:ph idx="2" type="title"/>
          </p:nvPr>
        </p:nvSpPr>
        <p:spPr>
          <a:xfrm>
            <a:off x="7150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4" name="Google Shape;904;p34"/>
          <p:cNvSpPr txBox="1"/>
          <p:nvPr>
            <p:ph idx="3" type="subTitle"/>
          </p:nvPr>
        </p:nvSpPr>
        <p:spPr>
          <a:xfrm>
            <a:off x="7150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4"/>
          <p:cNvSpPr txBox="1"/>
          <p:nvPr>
            <p:ph idx="4" type="title"/>
          </p:nvPr>
        </p:nvSpPr>
        <p:spPr>
          <a:xfrm>
            <a:off x="58768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6" name="Google Shape;906;p34"/>
          <p:cNvSpPr txBox="1"/>
          <p:nvPr>
            <p:ph idx="5" type="subTitle"/>
          </p:nvPr>
        </p:nvSpPr>
        <p:spPr>
          <a:xfrm>
            <a:off x="58768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8" name="Google Shape;908;p34"/>
          <p:cNvSpPr/>
          <p:nvPr/>
        </p:nvSpPr>
        <p:spPr>
          <a:xfrm rot="-5400000">
            <a:off x="7834375" y="-54000"/>
            <a:ext cx="1276500" cy="13845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"/>
          <p:cNvSpPr/>
          <p:nvPr/>
        </p:nvSpPr>
        <p:spPr>
          <a:xfrm rot="10800000">
            <a:off x="6158160" y="-21874"/>
            <a:ext cx="2119728" cy="560874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2693475" y="4642675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34"/>
          <p:cNvGrpSpPr/>
          <p:nvPr/>
        </p:nvGrpSpPr>
        <p:grpSpPr>
          <a:xfrm rot="10800000">
            <a:off x="0" y="-12"/>
            <a:ext cx="1110575" cy="975450"/>
            <a:chOff x="3575725" y="3248450"/>
            <a:chExt cx="1110575" cy="975450"/>
          </a:xfrm>
        </p:grpSpPr>
        <p:sp>
          <p:nvSpPr>
            <p:cNvPr id="913" name="Google Shape;913;p34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4"/>
          <p:cNvGrpSpPr/>
          <p:nvPr/>
        </p:nvGrpSpPr>
        <p:grpSpPr>
          <a:xfrm rot="10800000">
            <a:off x="7488103" y="4236302"/>
            <a:ext cx="1655900" cy="875425"/>
            <a:chOff x="1680550" y="2806125"/>
            <a:chExt cx="1655900" cy="875425"/>
          </a:xfrm>
        </p:grpSpPr>
        <p:sp>
          <p:nvSpPr>
            <p:cNvPr id="916" name="Google Shape;916;p34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4"/>
          <p:cNvGrpSpPr/>
          <p:nvPr/>
        </p:nvGrpSpPr>
        <p:grpSpPr>
          <a:xfrm>
            <a:off x="180688" y="4112575"/>
            <a:ext cx="1001288" cy="927300"/>
            <a:chOff x="180688" y="4112575"/>
            <a:chExt cx="1001288" cy="927300"/>
          </a:xfrm>
        </p:grpSpPr>
        <p:sp>
          <p:nvSpPr>
            <p:cNvPr id="919" name="Google Shape;919;p34"/>
            <p:cNvSpPr/>
            <p:nvPr/>
          </p:nvSpPr>
          <p:spPr>
            <a:xfrm rot="1097291">
              <a:off x="627597" y="4443523"/>
              <a:ext cx="226252" cy="349954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984900" y="44168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71388" y="41125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903050" y="475302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97200" y="48080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180688" y="4636913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67800" y="4260938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2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5"/>
          <p:cNvSpPr txBox="1"/>
          <p:nvPr>
            <p:ph type="title"/>
          </p:nvPr>
        </p:nvSpPr>
        <p:spPr>
          <a:xfrm>
            <a:off x="3144388" y="2424151"/>
            <a:ext cx="41331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35"/>
          <p:cNvSpPr txBox="1"/>
          <p:nvPr>
            <p:ph idx="1" type="subTitle"/>
          </p:nvPr>
        </p:nvSpPr>
        <p:spPr>
          <a:xfrm>
            <a:off x="3144388" y="2830294"/>
            <a:ext cx="4133100" cy="62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35"/>
          <p:cNvSpPr txBox="1"/>
          <p:nvPr>
            <p:ph idx="2" type="title"/>
          </p:nvPr>
        </p:nvSpPr>
        <p:spPr>
          <a:xfrm>
            <a:off x="3144388" y="1260400"/>
            <a:ext cx="41331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0" name="Google Shape;930;p35"/>
          <p:cNvSpPr txBox="1"/>
          <p:nvPr>
            <p:ph idx="3" type="subTitle"/>
          </p:nvPr>
        </p:nvSpPr>
        <p:spPr>
          <a:xfrm>
            <a:off x="3144388" y="1666548"/>
            <a:ext cx="4133100" cy="62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35"/>
          <p:cNvSpPr txBox="1"/>
          <p:nvPr>
            <p:ph idx="4" type="title"/>
          </p:nvPr>
        </p:nvSpPr>
        <p:spPr>
          <a:xfrm>
            <a:off x="3144388" y="3587890"/>
            <a:ext cx="41331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2" name="Google Shape;932;p35"/>
          <p:cNvSpPr txBox="1"/>
          <p:nvPr>
            <p:ph idx="5" type="subTitle"/>
          </p:nvPr>
        </p:nvSpPr>
        <p:spPr>
          <a:xfrm>
            <a:off x="3144388" y="3994040"/>
            <a:ext cx="4133100" cy="62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3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4" name="Google Shape;934;p35"/>
          <p:cNvSpPr/>
          <p:nvPr/>
        </p:nvSpPr>
        <p:spPr>
          <a:xfrm rot="5400000">
            <a:off x="7746306" y="85050"/>
            <a:ext cx="1502720" cy="1292662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5"/>
          <p:cNvSpPr/>
          <p:nvPr/>
        </p:nvSpPr>
        <p:spPr>
          <a:xfrm rot="5400000">
            <a:off x="-186307" y="-15446"/>
            <a:ext cx="1224361" cy="109550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5"/>
          <p:cNvSpPr/>
          <p:nvPr/>
        </p:nvSpPr>
        <p:spPr>
          <a:xfrm flipH="1" rot="-5400000">
            <a:off x="-750536" y="3419336"/>
            <a:ext cx="2474702" cy="97363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35"/>
          <p:cNvGrpSpPr/>
          <p:nvPr/>
        </p:nvGrpSpPr>
        <p:grpSpPr>
          <a:xfrm rot="10800000">
            <a:off x="11" y="134529"/>
            <a:ext cx="1292638" cy="606116"/>
            <a:chOff x="503325" y="3713675"/>
            <a:chExt cx="1736250" cy="814125"/>
          </a:xfrm>
        </p:grpSpPr>
        <p:sp>
          <p:nvSpPr>
            <p:cNvPr id="938" name="Google Shape;938;p35"/>
            <p:cNvSpPr/>
            <p:nvPr/>
          </p:nvSpPr>
          <p:spPr>
            <a:xfrm>
              <a:off x="503325" y="3713675"/>
              <a:ext cx="1711850" cy="814125"/>
            </a:xfrm>
            <a:custGeom>
              <a:rect b="b" l="l" r="r" t="t"/>
              <a:pathLst>
                <a:path extrusionOk="0" fill="none" h="32565" w="68474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522975" y="3914900"/>
              <a:ext cx="1716600" cy="267625"/>
            </a:xfrm>
            <a:custGeom>
              <a:rect b="b" l="l" r="r" t="t"/>
              <a:pathLst>
                <a:path extrusionOk="0" fill="none" h="10705" w="68664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5"/>
          <p:cNvSpPr/>
          <p:nvPr/>
        </p:nvSpPr>
        <p:spPr>
          <a:xfrm rot="5400000">
            <a:off x="8317943" y="4300204"/>
            <a:ext cx="1224361" cy="109550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6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8473804" y="2561325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312725" y="36136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7699350" y="7601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6" name="Google Shape;946;p36"/>
          <p:cNvGrpSpPr/>
          <p:nvPr/>
        </p:nvGrpSpPr>
        <p:grpSpPr>
          <a:xfrm rot="5400000">
            <a:off x="7866850" y="-8925"/>
            <a:ext cx="1227250" cy="1314775"/>
            <a:chOff x="5368525" y="1294325"/>
            <a:chExt cx="1227250" cy="1314775"/>
          </a:xfrm>
        </p:grpSpPr>
        <p:sp>
          <p:nvSpPr>
            <p:cNvPr id="947" name="Google Shape;947;p36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35839" y="4202049"/>
            <a:ext cx="985850" cy="885000"/>
            <a:chOff x="35839" y="4202049"/>
            <a:chExt cx="985850" cy="885000"/>
          </a:xfrm>
        </p:grpSpPr>
        <p:sp>
          <p:nvSpPr>
            <p:cNvPr id="951" name="Google Shape;951;p36"/>
            <p:cNvSpPr/>
            <p:nvPr/>
          </p:nvSpPr>
          <p:spPr>
            <a:xfrm>
              <a:off x="624889" y="4400524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834164" y="4774724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505539" y="4855249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59389" y="4574874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293314" y="4202049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35839" y="4379024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137339" y="4768849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6"/>
          <p:cNvSpPr txBox="1"/>
          <p:nvPr>
            <p:ph type="title"/>
          </p:nvPr>
        </p:nvSpPr>
        <p:spPr>
          <a:xfrm>
            <a:off x="1376667" y="1476513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9" name="Google Shape;959;p36"/>
          <p:cNvSpPr txBox="1"/>
          <p:nvPr>
            <p:ph idx="1" type="subTitle"/>
          </p:nvPr>
        </p:nvSpPr>
        <p:spPr>
          <a:xfrm>
            <a:off x="1376674" y="1862290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36"/>
          <p:cNvSpPr txBox="1"/>
          <p:nvPr>
            <p:ph idx="2" type="title"/>
          </p:nvPr>
        </p:nvSpPr>
        <p:spPr>
          <a:xfrm>
            <a:off x="1393615" y="3251150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1" name="Google Shape;961;p36"/>
          <p:cNvSpPr txBox="1"/>
          <p:nvPr>
            <p:ph idx="3" type="subTitle"/>
          </p:nvPr>
        </p:nvSpPr>
        <p:spPr>
          <a:xfrm>
            <a:off x="1393622" y="3632408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36"/>
          <p:cNvSpPr txBox="1"/>
          <p:nvPr>
            <p:ph idx="4" type="title"/>
          </p:nvPr>
        </p:nvSpPr>
        <p:spPr>
          <a:xfrm>
            <a:off x="4008684" y="1476500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3" name="Google Shape;963;p36"/>
          <p:cNvSpPr txBox="1"/>
          <p:nvPr>
            <p:ph idx="5" type="subTitle"/>
          </p:nvPr>
        </p:nvSpPr>
        <p:spPr>
          <a:xfrm>
            <a:off x="4008686" y="1862278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36"/>
          <p:cNvSpPr txBox="1"/>
          <p:nvPr>
            <p:ph idx="6" type="title"/>
          </p:nvPr>
        </p:nvSpPr>
        <p:spPr>
          <a:xfrm>
            <a:off x="6640721" y="1476513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5" name="Google Shape;965;p36"/>
          <p:cNvSpPr txBox="1"/>
          <p:nvPr>
            <p:ph idx="7" type="subTitle"/>
          </p:nvPr>
        </p:nvSpPr>
        <p:spPr>
          <a:xfrm>
            <a:off x="6640721" y="1862166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36"/>
          <p:cNvSpPr txBox="1"/>
          <p:nvPr>
            <p:ph idx="8" type="title"/>
          </p:nvPr>
        </p:nvSpPr>
        <p:spPr>
          <a:xfrm>
            <a:off x="4008692" y="3251150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7" name="Google Shape;967;p36"/>
          <p:cNvSpPr txBox="1"/>
          <p:nvPr>
            <p:ph idx="9" type="subTitle"/>
          </p:nvPr>
        </p:nvSpPr>
        <p:spPr>
          <a:xfrm>
            <a:off x="4008694" y="3632408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36"/>
          <p:cNvSpPr txBox="1"/>
          <p:nvPr>
            <p:ph idx="13" type="title"/>
          </p:nvPr>
        </p:nvSpPr>
        <p:spPr>
          <a:xfrm>
            <a:off x="6623771" y="3245010"/>
            <a:ext cx="17928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9" name="Google Shape;969;p36"/>
          <p:cNvSpPr txBox="1"/>
          <p:nvPr>
            <p:ph idx="14" type="subTitle"/>
          </p:nvPr>
        </p:nvSpPr>
        <p:spPr>
          <a:xfrm>
            <a:off x="6623768" y="3626267"/>
            <a:ext cx="1792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3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7"/>
          <p:cNvSpPr/>
          <p:nvPr/>
        </p:nvSpPr>
        <p:spPr>
          <a:xfrm flipH="1" rot="-5400000">
            <a:off x="7408142" y="3405497"/>
            <a:ext cx="1535700" cy="19506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7"/>
          <p:cNvSpPr/>
          <p:nvPr/>
        </p:nvSpPr>
        <p:spPr>
          <a:xfrm rot="10800000">
            <a:off x="7388616" y="3479046"/>
            <a:ext cx="1762684" cy="1668704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7"/>
          <p:cNvSpPr/>
          <p:nvPr/>
        </p:nvSpPr>
        <p:spPr>
          <a:xfrm flipH="1" rot="10800000">
            <a:off x="-13951" y="0"/>
            <a:ext cx="1445700" cy="1802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7"/>
          <p:cNvSpPr/>
          <p:nvPr/>
        </p:nvSpPr>
        <p:spPr>
          <a:xfrm flipH="1">
            <a:off x="-13950" y="-14584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37"/>
          <p:cNvGrpSpPr/>
          <p:nvPr/>
        </p:nvGrpSpPr>
        <p:grpSpPr>
          <a:xfrm flipH="1">
            <a:off x="302117" y="271500"/>
            <a:ext cx="1129625" cy="1115550"/>
            <a:chOff x="623875" y="3501825"/>
            <a:chExt cx="1129625" cy="1115550"/>
          </a:xfrm>
        </p:grpSpPr>
        <p:sp>
          <p:nvSpPr>
            <p:cNvPr id="977" name="Google Shape;977;p37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37"/>
          <p:cNvGrpSpPr/>
          <p:nvPr/>
        </p:nvGrpSpPr>
        <p:grpSpPr>
          <a:xfrm rot="5400000">
            <a:off x="7880275" y="-15300"/>
            <a:ext cx="1227250" cy="1314775"/>
            <a:chOff x="5368525" y="1294325"/>
            <a:chExt cx="1227250" cy="1314775"/>
          </a:xfrm>
        </p:grpSpPr>
        <p:sp>
          <p:nvSpPr>
            <p:cNvPr id="989" name="Google Shape;989;p37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37"/>
          <p:cNvGrpSpPr/>
          <p:nvPr/>
        </p:nvGrpSpPr>
        <p:grpSpPr>
          <a:xfrm>
            <a:off x="8700" y="3703200"/>
            <a:ext cx="1746675" cy="1445450"/>
            <a:chOff x="763475" y="1235400"/>
            <a:chExt cx="1746675" cy="1445450"/>
          </a:xfrm>
        </p:grpSpPr>
        <p:sp>
          <p:nvSpPr>
            <p:cNvPr id="993" name="Google Shape;993;p37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37"/>
          <p:cNvSpPr/>
          <p:nvPr/>
        </p:nvSpPr>
        <p:spPr>
          <a:xfrm>
            <a:off x="8053226" y="4075674"/>
            <a:ext cx="664211" cy="610240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7"/>
          <p:cNvSpPr txBox="1"/>
          <p:nvPr>
            <p:ph type="ctrTitle"/>
          </p:nvPr>
        </p:nvSpPr>
        <p:spPr>
          <a:xfrm>
            <a:off x="2425050" y="713451"/>
            <a:ext cx="4293900" cy="94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1" name="Google Shape;1001;p37"/>
          <p:cNvSpPr txBox="1"/>
          <p:nvPr>
            <p:ph idx="1" type="subTitle"/>
          </p:nvPr>
        </p:nvSpPr>
        <p:spPr>
          <a:xfrm>
            <a:off x="2425050" y="1652925"/>
            <a:ext cx="4293900" cy="94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2" name="Google Shape;1002;p37"/>
          <p:cNvSpPr txBox="1"/>
          <p:nvPr/>
        </p:nvSpPr>
        <p:spPr>
          <a:xfrm>
            <a:off x="2425050" y="3719950"/>
            <a:ext cx="42939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2"/>
              </a:solidFill>
              <a:highlight>
                <a:srgbClr val="DFDEFC"/>
              </a:highlight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8"/>
          <p:cNvSpPr/>
          <p:nvPr/>
        </p:nvSpPr>
        <p:spPr>
          <a:xfrm>
            <a:off x="-7292" y="-7292"/>
            <a:ext cx="998650" cy="1400250"/>
          </a:xfrm>
          <a:custGeom>
            <a:rect b="b" l="l" r="r" t="t"/>
            <a:pathLst>
              <a:path extrusionOk="0" h="56010" w="39946">
                <a:moveTo>
                  <a:pt x="0" y="1"/>
                </a:moveTo>
                <a:lnTo>
                  <a:pt x="12" y="43911"/>
                </a:lnTo>
                <a:cubicBezTo>
                  <a:pt x="893" y="47745"/>
                  <a:pt x="3679" y="50972"/>
                  <a:pt x="7084" y="52960"/>
                </a:cubicBezTo>
                <a:cubicBezTo>
                  <a:pt x="10489" y="54948"/>
                  <a:pt x="14454" y="55782"/>
                  <a:pt x="18383" y="55984"/>
                </a:cubicBezTo>
                <a:cubicBezTo>
                  <a:pt x="18664" y="55999"/>
                  <a:pt x="18950" y="56009"/>
                  <a:pt x="19237" y="56009"/>
                </a:cubicBezTo>
                <a:cubicBezTo>
                  <a:pt x="20519" y="56009"/>
                  <a:pt x="21817" y="55809"/>
                  <a:pt x="22741" y="54972"/>
                </a:cubicBezTo>
                <a:cubicBezTo>
                  <a:pt x="24158" y="53686"/>
                  <a:pt x="24110" y="51353"/>
                  <a:pt x="23170" y="49686"/>
                </a:cubicBezTo>
                <a:cubicBezTo>
                  <a:pt x="22229" y="48019"/>
                  <a:pt x="20622" y="46864"/>
                  <a:pt x="19098" y="45733"/>
                </a:cubicBezTo>
                <a:cubicBezTo>
                  <a:pt x="17562" y="44590"/>
                  <a:pt x="16002" y="43340"/>
                  <a:pt x="15228" y="41601"/>
                </a:cubicBezTo>
                <a:cubicBezTo>
                  <a:pt x="14740" y="40506"/>
                  <a:pt x="14716" y="38994"/>
                  <a:pt x="15728" y="38351"/>
                </a:cubicBezTo>
                <a:cubicBezTo>
                  <a:pt x="16085" y="38129"/>
                  <a:pt x="16506" y="38055"/>
                  <a:pt x="16934" y="38055"/>
                </a:cubicBezTo>
                <a:cubicBezTo>
                  <a:pt x="17148" y="38055"/>
                  <a:pt x="17363" y="38073"/>
                  <a:pt x="17574" y="38101"/>
                </a:cubicBezTo>
                <a:cubicBezTo>
                  <a:pt x="21786" y="38617"/>
                  <a:pt x="25629" y="41692"/>
                  <a:pt x="29752" y="41692"/>
                </a:cubicBezTo>
                <a:cubicBezTo>
                  <a:pt x="30197" y="41692"/>
                  <a:pt x="30646" y="41656"/>
                  <a:pt x="31099" y="41578"/>
                </a:cubicBezTo>
                <a:cubicBezTo>
                  <a:pt x="31861" y="41447"/>
                  <a:pt x="32623" y="41173"/>
                  <a:pt x="33242" y="40696"/>
                </a:cubicBezTo>
                <a:cubicBezTo>
                  <a:pt x="35028" y="39315"/>
                  <a:pt x="35123" y="36553"/>
                  <a:pt x="34171" y="34505"/>
                </a:cubicBezTo>
                <a:cubicBezTo>
                  <a:pt x="33230" y="32469"/>
                  <a:pt x="31504" y="30910"/>
                  <a:pt x="29992" y="29231"/>
                </a:cubicBezTo>
                <a:cubicBezTo>
                  <a:pt x="28480" y="27564"/>
                  <a:pt x="27099" y="25540"/>
                  <a:pt x="27134" y="23290"/>
                </a:cubicBezTo>
                <a:cubicBezTo>
                  <a:pt x="27146" y="22575"/>
                  <a:pt x="27301" y="21873"/>
                  <a:pt x="27646" y="21254"/>
                </a:cubicBezTo>
                <a:cubicBezTo>
                  <a:pt x="27992" y="20646"/>
                  <a:pt x="28515" y="20146"/>
                  <a:pt x="29087" y="19741"/>
                </a:cubicBezTo>
                <a:cubicBezTo>
                  <a:pt x="31087" y="18372"/>
                  <a:pt x="33695" y="18158"/>
                  <a:pt x="35754" y="16860"/>
                </a:cubicBezTo>
                <a:cubicBezTo>
                  <a:pt x="38279" y="15277"/>
                  <a:pt x="39636" y="12229"/>
                  <a:pt x="39779" y="9252"/>
                </a:cubicBezTo>
                <a:cubicBezTo>
                  <a:pt x="39945" y="5883"/>
                  <a:pt x="38707" y="2477"/>
                  <a:pt x="364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377242" y="3747350"/>
            <a:ext cx="1774050" cy="1397525"/>
          </a:xfrm>
          <a:custGeom>
            <a:rect b="b" l="l" r="r" t="t"/>
            <a:pathLst>
              <a:path extrusionOk="0" h="55901" w="70962">
                <a:moveTo>
                  <a:pt x="70962" y="0"/>
                </a:moveTo>
                <a:lnTo>
                  <a:pt x="70962" y="0"/>
                </a:lnTo>
                <a:cubicBezTo>
                  <a:pt x="67485" y="417"/>
                  <a:pt x="64008" y="893"/>
                  <a:pt x="60544" y="1453"/>
                </a:cubicBezTo>
                <a:cubicBezTo>
                  <a:pt x="55150" y="2310"/>
                  <a:pt x="49471" y="3477"/>
                  <a:pt x="45458" y="7192"/>
                </a:cubicBezTo>
                <a:cubicBezTo>
                  <a:pt x="41756" y="10621"/>
                  <a:pt x="40053" y="15693"/>
                  <a:pt x="36898" y="19646"/>
                </a:cubicBezTo>
                <a:cubicBezTo>
                  <a:pt x="34243" y="22967"/>
                  <a:pt x="30576" y="25420"/>
                  <a:pt x="26599" y="26944"/>
                </a:cubicBezTo>
                <a:cubicBezTo>
                  <a:pt x="22622" y="28468"/>
                  <a:pt x="18336" y="29099"/>
                  <a:pt x="14443" y="30837"/>
                </a:cubicBezTo>
                <a:cubicBezTo>
                  <a:pt x="5727" y="34731"/>
                  <a:pt x="0" y="44458"/>
                  <a:pt x="822" y="53971"/>
                </a:cubicBezTo>
                <a:cubicBezTo>
                  <a:pt x="858" y="54447"/>
                  <a:pt x="1120" y="55531"/>
                  <a:pt x="1048" y="55900"/>
                </a:cubicBezTo>
                <a:lnTo>
                  <a:pt x="70783" y="55900"/>
                </a:lnTo>
                <a:lnTo>
                  <a:pt x="709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-7292" y="4443075"/>
            <a:ext cx="1181997" cy="700425"/>
          </a:xfrm>
          <a:custGeom>
            <a:rect b="b" l="l" r="r" t="t"/>
            <a:pathLst>
              <a:path extrusionOk="0" h="28017" w="92488">
                <a:moveTo>
                  <a:pt x="29866" y="0"/>
                </a:moveTo>
                <a:cubicBezTo>
                  <a:pt x="24956" y="0"/>
                  <a:pt x="19987" y="945"/>
                  <a:pt x="15061" y="1321"/>
                </a:cubicBezTo>
                <a:cubicBezTo>
                  <a:pt x="13439" y="1446"/>
                  <a:pt x="11811" y="1508"/>
                  <a:pt x="10183" y="1508"/>
                </a:cubicBezTo>
                <a:cubicBezTo>
                  <a:pt x="6843" y="1508"/>
                  <a:pt x="3505" y="1246"/>
                  <a:pt x="214" y="726"/>
                </a:cubicBezTo>
                <a:lnTo>
                  <a:pt x="0" y="27062"/>
                </a:lnTo>
                <a:cubicBezTo>
                  <a:pt x="1610" y="27189"/>
                  <a:pt x="3225" y="27253"/>
                  <a:pt x="4840" y="27253"/>
                </a:cubicBezTo>
                <a:cubicBezTo>
                  <a:pt x="8217" y="27253"/>
                  <a:pt x="11592" y="26975"/>
                  <a:pt x="14919" y="26419"/>
                </a:cubicBezTo>
                <a:cubicBezTo>
                  <a:pt x="18229" y="25872"/>
                  <a:pt x="21503" y="25050"/>
                  <a:pt x="24848" y="24883"/>
                </a:cubicBezTo>
                <a:cubicBezTo>
                  <a:pt x="25306" y="24860"/>
                  <a:pt x="25764" y="24849"/>
                  <a:pt x="26220" y="24849"/>
                </a:cubicBezTo>
                <a:cubicBezTo>
                  <a:pt x="30680" y="24849"/>
                  <a:pt x="35088" y="25888"/>
                  <a:pt x="39505" y="26634"/>
                </a:cubicBezTo>
                <a:cubicBezTo>
                  <a:pt x="45011" y="27556"/>
                  <a:pt x="50592" y="28016"/>
                  <a:pt x="56173" y="28016"/>
                </a:cubicBezTo>
                <a:cubicBezTo>
                  <a:pt x="62915" y="28016"/>
                  <a:pt x="69655" y="27344"/>
                  <a:pt x="76260" y="26003"/>
                </a:cubicBezTo>
                <a:cubicBezTo>
                  <a:pt x="80082" y="25217"/>
                  <a:pt x="83951" y="24169"/>
                  <a:pt x="87082" y="21859"/>
                </a:cubicBezTo>
                <a:cubicBezTo>
                  <a:pt x="90226" y="19537"/>
                  <a:pt x="92488" y="15692"/>
                  <a:pt x="91940" y="11834"/>
                </a:cubicBezTo>
                <a:cubicBezTo>
                  <a:pt x="91297" y="7345"/>
                  <a:pt x="87047" y="4083"/>
                  <a:pt x="82618" y="3071"/>
                </a:cubicBezTo>
                <a:cubicBezTo>
                  <a:pt x="81099" y="2727"/>
                  <a:pt x="79558" y="2593"/>
                  <a:pt x="78008" y="2593"/>
                </a:cubicBezTo>
                <a:cubicBezTo>
                  <a:pt x="75048" y="2593"/>
                  <a:pt x="72054" y="3082"/>
                  <a:pt x="69116" y="3536"/>
                </a:cubicBezTo>
                <a:cubicBezTo>
                  <a:pt x="64691" y="4207"/>
                  <a:pt x="60181" y="4783"/>
                  <a:pt x="55716" y="4783"/>
                </a:cubicBezTo>
                <a:cubicBezTo>
                  <a:pt x="52348" y="4783"/>
                  <a:pt x="49005" y="4455"/>
                  <a:pt x="45744" y="3595"/>
                </a:cubicBezTo>
                <a:cubicBezTo>
                  <a:pt x="42339" y="2702"/>
                  <a:pt x="39088" y="1238"/>
                  <a:pt x="35647" y="535"/>
                </a:cubicBezTo>
                <a:cubicBezTo>
                  <a:pt x="33734" y="148"/>
                  <a:pt x="31804" y="0"/>
                  <a:pt x="29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8141784" y="-7292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 flipH="1" rot="10800000">
            <a:off x="158864" y="3942990"/>
            <a:ext cx="849685" cy="76026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 flipH="1" rot="10800000">
            <a:off x="7869801" y="253390"/>
            <a:ext cx="865891" cy="77476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/>
          <p:nvPr/>
        </p:nvSpPr>
        <p:spPr>
          <a:xfrm>
            <a:off x="8141784" y="-7292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9"/>
          <p:cNvSpPr/>
          <p:nvPr/>
        </p:nvSpPr>
        <p:spPr>
          <a:xfrm flipH="1" rot="10800000">
            <a:off x="8660925" y="532302"/>
            <a:ext cx="260794" cy="23334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9"/>
          <p:cNvSpPr/>
          <p:nvPr/>
        </p:nvSpPr>
        <p:spPr>
          <a:xfrm flipH="1">
            <a:off x="1" y="-7292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9"/>
          <p:cNvSpPr/>
          <p:nvPr/>
        </p:nvSpPr>
        <p:spPr>
          <a:xfrm rot="10800000">
            <a:off x="379014" y="642621"/>
            <a:ext cx="258758" cy="231525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9"/>
          <p:cNvSpPr/>
          <p:nvPr/>
        </p:nvSpPr>
        <p:spPr>
          <a:xfrm rot="10800000">
            <a:off x="721897" y="461210"/>
            <a:ext cx="307729" cy="27526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9"/>
          <p:cNvSpPr/>
          <p:nvPr/>
        </p:nvSpPr>
        <p:spPr>
          <a:xfrm rot="10800000">
            <a:off x="8211147" y="620760"/>
            <a:ext cx="307729" cy="27526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9"/>
          <p:cNvSpPr/>
          <p:nvPr/>
        </p:nvSpPr>
        <p:spPr>
          <a:xfrm rot="10800000">
            <a:off x="1" y="4239783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9"/>
          <p:cNvSpPr/>
          <p:nvPr/>
        </p:nvSpPr>
        <p:spPr>
          <a:xfrm flipH="1" rot="10800000">
            <a:off x="450625" y="4229974"/>
            <a:ext cx="234759" cy="21005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9"/>
          <p:cNvSpPr/>
          <p:nvPr/>
        </p:nvSpPr>
        <p:spPr>
          <a:xfrm flipH="1" rot="10800000">
            <a:off x="8127200" y="4243213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9"/>
          <p:cNvSpPr/>
          <p:nvPr/>
        </p:nvSpPr>
        <p:spPr>
          <a:xfrm flipH="1" rot="10800000">
            <a:off x="8127198" y="4323608"/>
            <a:ext cx="384417" cy="344038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9"/>
          <p:cNvSpPr/>
          <p:nvPr/>
        </p:nvSpPr>
        <p:spPr>
          <a:xfrm rot="10800000">
            <a:off x="8693866" y="4493334"/>
            <a:ext cx="194910" cy="17431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9"/>
          <p:cNvSpPr/>
          <p:nvPr/>
        </p:nvSpPr>
        <p:spPr>
          <a:xfrm flipH="1" rot="10800000">
            <a:off x="8565800" y="832165"/>
            <a:ext cx="260794" cy="23334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/>
          <p:nvPr/>
        </p:nvSpPr>
        <p:spPr>
          <a:xfrm flipH="1" rot="10800000">
            <a:off x="353249" y="4622561"/>
            <a:ext cx="310297" cy="277639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38351" y="4198200"/>
            <a:ext cx="939480" cy="84060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7598250" y="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-2357" y="4649188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-63762" y="65266"/>
            <a:ext cx="1794916" cy="1145428"/>
            <a:chOff x="4946725" y="3223150"/>
            <a:chExt cx="2101775" cy="1341250"/>
          </a:xfrm>
        </p:grpSpPr>
        <p:sp>
          <p:nvSpPr>
            <p:cNvPr id="133" name="Google Shape;133;p5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 txBox="1"/>
          <p:nvPr>
            <p:ph idx="1" type="subTitle"/>
          </p:nvPr>
        </p:nvSpPr>
        <p:spPr>
          <a:xfrm>
            <a:off x="4199275" y="1288625"/>
            <a:ext cx="42246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idx="2" type="subTitle"/>
          </p:nvPr>
        </p:nvSpPr>
        <p:spPr>
          <a:xfrm flipH="1">
            <a:off x="4199425" y="2880174"/>
            <a:ext cx="42246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idx="3" type="subTitle"/>
          </p:nvPr>
        </p:nvSpPr>
        <p:spPr>
          <a:xfrm>
            <a:off x="4199299" y="1756150"/>
            <a:ext cx="4224600" cy="10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"/>
          <p:cNvSpPr txBox="1"/>
          <p:nvPr>
            <p:ph idx="4" type="subTitle"/>
          </p:nvPr>
        </p:nvSpPr>
        <p:spPr>
          <a:xfrm flipH="1">
            <a:off x="4199415" y="3352328"/>
            <a:ext cx="4224600" cy="10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"/>
          <p:cNvSpPr txBox="1"/>
          <p:nvPr>
            <p:ph type="title"/>
          </p:nvPr>
        </p:nvSpPr>
        <p:spPr>
          <a:xfrm flipH="1">
            <a:off x="719994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8466513" y="255445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 flipH="1" rot="10800000">
            <a:off x="7959146" y="-233805"/>
            <a:ext cx="1526511" cy="136585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 rot="10800000">
            <a:off x="7739509" y="0"/>
            <a:ext cx="1404501" cy="1162286"/>
            <a:chOff x="763475" y="1235400"/>
            <a:chExt cx="1746675" cy="1445450"/>
          </a:xfrm>
        </p:grpSpPr>
        <p:sp>
          <p:nvSpPr>
            <p:cNvPr id="164" name="Google Shape;164;p6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6"/>
          <p:cNvSpPr/>
          <p:nvPr/>
        </p:nvSpPr>
        <p:spPr>
          <a:xfrm flipH="1" rot="10800000">
            <a:off x="143526" y="4668021"/>
            <a:ext cx="317912" cy="28445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 flipH="1" rot="10800000">
            <a:off x="269001" y="4264804"/>
            <a:ext cx="270181" cy="241746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 flipH="1" rot="10800000">
            <a:off x="539176" y="4668029"/>
            <a:ext cx="200931" cy="17978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174" name="Google Shape;174;p6"/>
          <p:cNvSpPr/>
          <p:nvPr/>
        </p:nvSpPr>
        <p:spPr>
          <a:xfrm flipH="1" rot="10800000">
            <a:off x="269001" y="456290"/>
            <a:ext cx="789025" cy="70598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idx="1" type="subTitle"/>
          </p:nvPr>
        </p:nvSpPr>
        <p:spPr>
          <a:xfrm>
            <a:off x="1914625" y="2332044"/>
            <a:ext cx="53148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1914575" y="1702656"/>
            <a:ext cx="5314800" cy="6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7"/>
          <p:cNvSpPr/>
          <p:nvPr/>
        </p:nvSpPr>
        <p:spPr>
          <a:xfrm rot="5400000">
            <a:off x="372450" y="-343275"/>
            <a:ext cx="1429200" cy="21741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7871600" y="3114475"/>
            <a:ext cx="1287000" cy="20289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 rot="-5400000">
            <a:off x="7550327" y="2081934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 rot="8838117">
            <a:off x="7920024" y="1339356"/>
            <a:ext cx="1004345" cy="991737"/>
            <a:chOff x="623875" y="3501825"/>
            <a:chExt cx="1129625" cy="1115550"/>
          </a:xfrm>
        </p:grpSpPr>
        <p:sp>
          <p:nvSpPr>
            <p:cNvPr id="182" name="Google Shape;182;p7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7"/>
          <p:cNvSpPr/>
          <p:nvPr/>
        </p:nvSpPr>
        <p:spPr>
          <a:xfrm flipH="1" rot="5400000">
            <a:off x="771181" y="-785821"/>
            <a:ext cx="753149" cy="2310209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7"/>
          <p:cNvGrpSpPr/>
          <p:nvPr/>
        </p:nvGrpSpPr>
        <p:grpSpPr>
          <a:xfrm flipH="1" rot="2573076">
            <a:off x="7568239" y="4337886"/>
            <a:ext cx="1655842" cy="875394"/>
            <a:chOff x="1680550" y="2806125"/>
            <a:chExt cx="1655900" cy="875425"/>
          </a:xfrm>
        </p:grpSpPr>
        <p:sp>
          <p:nvSpPr>
            <p:cNvPr id="195" name="Google Shape;195;p7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-50" y="1296000"/>
            <a:ext cx="1746675" cy="1445450"/>
            <a:chOff x="763475" y="1235400"/>
            <a:chExt cx="1746675" cy="1445450"/>
          </a:xfrm>
        </p:grpSpPr>
        <p:sp>
          <p:nvSpPr>
            <p:cNvPr id="198" name="Google Shape;198;p7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364880" y="3938841"/>
            <a:ext cx="1016811" cy="995863"/>
            <a:chOff x="858493" y="3673154"/>
            <a:chExt cx="1016811" cy="995863"/>
          </a:xfrm>
        </p:grpSpPr>
        <p:sp>
          <p:nvSpPr>
            <p:cNvPr id="205" name="Google Shape;205;p7"/>
            <p:cNvSpPr/>
            <p:nvPr/>
          </p:nvSpPr>
          <p:spPr>
            <a:xfrm rot="8838117">
              <a:off x="1089928" y="4476928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8838117">
              <a:off x="1186080" y="4116129"/>
              <a:ext cx="164105" cy="225920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8838117">
              <a:off x="898169" y="4280818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8838117">
              <a:off x="889854" y="4016642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8838117">
              <a:off x="1050861" y="3771042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8838117">
              <a:off x="1364308" y="3923609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8838117">
              <a:off x="1479215" y="4186794"/>
              <a:ext cx="257527" cy="190004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8838117">
              <a:off x="1680844" y="3932811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8838117">
              <a:off x="1444048" y="3699841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7"/>
          <p:cNvGrpSpPr/>
          <p:nvPr/>
        </p:nvGrpSpPr>
        <p:grpSpPr>
          <a:xfrm>
            <a:off x="2075325" y="4198892"/>
            <a:ext cx="1110575" cy="975450"/>
            <a:chOff x="3575725" y="3248450"/>
            <a:chExt cx="1110575" cy="975450"/>
          </a:xfrm>
        </p:grpSpPr>
        <p:sp>
          <p:nvSpPr>
            <p:cNvPr id="215" name="Google Shape;215;p7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7"/>
          <p:cNvGrpSpPr/>
          <p:nvPr/>
        </p:nvGrpSpPr>
        <p:grpSpPr>
          <a:xfrm flipH="1" rot="10800000">
            <a:off x="6056950" y="0"/>
            <a:ext cx="1110575" cy="975450"/>
            <a:chOff x="3575725" y="3248450"/>
            <a:chExt cx="1110575" cy="975450"/>
          </a:xfrm>
        </p:grpSpPr>
        <p:sp>
          <p:nvSpPr>
            <p:cNvPr id="218" name="Google Shape;218;p7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/>
          <p:nvPr/>
        </p:nvSpPr>
        <p:spPr>
          <a:xfrm rot="10800000">
            <a:off x="0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7598250" y="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 flipH="1" rot="5400000">
            <a:off x="73200" y="-7320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"/>
          <p:cNvSpPr/>
          <p:nvPr/>
        </p:nvSpPr>
        <p:spPr>
          <a:xfrm flipH="1" rot="10800000">
            <a:off x="721905" y="-19540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8"/>
          <p:cNvGrpSpPr/>
          <p:nvPr/>
        </p:nvGrpSpPr>
        <p:grpSpPr>
          <a:xfrm flipH="1" rot="-3438117">
            <a:off x="393859" y="1050214"/>
            <a:ext cx="1004345" cy="991737"/>
            <a:chOff x="623875" y="3501825"/>
            <a:chExt cx="1129625" cy="1115550"/>
          </a:xfrm>
        </p:grpSpPr>
        <p:sp>
          <p:nvSpPr>
            <p:cNvPr id="226" name="Google Shape;226;p8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8"/>
          <p:cNvGrpSpPr/>
          <p:nvPr/>
        </p:nvGrpSpPr>
        <p:grpSpPr>
          <a:xfrm rot="10800000">
            <a:off x="7876042" y="3783123"/>
            <a:ext cx="1227250" cy="1314775"/>
            <a:chOff x="5368525" y="1294325"/>
            <a:chExt cx="1227250" cy="1314775"/>
          </a:xfrm>
        </p:grpSpPr>
        <p:sp>
          <p:nvSpPr>
            <p:cNvPr id="238" name="Google Shape;238;p8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8"/>
          <p:cNvSpPr txBox="1"/>
          <p:nvPr>
            <p:ph type="title"/>
          </p:nvPr>
        </p:nvSpPr>
        <p:spPr>
          <a:xfrm>
            <a:off x="1970551" y="1299600"/>
            <a:ext cx="5189400" cy="254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 rot="8838117">
            <a:off x="335074" y="3877231"/>
            <a:ext cx="1004345" cy="991737"/>
            <a:chOff x="623875" y="3501825"/>
            <a:chExt cx="1129625" cy="1115550"/>
          </a:xfrm>
        </p:grpSpPr>
        <p:sp>
          <p:nvSpPr>
            <p:cNvPr id="245" name="Google Shape;245;p9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9"/>
          <p:cNvGrpSpPr/>
          <p:nvPr/>
        </p:nvGrpSpPr>
        <p:grpSpPr>
          <a:xfrm rot="-5400000">
            <a:off x="7669378" y="-68325"/>
            <a:ext cx="1373725" cy="1575500"/>
            <a:chOff x="3306050" y="1157725"/>
            <a:chExt cx="1373725" cy="1575500"/>
          </a:xfrm>
        </p:grpSpPr>
        <p:sp>
          <p:nvSpPr>
            <p:cNvPr id="257" name="Google Shape;257;p9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9"/>
          <p:cNvSpPr/>
          <p:nvPr/>
        </p:nvSpPr>
        <p:spPr>
          <a:xfrm>
            <a:off x="640140" y="458777"/>
            <a:ext cx="331461" cy="29649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558399" y="822251"/>
            <a:ext cx="163497" cy="173422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 txBox="1"/>
          <p:nvPr>
            <p:ph type="title"/>
          </p:nvPr>
        </p:nvSpPr>
        <p:spPr>
          <a:xfrm>
            <a:off x="3960100" y="979300"/>
            <a:ext cx="3639000" cy="15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9"/>
          <p:cNvSpPr txBox="1"/>
          <p:nvPr>
            <p:ph idx="1" type="subTitle"/>
          </p:nvPr>
        </p:nvSpPr>
        <p:spPr>
          <a:xfrm>
            <a:off x="3960100" y="2401398"/>
            <a:ext cx="36390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9"/>
          <p:cNvSpPr/>
          <p:nvPr/>
        </p:nvSpPr>
        <p:spPr>
          <a:xfrm>
            <a:off x="8232992" y="2071075"/>
            <a:ext cx="918317" cy="3072426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721900" y="3790800"/>
            <a:ext cx="3159300" cy="82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2" name="Google Shape;272;p10"/>
          <p:cNvSpPr/>
          <p:nvPr/>
        </p:nvSpPr>
        <p:spPr>
          <a:xfrm flipH="1" rot="10800000">
            <a:off x="6251820" y="401004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 rot="10800000">
            <a:off x="-4" y="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 rot="10800000">
            <a:off x="-7" y="-2030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10"/>
          <p:cNvGrpSpPr/>
          <p:nvPr/>
        </p:nvGrpSpPr>
        <p:grpSpPr>
          <a:xfrm rot="3438117">
            <a:off x="908168" y="490864"/>
            <a:ext cx="1004345" cy="991737"/>
            <a:chOff x="623875" y="3501825"/>
            <a:chExt cx="1129625" cy="1115550"/>
          </a:xfrm>
        </p:grpSpPr>
        <p:sp>
          <p:nvSpPr>
            <p:cNvPr id="276" name="Google Shape;276;p10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0"/>
          <p:cNvSpPr/>
          <p:nvPr/>
        </p:nvSpPr>
        <p:spPr>
          <a:xfrm rot="10800000">
            <a:off x="8326513" y="4325635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90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900" y="1152475"/>
            <a:ext cx="770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EhfaThwgMBI" TargetMode="External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raspberrymilkyway/blockchain-projec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0"/>
          <p:cNvSpPr txBox="1"/>
          <p:nvPr>
            <p:ph idx="1" type="subTitle"/>
          </p:nvPr>
        </p:nvSpPr>
        <p:spPr>
          <a:xfrm>
            <a:off x="1473675" y="3907007"/>
            <a:ext cx="6228600" cy="390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5576: Final Pitch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Kylee Willis</a:t>
            </a:r>
            <a:endParaRPr/>
          </a:p>
        </p:txBody>
      </p:sp>
      <p:sp>
        <p:nvSpPr>
          <p:cNvPr id="1029" name="Google Shape;1029;p40"/>
          <p:cNvSpPr txBox="1"/>
          <p:nvPr>
            <p:ph type="title"/>
          </p:nvPr>
        </p:nvSpPr>
        <p:spPr>
          <a:xfrm>
            <a:off x="737925" y="834200"/>
            <a:ext cx="7700100" cy="23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accent1"/>
                </a:solidFill>
              </a:rPr>
              <a:t>Agricultural IoT and Blockchain: A Tomato’s Journey from the Field to Supply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9"/>
          <p:cNvSpPr/>
          <p:nvPr/>
        </p:nvSpPr>
        <p:spPr>
          <a:xfrm>
            <a:off x="3924807" y="131146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9"/>
          <p:cNvSpPr txBox="1"/>
          <p:nvPr>
            <p:ph type="title"/>
          </p:nvPr>
        </p:nvSpPr>
        <p:spPr>
          <a:xfrm>
            <a:off x="1901900" y="2573068"/>
            <a:ext cx="540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Technical </a:t>
            </a:r>
            <a:r>
              <a:rPr lang="en"/>
              <a:t>Architecture</a:t>
            </a:r>
            <a:endParaRPr/>
          </a:p>
        </p:txBody>
      </p:sp>
      <p:sp>
        <p:nvSpPr>
          <p:cNvPr id="1107" name="Google Shape;1107;p49"/>
          <p:cNvSpPr txBox="1"/>
          <p:nvPr>
            <p:ph idx="2" type="title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0"/>
          <p:cNvSpPr txBox="1"/>
          <p:nvPr>
            <p:ph type="title"/>
          </p:nvPr>
        </p:nvSpPr>
        <p:spPr>
          <a:xfrm>
            <a:off x="719994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Overall </a:t>
            </a:r>
            <a:r>
              <a:rPr lang="en"/>
              <a:t>architecture</a:t>
            </a:r>
            <a:endParaRPr/>
          </a:p>
        </p:txBody>
      </p:sp>
      <p:pic>
        <p:nvPicPr>
          <p:cNvPr id="1113" name="Google Shape;11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775" y="1112250"/>
            <a:ext cx="442444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Frontend </a:t>
            </a:r>
            <a:r>
              <a:rPr lang="en"/>
              <a:t>Architecture</a:t>
            </a:r>
            <a:endParaRPr/>
          </a:p>
        </p:txBody>
      </p:sp>
      <p:pic>
        <p:nvPicPr>
          <p:cNvPr id="1119" name="Google Shape;11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475" y="1155650"/>
            <a:ext cx="38270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Backend </a:t>
            </a:r>
            <a:r>
              <a:rPr lang="en"/>
              <a:t>Architecture</a:t>
            </a:r>
            <a:endParaRPr/>
          </a:p>
        </p:txBody>
      </p:sp>
      <p:pic>
        <p:nvPicPr>
          <p:cNvPr id="1125" name="Google Shape;11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950" y="1141200"/>
            <a:ext cx="576266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3"/>
          <p:cNvSpPr/>
          <p:nvPr/>
        </p:nvSpPr>
        <p:spPr>
          <a:xfrm>
            <a:off x="1115562" y="1415650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53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Live </a:t>
            </a:r>
            <a:r>
              <a:rPr lang="en"/>
              <a:t>Demo</a:t>
            </a:r>
            <a:endParaRPr/>
          </a:p>
        </p:txBody>
      </p:sp>
      <p:sp>
        <p:nvSpPr>
          <p:cNvPr id="1132" name="Google Shape;1132;p53"/>
          <p:cNvSpPr txBox="1"/>
          <p:nvPr>
            <p:ph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YouTube Video</a:t>
            </a:r>
            <a:endParaRPr/>
          </a:p>
        </p:txBody>
      </p:sp>
      <p:sp>
        <p:nvSpPr>
          <p:cNvPr id="1138" name="Google Shape;1138;p54"/>
          <p:cNvSpPr txBox="1"/>
          <p:nvPr>
            <p:ph idx="4294967295" type="subTitle"/>
          </p:nvPr>
        </p:nvSpPr>
        <p:spPr>
          <a:xfrm>
            <a:off x="785100" y="3967800"/>
            <a:ext cx="75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fall-back YouTube video for if the live demo fails, for some reason.)</a:t>
            </a:r>
            <a:endParaRPr/>
          </a:p>
        </p:txBody>
      </p:sp>
      <p:pic>
        <p:nvPicPr>
          <p:cNvPr descr="Final demo, not pitch presentation" id="1139" name="Google Shape;1139;p54" title="CS5576 Video Present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713" y="969800"/>
            <a:ext cx="5242578" cy="29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145" name="Google Shape;1145;p55"/>
          <p:cNvSpPr txBox="1"/>
          <p:nvPr>
            <p:ph idx="1" type="subTitle"/>
          </p:nvPr>
        </p:nvSpPr>
        <p:spPr>
          <a:xfrm>
            <a:off x="785100" y="2285400"/>
            <a:ext cx="75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GitHub repository for this project can be found here: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https://github.com/raspberrymilkyway/blockchain-project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6"/>
          <p:cNvSpPr/>
          <p:nvPr/>
        </p:nvSpPr>
        <p:spPr>
          <a:xfrm>
            <a:off x="6119467" y="1431344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6"/>
          <p:cNvSpPr txBox="1"/>
          <p:nvPr>
            <p:ph idx="2" type="title"/>
          </p:nvPr>
        </p:nvSpPr>
        <p:spPr>
          <a:xfrm flipH="1">
            <a:off x="6087950" y="1646600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52" name="Google Shape;1152;p56"/>
          <p:cNvSpPr txBox="1"/>
          <p:nvPr>
            <p:ph type="title"/>
          </p:nvPr>
        </p:nvSpPr>
        <p:spPr>
          <a:xfrm flipH="1">
            <a:off x="2853950" y="2785849"/>
            <a:ext cx="4608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Future </a:t>
            </a:r>
            <a:r>
              <a:rPr lang="en"/>
              <a:t>Potential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Potential</a:t>
            </a:r>
            <a:r>
              <a:rPr lang="en"/>
              <a:t> </a:t>
            </a:r>
            <a:r>
              <a:rPr lang="en"/>
              <a:t>Future</a:t>
            </a:r>
            <a:r>
              <a:rPr b="1" lang="en">
                <a:solidFill>
                  <a:schemeClr val="accent1"/>
                </a:solidFill>
              </a:rPr>
              <a:t> </a:t>
            </a:r>
            <a:r>
              <a:rPr lang="en"/>
              <a:t>Extensions</a:t>
            </a:r>
            <a:endParaRPr/>
          </a:p>
        </p:txBody>
      </p:sp>
      <p:sp>
        <p:nvSpPr>
          <p:cNvPr id="1158" name="Google Shape;1158;p57"/>
          <p:cNvSpPr txBox="1"/>
          <p:nvPr>
            <p:ph idx="4294967295" type="title"/>
          </p:nvPr>
        </p:nvSpPr>
        <p:spPr>
          <a:xfrm>
            <a:off x="720000" y="1017739"/>
            <a:ext cx="7704000" cy="38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Encrypt data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Current approach makes encryption fairly useless, so a different approach would have to be used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Improve frontend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Display information more cleanly on the page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Organize </a:t>
            </a:r>
            <a:r>
              <a:rPr lang="en" sz="1700">
                <a:latin typeface="Asap"/>
                <a:ea typeface="Asap"/>
                <a:cs typeface="Asap"/>
                <a:sym typeface="Asap"/>
              </a:rPr>
              <a:t>history</a:t>
            </a:r>
            <a:r>
              <a:rPr lang="en" sz="1700">
                <a:latin typeface="Asap"/>
                <a:ea typeface="Asap"/>
                <a:cs typeface="Asap"/>
                <a:sym typeface="Asap"/>
              </a:rPr>
              <a:t> better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Allow filtering through history for specific values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Extend IoT simulators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Image detection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More variety and realism in data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Find project limitations (How many IoT devices can be supported at once? etc.)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Connect actual IoT devices + test on an actual farm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Fix any remaining weird behavior (multiple history entries on frontend)</a:t>
            </a:r>
            <a:endParaRPr sz="1700"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8"/>
          <p:cNvSpPr txBox="1"/>
          <p:nvPr>
            <p:ph type="ctrTitle"/>
          </p:nvPr>
        </p:nvSpPr>
        <p:spPr>
          <a:xfrm>
            <a:off x="2155800" y="2097600"/>
            <a:ext cx="4832400" cy="9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1"/>
          <p:cNvSpPr/>
          <p:nvPr/>
        </p:nvSpPr>
        <p:spPr>
          <a:xfrm>
            <a:off x="4585536" y="2556258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1"/>
          <p:cNvSpPr/>
          <p:nvPr/>
        </p:nvSpPr>
        <p:spPr>
          <a:xfrm>
            <a:off x="4585536" y="1350532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1"/>
          <p:cNvSpPr/>
          <p:nvPr/>
        </p:nvSpPr>
        <p:spPr>
          <a:xfrm>
            <a:off x="664986" y="3737301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1"/>
          <p:cNvSpPr/>
          <p:nvPr/>
        </p:nvSpPr>
        <p:spPr>
          <a:xfrm>
            <a:off x="688611" y="2564468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1"/>
          <p:cNvSpPr/>
          <p:nvPr/>
        </p:nvSpPr>
        <p:spPr>
          <a:xfrm>
            <a:off x="688611" y="1350538"/>
            <a:ext cx="891200" cy="818675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1"/>
          <p:cNvSpPr txBox="1"/>
          <p:nvPr>
            <p:ph type="title"/>
          </p:nvPr>
        </p:nvSpPr>
        <p:spPr>
          <a:xfrm>
            <a:off x="1619551" y="1497450"/>
            <a:ext cx="302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1040" name="Google Shape;1040;p41"/>
          <p:cNvSpPr txBox="1"/>
          <p:nvPr>
            <p:ph idx="3" type="title"/>
          </p:nvPr>
        </p:nvSpPr>
        <p:spPr>
          <a:xfrm>
            <a:off x="1568573" y="2689413"/>
            <a:ext cx="302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041" name="Google Shape;1041;p41"/>
          <p:cNvSpPr txBox="1"/>
          <p:nvPr>
            <p:ph idx="4" type="title"/>
          </p:nvPr>
        </p:nvSpPr>
        <p:spPr>
          <a:xfrm>
            <a:off x="787850" y="2705857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042" name="Google Shape;1042;p41"/>
          <p:cNvSpPr txBox="1"/>
          <p:nvPr>
            <p:ph idx="6" type="title"/>
          </p:nvPr>
        </p:nvSpPr>
        <p:spPr>
          <a:xfrm>
            <a:off x="1559464" y="3861075"/>
            <a:ext cx="302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  <p:sp>
        <p:nvSpPr>
          <p:cNvPr id="1043" name="Google Shape;1043;p41"/>
          <p:cNvSpPr txBox="1"/>
          <p:nvPr>
            <p:ph idx="7" type="title"/>
          </p:nvPr>
        </p:nvSpPr>
        <p:spPr>
          <a:xfrm>
            <a:off x="794337" y="3886283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044" name="Google Shape;1044;p41"/>
          <p:cNvSpPr txBox="1"/>
          <p:nvPr>
            <p:ph idx="15" type="title"/>
          </p:nvPr>
        </p:nvSpPr>
        <p:spPr>
          <a:xfrm>
            <a:off x="5453760" y="2657275"/>
            <a:ext cx="3030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Potential</a:t>
            </a:r>
            <a:endParaRPr/>
          </a:p>
        </p:txBody>
      </p:sp>
      <p:sp>
        <p:nvSpPr>
          <p:cNvPr id="1045" name="Google Shape;1045;p41"/>
          <p:cNvSpPr txBox="1"/>
          <p:nvPr>
            <p:ph idx="9" type="title"/>
          </p:nvPr>
        </p:nvSpPr>
        <p:spPr>
          <a:xfrm>
            <a:off x="5456465" y="1453450"/>
            <a:ext cx="3030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046" name="Google Shape;1046;p41"/>
          <p:cNvSpPr txBox="1"/>
          <p:nvPr>
            <p:ph idx="13" type="title"/>
          </p:nvPr>
        </p:nvSpPr>
        <p:spPr>
          <a:xfrm>
            <a:off x="4687536" y="1496029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47" name="Google Shape;1047;p41"/>
          <p:cNvSpPr txBox="1"/>
          <p:nvPr>
            <p:ph idx="2" type="title"/>
          </p:nvPr>
        </p:nvSpPr>
        <p:spPr>
          <a:xfrm>
            <a:off x="4684774" y="2705857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048" name="Google Shape;1048;p41"/>
          <p:cNvSpPr txBox="1"/>
          <p:nvPr>
            <p:ph idx="16" type="title"/>
          </p:nvPr>
        </p:nvSpPr>
        <p:spPr>
          <a:xfrm>
            <a:off x="790612" y="1496029"/>
            <a:ext cx="69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049" name="Google Shape;1049;p41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Table</a:t>
            </a:r>
            <a:r>
              <a:rPr b="1" lang="en"/>
              <a:t> of Contents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2"/>
          <p:cNvSpPr/>
          <p:nvPr/>
        </p:nvSpPr>
        <p:spPr>
          <a:xfrm>
            <a:off x="1490695" y="1438987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2"/>
          <p:cNvSpPr txBox="1"/>
          <p:nvPr>
            <p:ph idx="2" type="title"/>
          </p:nvPr>
        </p:nvSpPr>
        <p:spPr>
          <a:xfrm>
            <a:off x="1490700" y="2716350"/>
            <a:ext cx="4545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Problem </a:t>
            </a:r>
            <a:r>
              <a:rPr lang="en" sz="3600"/>
              <a:t>Overview</a:t>
            </a:r>
            <a:endParaRPr/>
          </a:p>
        </p:txBody>
      </p:sp>
      <p:sp>
        <p:nvSpPr>
          <p:cNvPr id="1056" name="Google Shape;1056;p42"/>
          <p:cNvSpPr txBox="1"/>
          <p:nvPr>
            <p:ph type="title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7" name="Google Shape;1057;p42"/>
          <p:cNvSpPr/>
          <p:nvPr/>
        </p:nvSpPr>
        <p:spPr>
          <a:xfrm>
            <a:off x="6408725" y="135301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2"/>
          <p:cNvSpPr/>
          <p:nvPr/>
        </p:nvSpPr>
        <p:spPr>
          <a:xfrm rot="1760258">
            <a:off x="7305762" y="1881368"/>
            <a:ext cx="413469" cy="304274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3"/>
          <p:cNvSpPr txBox="1"/>
          <p:nvPr>
            <p:ph type="title"/>
          </p:nvPr>
        </p:nvSpPr>
        <p:spPr>
          <a:xfrm>
            <a:off x="1914575" y="1702656"/>
            <a:ext cx="5314800" cy="6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Goal</a:t>
            </a:r>
            <a:endParaRPr/>
          </a:p>
        </p:txBody>
      </p:sp>
      <p:sp>
        <p:nvSpPr>
          <p:cNvPr id="1064" name="Google Shape;1064;p43"/>
          <p:cNvSpPr txBox="1"/>
          <p:nvPr>
            <p:ph idx="1" type="subTitle"/>
          </p:nvPr>
        </p:nvSpPr>
        <p:spPr>
          <a:xfrm>
            <a:off x="1914625" y="2332044"/>
            <a:ext cx="53148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project is designed to monitor a farmer’s use of chemicals on their crops. This is done via a blockchain, and can be added both manually and automatically via an IoT simulator.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4"/>
          <p:cNvSpPr txBox="1"/>
          <p:nvPr>
            <p:ph idx="4294967295" type="subTitle"/>
          </p:nvPr>
        </p:nvSpPr>
        <p:spPr>
          <a:xfrm>
            <a:off x="969375" y="1133775"/>
            <a:ext cx="6915900" cy="30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Food supply chains would find it easier to prove their food doesn’t, for example, have pesticides.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Trustless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Transparent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Integrate blockchain technology into agricultural IoT, ultimately answering: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How could blockchain be integrated into agricultural IoT?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How would agricultural IoT benefit from the use of blockchain technology?</a:t>
            </a:r>
            <a:endParaRPr sz="1700"/>
          </a:p>
        </p:txBody>
      </p:sp>
      <p:sp>
        <p:nvSpPr>
          <p:cNvPr id="1070" name="Google Shape;1070;p44"/>
          <p:cNvSpPr txBox="1"/>
          <p:nvPr>
            <p:ph type="title"/>
          </p:nvPr>
        </p:nvSpPr>
        <p:spPr>
          <a:xfrm>
            <a:off x="1914600" y="420281"/>
            <a:ext cx="5314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Why?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5"/>
          <p:cNvSpPr txBox="1"/>
          <p:nvPr>
            <p:ph type="title"/>
          </p:nvPr>
        </p:nvSpPr>
        <p:spPr>
          <a:xfrm>
            <a:off x="821275" y="3457378"/>
            <a:ext cx="25521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Recording: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/>
              <a:t>Zoom</a:t>
            </a:r>
            <a:endParaRPr/>
          </a:p>
        </p:txBody>
      </p:sp>
      <p:sp>
        <p:nvSpPr>
          <p:cNvPr id="1076" name="Google Shape;1076;p45"/>
          <p:cNvSpPr txBox="1"/>
          <p:nvPr>
            <p:ph idx="2" type="title"/>
          </p:nvPr>
        </p:nvSpPr>
        <p:spPr>
          <a:xfrm>
            <a:off x="720000" y="1200700"/>
            <a:ext cx="31140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/>
              <a:t>Hardhat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/>
              <a:t>Solidity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/>
              <a:t>Node.js (+npm)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/>
              <a:t>IoT device simulator</a:t>
            </a:r>
            <a:endParaRPr/>
          </a:p>
        </p:txBody>
      </p:sp>
      <p:sp>
        <p:nvSpPr>
          <p:cNvPr id="1077" name="Google Shape;1077;p4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078" name="Google Shape;1078;p45"/>
          <p:cNvSpPr/>
          <p:nvPr/>
        </p:nvSpPr>
        <p:spPr>
          <a:xfrm rot="2541332">
            <a:off x="8042458" y="941843"/>
            <a:ext cx="182882" cy="226864"/>
          </a:xfrm>
          <a:custGeom>
            <a:rect b="b" l="l" r="r" t="t"/>
            <a:pathLst>
              <a:path extrusionOk="0" h="7770" w="6264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5"/>
          <p:cNvSpPr/>
          <p:nvPr/>
        </p:nvSpPr>
        <p:spPr>
          <a:xfrm>
            <a:off x="7609207" y="637663"/>
            <a:ext cx="466134" cy="343948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5"/>
          <p:cNvSpPr txBox="1"/>
          <p:nvPr>
            <p:ph idx="2" type="title"/>
          </p:nvPr>
        </p:nvSpPr>
        <p:spPr>
          <a:xfrm>
            <a:off x="4495200" y="1200700"/>
            <a:ext cx="31140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Frontend: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/>
              <a:t>Vue.js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/>
              <a:t>Web3.js</a:t>
            </a:r>
            <a:endParaRPr/>
          </a:p>
        </p:txBody>
      </p:sp>
      <p:sp>
        <p:nvSpPr>
          <p:cNvPr id="1081" name="Google Shape;1081;p45"/>
          <p:cNvSpPr txBox="1"/>
          <p:nvPr>
            <p:ph type="title"/>
          </p:nvPr>
        </p:nvSpPr>
        <p:spPr>
          <a:xfrm>
            <a:off x="4495200" y="3469578"/>
            <a:ext cx="25521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Integration: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/>
              <a:t>MetaMask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6"/>
          <p:cNvSpPr/>
          <p:nvPr/>
        </p:nvSpPr>
        <p:spPr>
          <a:xfrm>
            <a:off x="6244238" y="1589412"/>
            <a:ext cx="1294379" cy="1189044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6"/>
          <p:cNvSpPr txBox="1"/>
          <p:nvPr>
            <p:ph type="title"/>
          </p:nvPr>
        </p:nvSpPr>
        <p:spPr>
          <a:xfrm>
            <a:off x="3114600" y="2895475"/>
            <a:ext cx="44640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Key </a:t>
            </a:r>
            <a:r>
              <a:rPr lang="en"/>
              <a:t>Features</a:t>
            </a:r>
            <a:endParaRPr/>
          </a:p>
        </p:txBody>
      </p:sp>
      <p:sp>
        <p:nvSpPr>
          <p:cNvPr id="1088" name="Google Shape;1088;p46"/>
          <p:cNvSpPr txBox="1"/>
          <p:nvPr>
            <p:ph idx="2" type="title"/>
          </p:nvPr>
        </p:nvSpPr>
        <p:spPr>
          <a:xfrm>
            <a:off x="6204425" y="1807717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Backend</a:t>
            </a:r>
            <a:endParaRPr/>
          </a:p>
        </p:txBody>
      </p:sp>
      <p:sp>
        <p:nvSpPr>
          <p:cNvPr id="1094" name="Google Shape;1094;p47"/>
          <p:cNvSpPr txBox="1"/>
          <p:nvPr>
            <p:ph idx="4294967295" type="title"/>
          </p:nvPr>
        </p:nvSpPr>
        <p:spPr>
          <a:xfrm>
            <a:off x="720000" y="1017739"/>
            <a:ext cx="7704000" cy="38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Start a blockchain/Node network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Deploy Smart Contract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Start the frontend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Run IoT randomizer infinitely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Can interact with Smart Contract</a:t>
            </a:r>
            <a:endParaRPr sz="1700"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Frontend</a:t>
            </a:r>
            <a:endParaRPr/>
          </a:p>
        </p:txBody>
      </p:sp>
      <p:sp>
        <p:nvSpPr>
          <p:cNvPr id="1100" name="Google Shape;1100;p48"/>
          <p:cNvSpPr txBox="1"/>
          <p:nvPr>
            <p:ph idx="4294967295" type="title"/>
          </p:nvPr>
        </p:nvSpPr>
        <p:spPr>
          <a:xfrm>
            <a:off x="720000" y="1017739"/>
            <a:ext cx="7704000" cy="38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Connect via MetaMask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View chemical spending limits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Deployer can set chemical limits for accounts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Manually add chemical usage to blockchain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Automatically add chemical usage to blockchain</a:t>
            </a:r>
            <a:endParaRPr sz="1700">
              <a:latin typeface="Asap"/>
              <a:ea typeface="Asap"/>
              <a:cs typeface="Asap"/>
              <a:sym typeface="Asa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sap"/>
              <a:buChar char="-"/>
            </a:pPr>
            <a:r>
              <a:rPr lang="en" sz="1700">
                <a:latin typeface="Asap"/>
                <a:ea typeface="Asap"/>
                <a:cs typeface="Asap"/>
                <a:sym typeface="Asap"/>
              </a:rPr>
              <a:t>View chemical history on the blockchain</a:t>
            </a:r>
            <a:endParaRPr sz="1700"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rbalist's Shop Business Plan by Slidesgo">
  <a:themeElements>
    <a:clrScheme name="Simple Light">
      <a:dk1>
        <a:srgbClr val="FFFFFF"/>
      </a:dk1>
      <a:lt1>
        <a:srgbClr val="EEF3DB"/>
      </a:lt1>
      <a:dk2>
        <a:srgbClr val="2A5717"/>
      </a:dk2>
      <a:lt2>
        <a:srgbClr val="41571E"/>
      </a:lt2>
      <a:accent1>
        <a:srgbClr val="748E1E"/>
      </a:accent1>
      <a:accent2>
        <a:srgbClr val="8A9F53"/>
      </a:accent2>
      <a:accent3>
        <a:srgbClr val="D2E296"/>
      </a:accent3>
      <a:accent4>
        <a:srgbClr val="D0AF84"/>
      </a:accent4>
      <a:accent5>
        <a:srgbClr val="DDC29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