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 Slab"/>
      <p:regular r:id="rId8"/>
      <p:bold r:id="rId9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Relationship Id="rId3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2" name="Shape 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47" y="1297525"/>
            <a:ext cx="1427887" cy="118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1498800" y="33093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SzPct val="100000"/>
              <a:defRPr sz="4800"/>
            </a:lvl1pPr>
            <a:lvl2pPr rtl="0" algn="ctr">
              <a:spcBef>
                <a:spcPts val="0"/>
              </a:spcBef>
              <a:buSzPct val="100000"/>
              <a:defRPr sz="4800"/>
            </a:lvl2pPr>
            <a:lvl3pPr rtl="0" algn="ctr">
              <a:spcBef>
                <a:spcPts val="0"/>
              </a:spcBef>
              <a:buSzPct val="100000"/>
              <a:defRPr sz="4800"/>
            </a:lvl3pPr>
            <a:lvl4pPr rtl="0" algn="ctr">
              <a:spcBef>
                <a:spcPts val="0"/>
              </a:spcBef>
              <a:buSzPct val="100000"/>
              <a:defRPr sz="4800"/>
            </a:lvl4pPr>
            <a:lvl5pPr rtl="0" algn="ctr">
              <a:spcBef>
                <a:spcPts val="0"/>
              </a:spcBef>
              <a:buSzPct val="100000"/>
              <a:defRPr sz="4800"/>
            </a:lvl5pPr>
            <a:lvl6pPr rtl="0" algn="ctr">
              <a:spcBef>
                <a:spcPts val="0"/>
              </a:spcBef>
              <a:buSzPct val="100000"/>
              <a:defRPr sz="4800"/>
            </a:lvl6pPr>
            <a:lvl7pPr rtl="0" algn="ctr">
              <a:spcBef>
                <a:spcPts val="0"/>
              </a:spcBef>
              <a:buSzPct val="100000"/>
              <a:defRPr sz="4800"/>
            </a:lvl7pPr>
            <a:lvl8pPr rtl="0" algn="ctr">
              <a:spcBef>
                <a:spcPts val="0"/>
              </a:spcBef>
              <a:buSzPct val="100000"/>
              <a:defRPr sz="4800"/>
            </a:lvl8pPr>
            <a:lvl9pPr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6" name="Shape 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15" y="74524"/>
            <a:ext cx="2139168" cy="1774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None/>
              <a:defRPr/>
            </a:lvl1pPr>
            <a:lvl2pPr rtl="0">
              <a:spcBef>
                <a:spcPts val="0"/>
              </a:spcBef>
              <a:buNone/>
              <a:defRPr/>
            </a:lvl2pPr>
            <a:lvl3pPr rtl="0">
              <a:spcBef>
                <a:spcPts val="0"/>
              </a:spcBef>
              <a:buNone/>
              <a:defRPr/>
            </a:lvl3pPr>
            <a:lvl4pPr rtl="0">
              <a:spcBef>
                <a:spcPts val="0"/>
              </a:spcBef>
              <a:buNone/>
              <a:defRPr/>
            </a:lvl4pPr>
            <a:lvl5pPr rtl="0">
              <a:spcBef>
                <a:spcPts val="0"/>
              </a:spcBef>
              <a:buNone/>
              <a:defRPr/>
            </a:lvl5pPr>
            <a:lvl6pPr rtl="0">
              <a:spcBef>
                <a:spcPts val="0"/>
              </a:spcBef>
              <a:buNone/>
              <a:defRPr/>
            </a:lvl6pPr>
            <a:lvl7pPr rtl="0">
              <a:spcBef>
                <a:spcPts val="0"/>
              </a:spcBef>
              <a:buNone/>
              <a:defRPr/>
            </a:lvl7pPr>
            <a:lvl8pPr rtl="0">
              <a:spcBef>
                <a:spcPts val="0"/>
              </a:spcBef>
              <a:buNone/>
              <a:defRPr/>
            </a:lvl8pPr>
            <a:lvl9pPr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sz="2400"/>
            </a:lvl1pPr>
            <a:lvl2pPr rtl="0">
              <a:spcBef>
                <a:spcPts val="0"/>
              </a:spcBef>
              <a:buSzPct val="100000"/>
              <a:defRPr sz="2400"/>
            </a:lvl2pPr>
            <a:lvl3pPr rtl="0">
              <a:spcBef>
                <a:spcPts val="0"/>
              </a:spcBef>
              <a:buSzPct val="100000"/>
              <a:defRPr sz="2400"/>
            </a:lvl3pPr>
            <a:lvl4pPr rtl="0">
              <a:spcBef>
                <a:spcPts val="0"/>
              </a:spcBef>
              <a:buSzPct val="100000"/>
              <a:defRPr sz="2400"/>
            </a:lvl4pPr>
            <a:lvl5pPr rtl="0">
              <a:spcBef>
                <a:spcPts val="0"/>
              </a:spcBef>
              <a:buSzPct val="100000"/>
              <a:defRPr sz="2400"/>
            </a:lvl5pPr>
            <a:lvl6pPr rtl="0">
              <a:spcBef>
                <a:spcPts val="0"/>
              </a:spcBef>
              <a:buSzPct val="100000"/>
              <a:defRPr sz="2400"/>
            </a:lvl6pPr>
            <a:lvl7pPr rtl="0">
              <a:spcBef>
                <a:spcPts val="0"/>
              </a:spcBef>
              <a:buSzPct val="100000"/>
              <a:defRPr sz="2400"/>
            </a:lvl7pPr>
            <a:lvl8pPr rtl="0">
              <a:spcBef>
                <a:spcPts val="0"/>
              </a:spcBef>
              <a:buSzPct val="100000"/>
              <a:defRPr sz="2400"/>
            </a:lvl8pPr>
            <a:lvl9pPr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spcAft>
                <a:spcPts val="1000"/>
              </a:spcAft>
              <a:buSzPct val="100000"/>
              <a:defRPr sz="1800"/>
            </a:lvl1pPr>
            <a:lvl2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2pPr>
            <a:lvl3pPr rtl="0">
              <a:spcBef>
                <a:spcPts val="0"/>
              </a:spcBef>
              <a:spcAft>
                <a:spcPts val="1000"/>
              </a:spcAft>
              <a:buSzPct val="100000"/>
              <a:defRPr sz="1400"/>
            </a:lvl3pPr>
            <a:lvl4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4pPr>
            <a:lvl5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5pPr>
            <a:lvl6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6pPr>
            <a:lvl7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7pPr>
            <a:lvl8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8pPr>
            <a:lvl9pPr rtl="0">
              <a:spcBef>
                <a:spcPts val="0"/>
              </a:spcBef>
              <a:spcAft>
                <a:spcPts val="1000"/>
              </a:spcAft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bg>
      <p:bgPr>
        <a:solidFill>
          <a:srgbClr val="000000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6"/>
            <a:ext cx="8229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b="1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814675"/>
            <a:ext cx="8229600" cy="411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buFont typeface="Roboto Slab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buFont typeface="Roboto Slab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Font typeface="Roboto Slab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ctrTitle"/>
          </p:nvPr>
        </p:nvSpPr>
        <p:spPr>
          <a:xfrm>
            <a:off x="2311900" y="1126150"/>
            <a:ext cx="61463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Evaluating</a:t>
            </a:r>
          </a:p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685800" y="31448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6"/>
            <a:ext cx="8229600" cy="5232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solidFill>
                  <a:srgbClr val="CC0000"/>
                </a:solidFill>
              </a:rPr>
              <a:t>Team presentations @ 10am (~10 - 15 mins)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772850"/>
            <a:ext cx="8229600" cy="415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Your team needs to present an outline of your experience and a plan for the year ahead. </a:t>
            </a:r>
            <a:r>
              <a:rPr b="1" lang="en-GB"/>
              <a:t>You must also reconstitute your kits.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-GB"/>
              <a:t>How successful was your flight, what problems did you encounter?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-GB"/>
              <a:t>What lessons have been learnt?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-GB"/>
              <a:t>What will you own launch look like / involve?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-GB"/>
              <a:t>How will you engage your </a:t>
            </a:r>
            <a:r>
              <a:rPr lang="en-GB" u="sng"/>
              <a:t>students</a:t>
            </a:r>
            <a:r>
              <a:rPr lang="en-GB"/>
              <a:t>?</a:t>
            </a:r>
          </a:p>
          <a:p>
            <a:pPr indent="-228600" lvl="0" marL="457200" rtl="0">
              <a:spcBef>
                <a:spcPts val="0"/>
              </a:spcBef>
              <a:spcAft>
                <a:spcPts val="1000"/>
              </a:spcAft>
            </a:pPr>
            <a:r>
              <a:rPr lang="en-GB"/>
              <a:t>How will your team work together and coordinate launches?</a:t>
            </a:r>
          </a:p>
          <a:p>
            <a:pPr indent="-228600" lvl="0" marL="457200">
              <a:spcBef>
                <a:spcPts val="0"/>
              </a:spcBef>
              <a:spcAft>
                <a:spcPts val="1000"/>
              </a:spcAft>
            </a:pPr>
            <a:r>
              <a:rPr lang="en-GB"/>
              <a:t>What obstacles do you foresee and how can we help?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