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 Slab"/>
      <p:regular r:id="rId25"/>
      <p:bold r:id="rId26"/>
    </p:embeddedFont>
    <p:embeddedFont>
      <p:font typeface="Consolas"/>
      <p:regular r:id="rId27"/>
      <p:bold r:id="rId28"/>
      <p:italic r:id="rId29"/>
      <p:boldItalic r:id="rId30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-bold.fntdata"/><Relationship Id="rId25" Type="http://schemas.openxmlformats.org/officeDocument/2006/relationships/font" Target="fonts/RobotoSlab-regular.fntdata"/><Relationship Id="rId28" Type="http://schemas.openxmlformats.org/officeDocument/2006/relationships/font" Target="fonts/Consolas-bold.fntdata"/><Relationship Id="rId27" Type="http://schemas.openxmlformats.org/officeDocument/2006/relationships/font" Target="fonts/Consola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nsola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Consola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At this stage demo how to connect to lapdock &amp; ethernet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Build with B+ first for network and then assemble with A+ and camera at the end.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Assume we are stacking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At this stage demo how to connect to lapdock &amp; ethernet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2311900" y="1126150"/>
            <a:ext cx="61463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2" name="Shape 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747" y="916525"/>
            <a:ext cx="1903850" cy="157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1498800" y="3309350"/>
            <a:ext cx="61463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6" name="Shape 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9688" y="74524"/>
            <a:ext cx="2852224" cy="236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6"/>
            <a:ext cx="8229600" cy="608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05976"/>
            <a:ext cx="8229600" cy="52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SzPct val="100000"/>
              <a:defRPr sz="2400"/>
            </a:lvl1pPr>
            <a:lvl2pPr rtl="0">
              <a:spcBef>
                <a:spcPts val="0"/>
              </a:spcBef>
              <a:buSzPct val="100000"/>
              <a:defRPr sz="2400"/>
            </a:lvl2pPr>
            <a:lvl3pPr rtl="0">
              <a:spcBef>
                <a:spcPts val="0"/>
              </a:spcBef>
              <a:buSzPct val="100000"/>
              <a:defRPr sz="2400"/>
            </a:lvl3pPr>
            <a:lvl4pPr rtl="0">
              <a:spcBef>
                <a:spcPts val="0"/>
              </a:spcBef>
              <a:buSzPct val="100000"/>
              <a:defRPr sz="2400"/>
            </a:lvl4pPr>
            <a:lvl5pPr rtl="0">
              <a:spcBef>
                <a:spcPts val="0"/>
              </a:spcBef>
              <a:buSzPct val="100000"/>
              <a:defRPr sz="2400"/>
            </a:lvl5pPr>
            <a:lvl6pPr rtl="0">
              <a:spcBef>
                <a:spcPts val="0"/>
              </a:spcBef>
              <a:buSzPct val="100000"/>
              <a:defRPr sz="2400"/>
            </a:lvl6pPr>
            <a:lvl7pPr rtl="0">
              <a:spcBef>
                <a:spcPts val="0"/>
              </a:spcBef>
              <a:buSzPct val="100000"/>
              <a:defRPr sz="2400"/>
            </a:lvl7pPr>
            <a:lvl8pPr rtl="0">
              <a:spcBef>
                <a:spcPts val="0"/>
              </a:spcBef>
              <a:buSzPct val="100000"/>
              <a:defRPr sz="2400"/>
            </a:lvl8pPr>
            <a:lvl9pPr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772850"/>
            <a:ext cx="8229600" cy="415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spcAft>
                <a:spcPts val="1000"/>
              </a:spcAft>
              <a:buSzPct val="100000"/>
              <a:defRPr sz="1800"/>
            </a:lvl1pPr>
            <a:lvl2pPr rtl="0">
              <a:spcBef>
                <a:spcPts val="0"/>
              </a:spcBef>
              <a:spcAft>
                <a:spcPts val="1000"/>
              </a:spcAft>
              <a:buSzPct val="100000"/>
              <a:defRPr sz="1400"/>
            </a:lvl2pPr>
            <a:lvl3pPr rtl="0">
              <a:spcBef>
                <a:spcPts val="0"/>
              </a:spcBef>
              <a:spcAft>
                <a:spcPts val="1000"/>
              </a:spcAft>
              <a:buSzPct val="100000"/>
              <a:defRPr sz="1400"/>
            </a:lvl3pPr>
            <a:lvl4pPr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4pPr>
            <a:lvl5pPr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5pPr>
            <a:lvl6pPr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6pPr>
            <a:lvl7pPr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7pPr>
            <a:lvl8pPr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8pPr>
            <a:lvl9pPr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05976"/>
            <a:ext cx="8229600" cy="608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05976"/>
            <a:ext cx="8229600" cy="608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1">
    <p:bg>
      <p:bgPr>
        <a:solidFill>
          <a:srgbClr val="000000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6"/>
            <a:ext cx="82296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b="1"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814675"/>
            <a:ext cx="8229600" cy="411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buFont typeface="Roboto Slab"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buFont typeface="Roboto Slab"/>
              <a:defRPr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buFont typeface="Roboto Slab"/>
              <a:defRPr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Font typeface="Roboto Slab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Font typeface="Roboto Slab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Font typeface="Roboto Slab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Font typeface="Roboto Slab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Font typeface="Roboto Slab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Font typeface="Roboto Slab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ctrTitle"/>
          </p:nvPr>
        </p:nvSpPr>
        <p:spPr>
          <a:xfrm>
            <a:off x="2311900" y="1126150"/>
            <a:ext cx="61463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Payload Setup</a:t>
            </a:r>
          </a:p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05987"/>
            <a:ext cx="8229600" cy="559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Please Don’t Do This ...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221" y="820162"/>
            <a:ext cx="5665557" cy="4249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457200" y="694100"/>
            <a:ext cx="8229600" cy="42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AutoNum type="arabicPeriod"/>
            </a:pPr>
            <a:r>
              <a:rPr lang="en" sz="1800"/>
              <a:t>Always begin with the most up to date Raspbian SD card you can find.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AutoNum type="arabicPeriod"/>
            </a:pPr>
            <a:r>
              <a:rPr lang="en" sz="1800"/>
              <a:t>Login with username </a:t>
            </a:r>
            <a:r>
              <a:rPr b="1" lang="en" sz="1800"/>
              <a:t>pi</a:t>
            </a:r>
            <a:r>
              <a:rPr lang="en" sz="1800"/>
              <a:t> and password </a:t>
            </a:r>
            <a:r>
              <a:rPr b="1" lang="en" sz="1800"/>
              <a:t>raspberry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AutoNum type="arabicPeriod"/>
            </a:pPr>
            <a:r>
              <a:rPr lang="en" sz="1800"/>
              <a:t>Ensure your card is up to date using commands: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○"/>
            </a:pPr>
            <a:r>
              <a:rPr b="1"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sudo apt-get update</a:t>
            </a:r>
            <a:r>
              <a:rPr lang="en" sz="1800">
                <a:solidFill>
                  <a:schemeClr val="dk1"/>
                </a:solidFill>
              </a:rPr>
              <a:t> [</a:t>
            </a:r>
            <a:r>
              <a:rPr i="1" lang="en" sz="1800">
                <a:solidFill>
                  <a:schemeClr val="dk1"/>
                </a:solidFill>
              </a:rPr>
              <a:t>enter</a:t>
            </a:r>
            <a:r>
              <a:rPr lang="en" sz="1800">
                <a:solidFill>
                  <a:schemeClr val="dk1"/>
                </a:solidFill>
              </a:rPr>
              <a:t>]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○"/>
            </a:pPr>
            <a:r>
              <a:rPr b="1"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sudo apt-get upgrade</a:t>
            </a:r>
            <a:r>
              <a:rPr lang="en" sz="1800">
                <a:solidFill>
                  <a:schemeClr val="dk1"/>
                </a:solidFill>
              </a:rPr>
              <a:t> [</a:t>
            </a:r>
            <a:r>
              <a:rPr i="1" lang="en" sz="1800">
                <a:solidFill>
                  <a:schemeClr val="dk1"/>
                </a:solidFill>
              </a:rPr>
              <a:t>enter</a:t>
            </a:r>
            <a:r>
              <a:rPr lang="en" sz="1800">
                <a:solidFill>
                  <a:schemeClr val="dk1"/>
                </a:solidFill>
              </a:rPr>
              <a:t>]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AutoNum type="arabicPeriod"/>
            </a:pPr>
            <a:r>
              <a:rPr lang="en" sz="1800"/>
              <a:t>Next enter the configuration menu by typing: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○"/>
            </a:pPr>
            <a:r>
              <a:rPr b="1"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sudo raspi-config</a:t>
            </a:r>
            <a:r>
              <a:rPr lang="en" sz="1800"/>
              <a:t> </a:t>
            </a:r>
            <a:r>
              <a:rPr lang="en" sz="1800">
                <a:solidFill>
                  <a:schemeClr val="dk1"/>
                </a:solidFill>
              </a:rPr>
              <a:t>[</a:t>
            </a:r>
            <a:r>
              <a:rPr i="1" lang="en" sz="1800">
                <a:solidFill>
                  <a:schemeClr val="dk1"/>
                </a:solidFill>
              </a:rPr>
              <a:t>enter</a:t>
            </a:r>
            <a:r>
              <a:rPr lang="en" sz="1800">
                <a:solidFill>
                  <a:schemeClr val="dk1"/>
                </a:solidFill>
              </a:rPr>
              <a:t>]</a:t>
            </a:r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x="457200" y="106781"/>
            <a:ext cx="8229600" cy="480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SD Card Build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457200" y="694100"/>
            <a:ext cx="8229600" cy="42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From raspi-config: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Expand Filesystem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Enable Camera → Enable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Advanced Options --&gt; SPI → Yes → Ok → Yes → Ok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Advanced Options --&gt; I2C → Yes → Ok → Yes → Ok (for optional sensors)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Advanced Options --&gt; Serial → No → Ok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Advanced Options → Device Tree → No → Ok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Select Finish → Yes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A reboot may be required</a:t>
            </a:r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457200" y="106781"/>
            <a:ext cx="8229600" cy="480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SD Card Build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457200" y="694100"/>
            <a:ext cx="8229600" cy="42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type </a:t>
            </a:r>
            <a:r>
              <a:rPr b="1" lang="en" sz="1800">
                <a:solidFill>
                  <a:srgbClr val="1155CC"/>
                </a:solidFill>
              </a:rPr>
              <a:t>cp -R .skycademy_downloads/* 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The wiring pi software enables the Raspberry Pi to communicate with the PITS board, to install type: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1155CC"/>
              </a:buClr>
              <a:buSzPct val="100000"/>
              <a:buFont typeface="Consolas"/>
              <a:buChar char="○"/>
            </a:pPr>
            <a:r>
              <a:rPr b="1"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cd wiringPi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1155CC"/>
              </a:buClr>
              <a:buSzPct val="100000"/>
              <a:buFont typeface="Consolas"/>
              <a:buChar char="○"/>
            </a:pPr>
            <a:r>
              <a:rPr b="1"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./build</a:t>
            </a:r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457200" y="106781"/>
            <a:ext cx="8229600" cy="480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Wiring Pi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457200" y="694100"/>
            <a:ext cx="8229600" cy="42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The SSDV software enables the pits board to encode images to be transmitted over radio waves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1155CC"/>
              </a:buClr>
              <a:buSzPct val="100000"/>
              <a:buFont typeface="Consolas"/>
              <a:buChar char="○"/>
            </a:pPr>
            <a:r>
              <a:rPr b="1"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cd /home/pi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1155CC"/>
              </a:buClr>
              <a:buSzPct val="100000"/>
              <a:buFont typeface="Consolas"/>
              <a:buChar char="○"/>
            </a:pPr>
            <a:r>
              <a:rPr b="1"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cd ssdv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1155CC"/>
              </a:buClr>
              <a:buSzPct val="100000"/>
              <a:buFont typeface="Consolas"/>
              <a:buChar char="○"/>
            </a:pPr>
            <a:r>
              <a:rPr b="1"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sudo make install</a:t>
            </a:r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x="457200" y="106781"/>
            <a:ext cx="8229600" cy="480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SSDV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457200" y="694100"/>
            <a:ext cx="8229600" cy="42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The PITS software logs telemetry data from the GPS antenna and some sensors, captures images and transmits this all via a series of radio packets.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Consolas"/>
              <a:buChar char="○"/>
            </a:pPr>
            <a:r>
              <a:rPr b="1"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cd /home/pi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Consolas"/>
              <a:buChar char="○"/>
            </a:pPr>
            <a:r>
              <a:rPr b="1"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cd pits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Consolas"/>
              <a:buChar char="○"/>
            </a:pPr>
            <a:r>
              <a:rPr b="1"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./build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Test the tracker with this command: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1155CC"/>
              </a:buClr>
              <a:buSzPct val="100000"/>
              <a:buFont typeface="Consolas"/>
              <a:buChar char="○"/>
            </a:pPr>
            <a:r>
              <a:rPr b="1"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./tracker/startup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" name="Shape 126"/>
          <p:cNvSpPr txBox="1"/>
          <p:nvPr>
            <p:ph type="title"/>
          </p:nvPr>
        </p:nvSpPr>
        <p:spPr>
          <a:xfrm>
            <a:off x="457200" y="106781"/>
            <a:ext cx="8229600" cy="480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PITS tracker software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05976"/>
            <a:ext cx="8229600" cy="523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Configuring the tracker (add camera)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772850"/>
            <a:ext cx="8229600" cy="415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First you need to edit the </a:t>
            </a:r>
            <a:r>
              <a:rPr b="1" lang="en"/>
              <a:t>pisky</a:t>
            </a:r>
            <a:r>
              <a:rPr lang="en"/>
              <a:t> configuration file: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b="1" lang="en" sz="1800"/>
              <a:t>sudo nano /boot/pisky.txt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100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payload=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Changeme</a:t>
            </a:r>
          </a:p>
          <a:p>
            <a:pPr lvl="0" rtl="0">
              <a:spcBef>
                <a:spcPts val="100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disable_monitor=N</a:t>
            </a:r>
          </a:p>
          <a:p>
            <a:pPr lvl="0" rtl="0">
              <a:spcBef>
                <a:spcPts val="100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frequency=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434.600</a:t>
            </a:r>
          </a:p>
          <a:p>
            <a:pPr lvl="0" rtl="0">
              <a:spcBef>
                <a:spcPts val="100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baud=300</a:t>
            </a:r>
          </a:p>
          <a:p>
            <a:pPr lvl="0" rtl="0">
              <a:spcBef>
                <a:spcPts val="100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/>
              <a:t>Change the red settings to match those for your team. 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05976"/>
            <a:ext cx="8229600" cy="608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Configuring the tracker (add camera)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camera=Y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low_width=320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low_height=240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high=2000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high_width=640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high_height=480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image_packets=4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…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" name="Shape 13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…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full_low_width=640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full_low_height=480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full_high_width=2592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full_high_height=1944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full_image_period=60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05976"/>
            <a:ext cx="8229600" cy="523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Configuring the tracker (add LoRa)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772850"/>
            <a:ext cx="8229600" cy="415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LORA_Frequency_1=434.250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LORA_Payload_1=RPF-A2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LORA_Mode_1=1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#LORA_low_width_1=640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#LORA_low_height_1=480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#LORA_high_width_1=1280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#LORA_high_height_1=960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#LORA_image_period_1=30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LORA_image_packets_1=20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05987"/>
            <a:ext cx="8229600" cy="559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Now reassemble with A+ and camera and test 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1" y="1067897"/>
            <a:ext cx="6857997" cy="3695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/>
        </p:nvSpPr>
        <p:spPr>
          <a:xfrm>
            <a:off x="152400" y="114300"/>
            <a:ext cx="8554500" cy="94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000">
                <a:solidFill>
                  <a:srgbClr val="E06666"/>
                </a:solidFill>
                <a:latin typeface="Trebuchet MS"/>
                <a:ea typeface="Trebuchet MS"/>
                <a:cs typeface="Trebuchet MS"/>
                <a:sym typeface="Trebuchet MS"/>
              </a:rPr>
              <a:t>Pi In The Sky Telemetry Board</a:t>
            </a:r>
          </a:p>
        </p:txBody>
      </p:sp>
      <p:pic>
        <p:nvPicPr>
          <p:cNvPr id="46" name="Shape 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246" y="1750084"/>
            <a:ext cx="4893506" cy="31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6"/>
            <a:ext cx="8229600" cy="608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Session Aims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To understand the features of the the PITS telemetry board.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To assemble and configure the board.</a:t>
            </a:r>
          </a:p>
          <a:p>
            <a:pPr indent="-228600" lvl="0" marL="4572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To test basic functionality</a:t>
            </a:r>
          </a:p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1800" u="sng"/>
              <a:t>You will need (per pair):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1 x payload kit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1 x SD card (yellow sticker)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1 x lapdock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1 x Y-cable</a:t>
            </a:r>
          </a:p>
          <a:p>
            <a:pPr indent="-228600" lvl="0" marL="457200">
              <a:spcBef>
                <a:spcPts val="0"/>
              </a:spcBef>
              <a:buSzPct val="100000"/>
            </a:pPr>
            <a:r>
              <a:rPr lang="en" sz="1800"/>
              <a:t>1 x HDMI cable</a:t>
            </a: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625" y="76200"/>
            <a:ext cx="1495175" cy="149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61663"/>
            <a:ext cx="6857999" cy="4772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87"/>
            <a:ext cx="8229600" cy="559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Assembly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439" y="765337"/>
            <a:ext cx="6407121" cy="4338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338" y="1032542"/>
            <a:ext cx="6039323" cy="3972938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>
            <p:ph type="title"/>
          </p:nvPr>
        </p:nvSpPr>
        <p:spPr>
          <a:xfrm>
            <a:off x="457200" y="205987"/>
            <a:ext cx="8229600" cy="559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 stand-offs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05987"/>
            <a:ext cx="8229600" cy="559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 supplied header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192" y="802968"/>
            <a:ext cx="5659614" cy="3745013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>
            <p:ph idx="2" type="title"/>
          </p:nvPr>
        </p:nvSpPr>
        <p:spPr>
          <a:xfrm>
            <a:off x="498850" y="4547980"/>
            <a:ext cx="8229600" cy="559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extended header if stacking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987"/>
            <a:ext cx="8229600" cy="559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Push down PITS board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922" y="1051256"/>
            <a:ext cx="6752155" cy="3706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05987"/>
            <a:ext cx="8229600" cy="559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Fit screws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1" y="1067897"/>
            <a:ext cx="6857997" cy="3695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