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47" y="916525"/>
            <a:ext cx="1903850" cy="1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498800" y="33093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688" y="74524"/>
            <a:ext cx="2852224" cy="23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1000"/>
              </a:spcAft>
              <a:buSzPct val="100000"/>
              <a:defRPr sz="1800"/>
            </a:lvl1pPr>
            <a:lvl2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b="1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814675"/>
            <a:ext cx="8229600" cy="41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9.jpg"/><Relationship Id="rId4" Type="http://schemas.openxmlformats.org/officeDocument/2006/relationships/image" Target="../media/image0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Payload Construction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162" y="172541"/>
            <a:ext cx="6465675" cy="4864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254496"/>
            <a:ext cx="6857999" cy="463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00" y="569524"/>
            <a:ext cx="2721843" cy="39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187" y="569512"/>
            <a:ext cx="2664666" cy="39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Session Aims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To understand what makes a good payload chassis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To design and build a payload chassis which is both functional and stylish</a:t>
            </a:r>
          </a:p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You will need (per pair):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1 x payload kit &amp; SD card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2 x SMA Antenna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1 x power source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Payload box / craft materials</a:t>
            </a:r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625" y="76200"/>
            <a:ext cx="1495175" cy="14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Payload Requirements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Protect whatever it lands on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Protect contents against violence of descent and landing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Provide a base for mounting:</a:t>
            </a: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Tracker, camera, batteries (inside)</a:t>
            </a: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GPS Receiver (on top)</a:t>
            </a: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Radio aerial(s) (on bottom)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Nylon cord up to parachute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Protect contents from the cold.  Keep holes to a minimum.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AutoNum type="arabicPeriod"/>
            </a:pPr>
            <a:r>
              <a:rPr lang="en"/>
              <a:t>Look Pretty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Payload Materials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Polystyrene Foam</a:t>
            </a: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White - Makes a mess when cut.  Soft.  Available as sheets or preformed shapes (balls, eggs, boxes)</a:t>
            </a: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○"/>
            </a:pPr>
            <a:r>
              <a:rPr lang="en"/>
              <a:t>Pink/Blue - Heavier but stiffer.  Snaps.  Sheets only.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Craft knife / Stanley knife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UHU Por glue or hot melt (low setting)</a:t>
            </a: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har char="●"/>
            </a:pPr>
            <a:r>
              <a:rPr lang="en"/>
              <a:t>Duct tape (many colours not just grey!)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550" y="3100950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Basic design</a:t>
            </a:r>
          </a:p>
        </p:txBody>
      </p:sp>
      <p:sp>
        <p:nvSpPr>
          <p:cNvPr id="67" name="Shape 67"/>
          <p:cNvSpPr/>
          <p:nvPr/>
        </p:nvSpPr>
        <p:spPr>
          <a:xfrm>
            <a:off x="3869425" y="1086725"/>
            <a:ext cx="1123199" cy="396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GPS</a:t>
            </a:r>
          </a:p>
        </p:txBody>
      </p:sp>
      <p:sp>
        <p:nvSpPr>
          <p:cNvPr id="68" name="Shape 68"/>
          <p:cNvSpPr/>
          <p:nvPr/>
        </p:nvSpPr>
        <p:spPr>
          <a:xfrm>
            <a:off x="3562825" y="1793150"/>
            <a:ext cx="1736400" cy="8304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Tracker</a:t>
            </a:r>
          </a:p>
        </p:txBody>
      </p:sp>
      <p:sp>
        <p:nvSpPr>
          <p:cNvPr id="69" name="Shape 69"/>
          <p:cNvSpPr/>
          <p:nvPr/>
        </p:nvSpPr>
        <p:spPr>
          <a:xfrm>
            <a:off x="1487925" y="1906400"/>
            <a:ext cx="1314900" cy="603899"/>
          </a:xfrm>
          <a:prstGeom prst="rect">
            <a:avLst/>
          </a:prstGeom>
          <a:solidFill>
            <a:srgbClr val="38761D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Camera</a:t>
            </a:r>
          </a:p>
        </p:txBody>
      </p:sp>
      <p:sp>
        <p:nvSpPr>
          <p:cNvPr id="70" name="Shape 70"/>
          <p:cNvSpPr/>
          <p:nvPr/>
        </p:nvSpPr>
        <p:spPr>
          <a:xfrm>
            <a:off x="5602025" y="1906400"/>
            <a:ext cx="1314900" cy="603899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Power</a:t>
            </a:r>
          </a:p>
        </p:txBody>
      </p:sp>
      <p:sp>
        <p:nvSpPr>
          <p:cNvPr id="71" name="Shape 71"/>
          <p:cNvSpPr/>
          <p:nvPr/>
        </p:nvSpPr>
        <p:spPr>
          <a:xfrm rot="5400000">
            <a:off x="5016612" y="4250362"/>
            <a:ext cx="2935199" cy="217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Rtty Aerial</a:t>
            </a:r>
          </a:p>
        </p:txBody>
      </p:sp>
      <p:sp>
        <p:nvSpPr>
          <p:cNvPr id="72" name="Shape 72"/>
          <p:cNvSpPr/>
          <p:nvPr/>
        </p:nvSpPr>
        <p:spPr>
          <a:xfrm rot="5400000">
            <a:off x="1487362" y="4250362"/>
            <a:ext cx="2935199" cy="217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LoRa Aerial</a:t>
            </a:r>
          </a:p>
        </p:txBody>
      </p:sp>
      <p:sp>
        <p:nvSpPr>
          <p:cNvPr id="73" name="Shape 73"/>
          <p:cNvSpPr/>
          <p:nvPr/>
        </p:nvSpPr>
        <p:spPr>
          <a:xfrm>
            <a:off x="1795650" y="4114800"/>
            <a:ext cx="5552700" cy="2643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Ground Plane</a:t>
            </a:r>
          </a:p>
        </p:txBody>
      </p:sp>
      <p:sp>
        <p:nvSpPr>
          <p:cNvPr id="74" name="Shape 74"/>
          <p:cNvSpPr/>
          <p:nvPr/>
        </p:nvSpPr>
        <p:spPr>
          <a:xfrm>
            <a:off x="1731300" y="1585500"/>
            <a:ext cx="5781000" cy="1409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75" name="Shape 75"/>
          <p:cNvGrpSpPr/>
          <p:nvPr/>
        </p:nvGrpSpPr>
        <p:grpSpPr>
          <a:xfrm>
            <a:off x="3095550" y="3127575"/>
            <a:ext cx="3246600" cy="354900"/>
            <a:chOff x="3095550" y="3127575"/>
            <a:chExt cx="3246600" cy="354900"/>
          </a:xfrm>
        </p:grpSpPr>
        <p:cxnSp>
          <p:nvCxnSpPr>
            <p:cNvPr id="76" name="Shape 76"/>
            <p:cNvCxnSpPr/>
            <p:nvPr/>
          </p:nvCxnSpPr>
          <p:spPr>
            <a:xfrm flipH="1" rot="10800000">
              <a:off x="3095550" y="3473174"/>
              <a:ext cx="3246600" cy="9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lg" w="lg" type="stealth"/>
              <a:tailEnd len="lg" w="lg" type="stealth"/>
            </a:ln>
          </p:spPr>
        </p:cxnSp>
        <p:sp>
          <p:nvSpPr>
            <p:cNvPr id="77" name="Shape 77"/>
            <p:cNvSpPr txBox="1"/>
            <p:nvPr/>
          </p:nvSpPr>
          <p:spPr>
            <a:xfrm>
              <a:off x="4159350" y="3127575"/>
              <a:ext cx="924899" cy="34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/>
                <a:t>&gt;164mm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316295"/>
            <a:ext cx="6857999" cy="456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188" y="0"/>
            <a:ext cx="3857623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027" y="576474"/>
            <a:ext cx="6731944" cy="39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97" y="0"/>
            <a:ext cx="685800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