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Consolas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James Robin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Consolas-bold.fntdata"/><Relationship Id="rId25" Type="http://schemas.openxmlformats.org/officeDocument/2006/relationships/font" Target="fonts/Consolas-regular.fntdata"/><Relationship Id="rId28" Type="http://schemas.openxmlformats.org/officeDocument/2006/relationships/font" Target="fonts/Consolas-boldItalic.fntdata"/><Relationship Id="rId27" Type="http://schemas.openxmlformats.org/officeDocument/2006/relationships/font" Target="fonts/Consola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+caltekuk@gmail.com are these needed?</p:text>
  </p:cm>
  <p:cm authorId="0" idx="2">
    <p:pos x="6000" y="100"/>
    <p:text>Or do they just need uncomment?</p:text>
  </p:cm>
  <p:cm authorId="0" idx="3">
    <p:pos x="6000" y="200"/>
    <p:text>Lets remove reference to it then keep it simple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47" y="1297525"/>
            <a:ext cx="1427887" cy="118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" y="916525"/>
            <a:ext cx="1903850" cy="1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88" y="74524"/>
            <a:ext cx="2852224" cy="23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15" y="74524"/>
            <a:ext cx="2139168" cy="177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Relationship Id="rId6" Type="http://schemas.openxmlformats.org/officeDocument/2006/relationships/image" Target="../media/image09.pn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0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LoRa Tracking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SSDV software enables the pits board to encode images to be transmitted over radio waves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/home/pi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ssdv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make install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SSDV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gateway software receives telemetry data from the payload, displays it and publishes it to the web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cd /home/pi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lora-gateway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Edit the configuration document: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nano gateway.txt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LoRa gateway software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LoRa - Long Range Radio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2402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tracker=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M0RPI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EnableHabitat=Y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EnableSSDV=Y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LogTelemetry=N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CallingTimeout=60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frequency_1=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434.450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mode_1=1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DIO0_1=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DIO5_1=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AFC_1=Y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3107775" y="1200150"/>
            <a:ext cx="5883599" cy="23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First section identifies you, and enables upload of telemetry and images.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Final section sets up the frequency to listen on and the mode to use (you usually want mode = 1). 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AFC is Automatic Frequency Control (keeps tuned in to transmitter)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DIO0_1= and DIO5= should match the numbers printed on your LoRa board.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107925" y="3529675"/>
            <a:ext cx="5883599" cy="14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Setup config file</a:t>
            </a:r>
          </a:p>
          <a:p>
            <a:pPr indent="-317500" lvl="0" marL="45720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 test press </a:t>
            </a: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Ctrl + O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to save and then </a:t>
            </a: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Ctrl + X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to exit</a:t>
            </a:r>
          </a:p>
          <a:p>
            <a:pPr indent="-317500" lvl="0" marL="45720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Then run :</a:t>
            </a:r>
          </a:p>
          <a:p>
            <a:pPr indent="0" lvl="0" marL="457200" rtl="0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sudo ./gateway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Setup up wireless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order to broadcast you will need to connect your Raspberry Pi to a wifi hotspot.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From the terminal type:</a:t>
            </a:r>
          </a:p>
          <a:p>
            <a:pPr indent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sudo nano /etc/wpa_supplicant/wpa_supplicant.conf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 startAt="2"/>
            </a:pPr>
            <a:r>
              <a:rPr lang="en">
                <a:solidFill>
                  <a:srgbClr val="000000"/>
                </a:solidFill>
              </a:rPr>
              <a:t>Remove sections that don’t apply to your wifi hotspot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 startAt="3"/>
            </a:pPr>
            <a:r>
              <a:rPr lang="en"/>
              <a:t>Use </a:t>
            </a:r>
            <a:r>
              <a:rPr b="1" lang="en"/>
              <a:t>Ctrl + O</a:t>
            </a:r>
            <a:r>
              <a:rPr lang="en"/>
              <a:t> and </a:t>
            </a:r>
            <a:r>
              <a:rPr b="1" lang="en"/>
              <a:t>Ctrl + X </a:t>
            </a:r>
            <a:r>
              <a:rPr lang="en"/>
              <a:t>to save and exit.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 startAt="3"/>
            </a:pPr>
            <a:r>
              <a:rPr lang="en"/>
              <a:t>Connect a Wifi dongle and test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575" y="3246551"/>
            <a:ext cx="3123674" cy="16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 starting gateway software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Your Pi will be operating headlessly during flight so you will need to ensure the software is running when the Pi loads.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For this we need to edit a config file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400"/>
              <a:t>From the terminal type:</a:t>
            </a:r>
          </a:p>
          <a:p>
            <a:pPr indent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1155CC"/>
                </a:solidFill>
              </a:rPr>
              <a:t>sudo nano /etc/rc.local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AutoNum type="arabicPeriod" startAt="2"/>
            </a:pPr>
            <a:r>
              <a:rPr lang="en" sz="1400">
                <a:solidFill>
                  <a:srgbClr val="000000"/>
                </a:solidFill>
              </a:rPr>
              <a:t>Above the line that says </a:t>
            </a:r>
            <a:r>
              <a:rPr b="1" lang="en" sz="1400">
                <a:solidFill>
                  <a:srgbClr val="000000"/>
                </a:solidFill>
              </a:rPr>
              <a:t>exit 0</a:t>
            </a:r>
            <a:r>
              <a:rPr lang="en" sz="1400">
                <a:solidFill>
                  <a:srgbClr val="000000"/>
                </a:solidFill>
              </a:rPr>
              <a:t> add:</a:t>
            </a:r>
          </a:p>
          <a:p>
            <a:pPr indent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1155CC"/>
                </a:solidFill>
              </a:rPr>
              <a:t>cd /home/pi/lora-gateway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1155CC"/>
                </a:solidFill>
              </a:rPr>
              <a:t>sudo ./gateway&amp;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 startAt="3"/>
            </a:pPr>
            <a:r>
              <a:rPr lang="en" sz="1400"/>
              <a:t>Use </a:t>
            </a:r>
            <a:r>
              <a:rPr b="1" lang="en" sz="1400"/>
              <a:t>Ctrl + O</a:t>
            </a:r>
            <a:r>
              <a:rPr lang="en" sz="1400"/>
              <a:t> and </a:t>
            </a:r>
            <a:r>
              <a:rPr b="1" lang="en" sz="1400"/>
              <a:t>Ctrl + X </a:t>
            </a:r>
            <a:r>
              <a:rPr lang="en" sz="1400"/>
              <a:t>to save and exit.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 startAt="3"/>
            </a:pPr>
            <a:r>
              <a:rPr lang="en" sz="1400"/>
              <a:t>Reboot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385762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Aims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understand how telemetry data is transmitted using LoRa-wan (Long Range - Wide area network)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receive LoRa telemetry from you payload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You will need (per pair):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1 x payload (per room)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1 x lapdock (each)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1 x Raspberry Pi B+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LoRa Board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SD card (blue)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Magnetic mount aerial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625" y="76200"/>
            <a:ext cx="1495175" cy="1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974177" y="205978"/>
            <a:ext cx="7028700" cy="49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Tracking - LoRa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00" y="146709"/>
            <a:ext cx="913777" cy="1031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860186" y="1073662"/>
            <a:ext cx="7800" cy="651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725785" y="1725487"/>
            <a:ext cx="276600" cy="255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1587525" y="3145931"/>
            <a:ext cx="7800" cy="5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878025" y="2147568"/>
            <a:ext cx="709499" cy="1294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90" idx="2"/>
          </p:cNvCxnSpPr>
          <p:nvPr/>
        </p:nvCxnSpPr>
        <p:spPr>
          <a:xfrm flipH="1">
            <a:off x="860185" y="1980487"/>
            <a:ext cx="390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128" y="2581968"/>
            <a:ext cx="228600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 flipH="1" rot="10800000">
            <a:off x="5845525" y="4296243"/>
            <a:ext cx="1417200" cy="21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/>
          <p:nvPr/>
        </p:nvSpPr>
        <p:spPr>
          <a:xfrm>
            <a:off x="3286774" y="1054775"/>
            <a:ext cx="3263400" cy="1837199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767" y="1189288"/>
            <a:ext cx="2174988" cy="1572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 rot="10800000">
            <a:off x="4914500" y="2909625"/>
            <a:ext cx="2109599" cy="525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775" y="3582994"/>
            <a:ext cx="1847644" cy="137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0175" y="3410081"/>
            <a:ext cx="2225099" cy="95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83"/>
            <a:ext cx="8229600" cy="54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LoRa - Long Range Radio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18591" l="0" r="0" t="26517"/>
          <a:stretch/>
        </p:blipFill>
        <p:spPr>
          <a:xfrm>
            <a:off x="1555108" y="1060375"/>
            <a:ext cx="6033783" cy="33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84"/>
            <a:ext cx="8229600" cy="64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LoRa Gateway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96" y="996018"/>
            <a:ext cx="5901806" cy="357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Assembly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Connect your LoRa board to your Raspberry Pi B+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Insert your SD card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Connect your aerial via the adapter to the LoRa Board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Connect your Pi to a lapdock, boot it and long in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775" y="2972437"/>
            <a:ext cx="2685174" cy="17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18591" l="0" r="0" t="26517"/>
          <a:stretch/>
        </p:blipFill>
        <p:spPr>
          <a:xfrm>
            <a:off x="2918872" y="3067225"/>
            <a:ext cx="2910799" cy="159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75" y="2972437"/>
            <a:ext cx="1787324" cy="17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Always begin with the most up to date Raspbian SD card you can find.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Login with username </a:t>
            </a:r>
            <a:r>
              <a:rPr b="1" lang="en" sz="1800"/>
              <a:t>pi</a:t>
            </a:r>
            <a:r>
              <a:rPr lang="en" sz="1800"/>
              <a:t> and password </a:t>
            </a:r>
            <a:r>
              <a:rPr b="1" lang="en" sz="1800"/>
              <a:t>raspberry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Ensure your card is up to date using commands: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apt-get update</a:t>
            </a:r>
            <a:r>
              <a:rPr lang="en" sz="1800">
                <a:solidFill>
                  <a:schemeClr val="dk1"/>
                </a:solidFill>
              </a:rPr>
              <a:t> [</a:t>
            </a:r>
            <a:r>
              <a:rPr i="1" lang="en" sz="1800">
                <a:solidFill>
                  <a:schemeClr val="dk1"/>
                </a:solidFill>
              </a:rPr>
              <a:t>enter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apt-get upgrade</a:t>
            </a:r>
            <a:r>
              <a:rPr lang="en" sz="1800">
                <a:solidFill>
                  <a:schemeClr val="dk1"/>
                </a:solidFill>
              </a:rPr>
              <a:t> [</a:t>
            </a:r>
            <a:r>
              <a:rPr i="1" lang="en" sz="1800">
                <a:solidFill>
                  <a:schemeClr val="dk1"/>
                </a:solidFill>
              </a:rPr>
              <a:t>enter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Next enter the configuration menu by typing: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raspi-config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[</a:t>
            </a:r>
            <a:r>
              <a:rPr i="1" lang="en" sz="1800">
                <a:solidFill>
                  <a:schemeClr val="dk1"/>
                </a:solidFill>
              </a:rPr>
              <a:t>enter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 Card Build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From raspi-config: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Expand Filesystem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--&gt; SPI → Yes → Ok → Yes → 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--&gt; Serial → No → 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→ Device Tree → No → 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Select Finish → Yes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 reboot may be required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 Card Build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3600">
                <a:solidFill>
                  <a:schemeClr val="dk1"/>
                </a:solidFill>
              </a:rPr>
              <a:t>cp -R .skycademy_downloads/* 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wiring pi software enables the Raspberry Pi to communicate with the PITS board, to install type: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wiringPi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./build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/home/pi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rm -rf pits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Wiring Pi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