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69018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x="-3832" y="16052"/>
            <a:ext cx="10925833" cy="6881034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14659" y="881"/>
            <a:ext cx="10500940" cy="6881034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846666" y="-881"/>
            <a:ext cx="2167466" cy="6906895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flipH="1" rot="10800000">
            <a:off x="-524933" y="-4974"/>
            <a:ext cx="1403434" cy="6906895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1082040" y="1656080"/>
            <a:ext cx="70509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baseline="0" i="0" sz="4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baseline="0" i="0" sz="4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baseline="0" i="0" sz="4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baseline="0" i="0" sz="4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baseline="0" i="0" sz="4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baseline="0" i="0" sz="4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baseline="0" i="0" sz="4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baseline="0" i="0" sz="4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baseline="0" i="0" sz="4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082040" y="3230880"/>
            <a:ext cx="7035899" cy="92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0" baseline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0" baseline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0" baseline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0" baseline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0" baseline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0" baseline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0" baseline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0" baseline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0" baseline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 rot="10800000">
            <a:off x="-348182" y="-4700"/>
            <a:ext cx="1723519" cy="6862700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58990"/>
            <a:ext cx="8229600" cy="48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 algn="l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 algn="l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●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 algn="l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 algn="l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●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 algn="l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baseline="0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 algn="l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baseline="0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 flipH="1" rot="10800000">
            <a:off x="-1118653" y="-4700"/>
            <a:ext cx="3100650" cy="6862700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8088846" y="-6969"/>
            <a:ext cx="1100667" cy="6864969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flipH="1" rot="10800000">
            <a:off x="-348182" y="-4700"/>
            <a:ext cx="1723519" cy="6862700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 flipH="1" rot="10800000">
            <a:off x="-1118653" y="-4700"/>
            <a:ext cx="3100650" cy="6862700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8088846" y="-6969"/>
            <a:ext cx="1100667" cy="6864969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658990"/>
            <a:ext cx="4038599" cy="48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None/>
              <a:defRPr sz="2800"/>
            </a:lvl1pPr>
            <a:lvl2pPr rtl="0">
              <a:spcBef>
                <a:spcPts val="0"/>
              </a:spcBef>
              <a:buNone/>
              <a:defRPr sz="2400"/>
            </a:lvl2pPr>
            <a:lvl3pPr rtl="0">
              <a:spcBef>
                <a:spcPts val="0"/>
              </a:spcBef>
              <a:buNone/>
              <a:defRPr sz="2000"/>
            </a:lvl3pPr>
            <a:lvl4pPr rtl="0">
              <a:spcBef>
                <a:spcPts val="0"/>
              </a:spcBef>
              <a:buNone/>
              <a:defRPr sz="1800"/>
            </a:lvl4pPr>
            <a:lvl5pPr rtl="0">
              <a:spcBef>
                <a:spcPts val="0"/>
              </a:spcBef>
              <a:buNone/>
              <a:defRPr sz="1800"/>
            </a:lvl5pPr>
            <a:lvl6pPr rtl="0">
              <a:spcBef>
                <a:spcPts val="0"/>
              </a:spcBef>
              <a:buNone/>
              <a:defRPr sz="1800"/>
            </a:lvl6pPr>
            <a:lvl7pPr rtl="0">
              <a:spcBef>
                <a:spcPts val="0"/>
              </a:spcBef>
              <a:buNone/>
              <a:defRPr sz="1800"/>
            </a:lvl7pPr>
            <a:lvl8pPr rtl="0">
              <a:spcBef>
                <a:spcPts val="0"/>
              </a:spcBef>
              <a:buNone/>
              <a:defRPr sz="1800"/>
            </a:lvl8pPr>
            <a:lvl9pPr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648200" y="1658990"/>
            <a:ext cx="4038599" cy="48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None/>
              <a:defRPr sz="2800"/>
            </a:lvl1pPr>
            <a:lvl2pPr rtl="0">
              <a:spcBef>
                <a:spcPts val="0"/>
              </a:spcBef>
              <a:buNone/>
              <a:defRPr sz="2400"/>
            </a:lvl2pPr>
            <a:lvl3pPr rtl="0">
              <a:spcBef>
                <a:spcPts val="0"/>
              </a:spcBef>
              <a:buNone/>
              <a:defRPr sz="2000"/>
            </a:lvl3pPr>
            <a:lvl4pPr rtl="0">
              <a:spcBef>
                <a:spcPts val="0"/>
              </a:spcBef>
              <a:buNone/>
              <a:defRPr sz="1800"/>
            </a:lvl4pPr>
            <a:lvl5pPr rtl="0">
              <a:spcBef>
                <a:spcPts val="0"/>
              </a:spcBef>
              <a:buNone/>
              <a:defRPr sz="1800"/>
            </a:lvl5pPr>
            <a:lvl6pPr rtl="0">
              <a:spcBef>
                <a:spcPts val="0"/>
              </a:spcBef>
              <a:buNone/>
              <a:defRPr sz="1800"/>
            </a:lvl6pPr>
            <a:lvl7pPr rtl="0">
              <a:spcBef>
                <a:spcPts val="0"/>
              </a:spcBef>
              <a:buNone/>
              <a:defRPr sz="1800"/>
            </a:lvl7pPr>
            <a:lvl8pPr rtl="0">
              <a:spcBef>
                <a:spcPts val="0"/>
              </a:spcBef>
              <a:buNone/>
              <a:defRPr sz="1800"/>
            </a:lvl8pPr>
            <a:lvl9pPr rtl="0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flipH="1" rot="10800000">
            <a:off x="-348182" y="-4700"/>
            <a:ext cx="1723519" cy="6862700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 flipH="1" rot="10800000">
            <a:off x="-1118653" y="-4700"/>
            <a:ext cx="3100650" cy="6862700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8088846" y="-6969"/>
            <a:ext cx="1100667" cy="6864969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Shape 34"/>
          <p:cNvGrpSpPr/>
          <p:nvPr/>
        </p:nvGrpSpPr>
        <p:grpSpPr>
          <a:xfrm>
            <a:off x="-6264" y="4933386"/>
            <a:ext cx="9150267" cy="3100650"/>
            <a:chOff x="-6264" y="4933386"/>
            <a:chExt cx="9150267" cy="3100650"/>
          </a:xfrm>
        </p:grpSpPr>
        <p:sp>
          <p:nvSpPr>
            <p:cNvPr id="35" name="Shape 35"/>
            <p:cNvSpPr/>
            <p:nvPr/>
          </p:nvSpPr>
          <p:spPr>
            <a:xfrm>
              <a:off x="-7" y="5537200"/>
              <a:ext cx="9144008" cy="1574769"/>
            </a:xfrm>
            <a:custGeom>
              <a:pathLst>
                <a:path extrusionOk="0" h="1257301" w="9144009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flipH="1" rot="5400000">
              <a:off x="3018543" y="1908578"/>
              <a:ext cx="3100650" cy="9150266"/>
            </a:xfrm>
            <a:custGeom>
              <a:pathLst>
                <a:path extrusionOk="0" h="6879900" w="8053639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-7" y="5740400"/>
              <a:ext cx="9144010" cy="1574769"/>
            </a:xfrm>
            <a:custGeom>
              <a:pathLst>
                <a:path extrusionOk="0" h="1257301" w="9144011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Shape 38"/>
          <p:cNvSpPr txBox="1"/>
          <p:nvPr>
            <p:ph idx="1" type="body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SzPct val="100000"/>
              <a:buFont typeface="Trebuchet MS"/>
              <a:buNone/>
              <a:defRPr sz="2400"/>
            </a:lvl1pPr>
            <a:lvl2pPr rtl="0" algn="ctr">
              <a:spcBef>
                <a:spcPts val="0"/>
              </a:spcBef>
              <a:buSzPct val="100000"/>
              <a:buFont typeface="Trebuchet MS"/>
              <a:buNone/>
              <a:defRPr sz="2400"/>
            </a:lvl2pPr>
            <a:lvl3pPr rtl="0" algn="ctr">
              <a:spcBef>
                <a:spcPts val="0"/>
              </a:spcBef>
              <a:buSzPct val="100000"/>
              <a:buFont typeface="Trebuchet MS"/>
              <a:buNone/>
              <a:defRPr sz="2400"/>
            </a:lvl3pPr>
            <a:lvl4pPr rtl="0" algn="ctr">
              <a:spcBef>
                <a:spcPts val="0"/>
              </a:spcBef>
              <a:buSzPct val="100000"/>
              <a:buFont typeface="Trebuchet MS"/>
              <a:buNone/>
              <a:defRPr sz="2400"/>
            </a:lvl4pPr>
            <a:lvl5pPr rtl="0" algn="ctr">
              <a:spcBef>
                <a:spcPts val="0"/>
              </a:spcBef>
              <a:buSzPct val="100000"/>
              <a:buFont typeface="Trebuchet MS"/>
              <a:buNone/>
              <a:defRPr sz="2400"/>
            </a:lvl5pPr>
            <a:lvl6pPr rtl="0" algn="ctr">
              <a:spcBef>
                <a:spcPts val="0"/>
              </a:spcBef>
              <a:buSzPct val="100000"/>
              <a:buFont typeface="Trebuchet MS"/>
              <a:buNone/>
              <a:defRPr sz="2400"/>
            </a:lvl6pPr>
            <a:lvl7pPr rtl="0" algn="ctr">
              <a:spcBef>
                <a:spcPts val="0"/>
              </a:spcBef>
              <a:buSzPct val="100000"/>
              <a:buFont typeface="Trebuchet MS"/>
              <a:buNone/>
              <a:defRPr sz="2400"/>
            </a:lvl7pPr>
            <a:lvl8pPr rtl="0" algn="ctr">
              <a:spcBef>
                <a:spcPts val="0"/>
              </a:spcBef>
              <a:buSzPct val="100000"/>
              <a:buFont typeface="Trebuchet MS"/>
              <a:buNone/>
              <a:defRPr sz="2400"/>
            </a:lvl8pPr>
            <a:lvl9pPr rtl="0" algn="ctr">
              <a:spcBef>
                <a:spcPts val="0"/>
              </a:spcBef>
              <a:buSzPct val="100000"/>
              <a:buFont typeface="Trebuchet MS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baseline="0" i="0" sz="4000" u="none" cap="none" strike="noStrik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baseline="0" i="0" sz="4000" u="none" cap="none" strike="noStrik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baseline="0" i="0" sz="4000" u="none" cap="none" strike="noStrik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baseline="0" i="0" sz="4000" u="none" cap="none" strike="noStrik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baseline="0" i="0" sz="4000" u="none" cap="none" strike="noStrik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baseline="0" i="0" sz="4000" u="none" cap="none" strike="noStrik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baseline="0" i="0" sz="4000" u="none" cap="none" strike="noStrik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baseline="0" i="0" sz="4000" u="none" cap="none" strike="noStrik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baseline="0" i="0" sz="4000" u="none" cap="none" strike="noStrik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727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b="0" baseline="0" i="0" sz="3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 algn="l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  <a:defRPr b="0" baseline="0" i="0" sz="2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 algn="l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●"/>
              <a:defRPr b="0" baseline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 algn="l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b="0" baseline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 algn="l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b="0" baseline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●"/>
              <a:defRPr b="0" baseline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 algn="l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b="0" baseline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 algn="l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b="0" baseline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49"/>
            <a:ext cx="8229600" cy="72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Getting On The Map</a:t>
            </a:r>
          </a:p>
        </p:txBody>
      </p:sp>
      <p:sp>
        <p:nvSpPr>
          <p:cNvPr id="42" name="Shape 42"/>
          <p:cNvSpPr/>
          <p:nvPr/>
        </p:nvSpPr>
        <p:spPr>
          <a:xfrm>
            <a:off x="4789612" y="1455362"/>
            <a:ext cx="1376350" cy="1961674"/>
          </a:xfrm>
          <a:prstGeom prst="flowChartMagneticDisk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Telemetry Database</a:t>
            </a:r>
          </a:p>
        </p:txBody>
      </p:sp>
      <p:sp>
        <p:nvSpPr>
          <p:cNvPr id="43" name="Shape 43"/>
          <p:cNvSpPr/>
          <p:nvPr/>
        </p:nvSpPr>
        <p:spPr>
          <a:xfrm>
            <a:off x="93350" y="2800125"/>
            <a:ext cx="1607399" cy="949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dl-fldigi</a:t>
            </a:r>
          </a:p>
        </p:txBody>
      </p:sp>
      <p:sp>
        <p:nvSpPr>
          <p:cNvPr id="44" name="Shape 44"/>
          <p:cNvSpPr/>
          <p:nvPr/>
        </p:nvSpPr>
        <p:spPr>
          <a:xfrm>
            <a:off x="2318025" y="2777475"/>
            <a:ext cx="1692000" cy="994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habitat</a:t>
            </a:r>
          </a:p>
        </p:txBody>
      </p:sp>
      <p:cxnSp>
        <p:nvCxnSpPr>
          <p:cNvPr id="45" name="Shape 45"/>
          <p:cNvCxnSpPr>
            <a:stCxn id="43" idx="3"/>
            <a:endCxn id="44" idx="1"/>
          </p:cNvCxnSpPr>
          <p:nvPr/>
        </p:nvCxnSpPr>
        <p:spPr>
          <a:xfrm>
            <a:off x="1700749" y="3274724"/>
            <a:ext cx="61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6" name="Shape 46"/>
          <p:cNvSpPr/>
          <p:nvPr/>
        </p:nvSpPr>
        <p:spPr>
          <a:xfrm>
            <a:off x="2135775" y="4864675"/>
            <a:ext cx="2056500" cy="9491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Payload Document</a:t>
            </a:r>
          </a:p>
        </p:txBody>
      </p:sp>
      <p:cxnSp>
        <p:nvCxnSpPr>
          <p:cNvPr id="47" name="Shape 47"/>
          <p:cNvCxnSpPr>
            <a:stCxn id="44" idx="3"/>
            <a:endCxn id="42" idx="2"/>
          </p:cNvCxnSpPr>
          <p:nvPr/>
        </p:nvCxnSpPr>
        <p:spPr>
          <a:xfrm flipH="1" rot="10800000">
            <a:off x="4010025" y="2436224"/>
            <a:ext cx="779700" cy="83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" name="Shape 48"/>
          <p:cNvCxnSpPr>
            <a:stCxn id="46" idx="0"/>
            <a:endCxn id="44" idx="2"/>
          </p:cNvCxnSpPr>
          <p:nvPr/>
        </p:nvCxnSpPr>
        <p:spPr>
          <a:xfrm rot="10800000">
            <a:off x="3164025" y="3772075"/>
            <a:ext cx="0" cy="109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9" name="Shape 49"/>
          <p:cNvSpPr/>
          <p:nvPr/>
        </p:nvSpPr>
        <p:spPr>
          <a:xfrm>
            <a:off x="6945550" y="1708556"/>
            <a:ext cx="2056500" cy="145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Map</a:t>
            </a:r>
          </a:p>
        </p:txBody>
      </p:sp>
      <p:cxnSp>
        <p:nvCxnSpPr>
          <p:cNvPr id="50" name="Shape 50"/>
          <p:cNvCxnSpPr>
            <a:stCxn id="42" idx="4"/>
            <a:endCxn id="49" idx="1"/>
          </p:cNvCxnSpPr>
          <p:nvPr/>
        </p:nvCxnSpPr>
        <p:spPr>
          <a:xfrm>
            <a:off x="6165962" y="2436199"/>
            <a:ext cx="779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1100" y="1786450"/>
            <a:ext cx="1827699" cy="13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4649"/>
            <a:ext cx="8229600" cy="72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genpayload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11224"/>
            <a:ext cx="9143999" cy="33531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2958350" y="1447525"/>
            <a:ext cx="3717599" cy="54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http://habitat.habhub.org/genpayload/</a:t>
            </a:r>
          </a:p>
        </p:txBody>
      </p:sp>
      <p:sp>
        <p:nvSpPr>
          <p:cNvPr id="59" name="Shape 59"/>
          <p:cNvSpPr/>
          <p:nvPr/>
        </p:nvSpPr>
        <p:spPr>
          <a:xfrm>
            <a:off x="6533675" y="2887175"/>
            <a:ext cx="2531099" cy="751499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74649"/>
            <a:ext cx="8229600" cy="72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Start From Existing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4045"/>
            <a:ext cx="9144000" cy="314990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/>
          <p:nvPr/>
        </p:nvSpPr>
        <p:spPr>
          <a:xfrm>
            <a:off x="1091550" y="3314300"/>
            <a:ext cx="2531099" cy="751499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74649"/>
            <a:ext cx="8229600" cy="72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Getting On The Map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3720"/>
            <a:ext cx="9144000" cy="537621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/>
          <p:nvPr/>
        </p:nvSpPr>
        <p:spPr>
          <a:xfrm>
            <a:off x="1210225" y="1373725"/>
            <a:ext cx="2531099" cy="751499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7538250" y="3656550"/>
            <a:ext cx="933300" cy="567299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7538250" y="5050825"/>
            <a:ext cx="933300" cy="567299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74649"/>
            <a:ext cx="8229600" cy="72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Transmission (RTTY Only)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585" y="1004549"/>
            <a:ext cx="7002824" cy="56184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/>
          <p:nvPr/>
        </p:nvSpPr>
        <p:spPr>
          <a:xfrm>
            <a:off x="1930025" y="1497125"/>
            <a:ext cx="933300" cy="567299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74649"/>
            <a:ext cx="8229600" cy="72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Tracker Sentence Format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506250" y="1273525"/>
            <a:ext cx="8036700" cy="418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$$CLOUD9,2,08:39:59,51.95029,-2.54437,00130,0,0,4,31.4,0.0,0,26.9,999.1,27.1*ABCD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$$		- starts each sentence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CLOUD9	- Payload ID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2		- Sentence Counter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08:39:59	- Time (UTC)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51.95029	- Latitude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-2.54437	- Longitude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00130	- Altitude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0		- Horizontal Speed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0		- Horizontal Direction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4		- Number of GPS Satellites In Use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31.4		- Internal Temperature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0.0		- Battery Voltage in Volts (zero if running on USB power)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0		- Battery current consumption in mA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chemeClr val="dk1"/>
                </a:solidFill>
              </a:rPr>
              <a:t>26.9		- External Temperature (if BMP180 pressure/temperature sensor added)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chemeClr val="dk1"/>
                </a:solidFill>
              </a:rPr>
              <a:t>999.1		- Air Pressure (if BMP180 pressure/temperature sensor added)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chemeClr val="dk1"/>
                </a:solidFill>
              </a:rPr>
              <a:t>27.1		- External Temperature (if DS18B20 temperature sensor added)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ABCD	- CRC Checksum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74649"/>
            <a:ext cx="8229600" cy="48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Payload Doc Sentence Format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75" y="884325"/>
            <a:ext cx="7189424" cy="58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>
            <a:off x="2072400" y="884325"/>
            <a:ext cx="1439700" cy="567299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