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font" Target="fonts/RobotoSlab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" y="916525"/>
            <a:ext cx="1903850" cy="1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" y="916525"/>
            <a:ext cx="1427887" cy="118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88" y="74524"/>
            <a:ext cx="2139168" cy="177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baseline="0" i="0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0" baseline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88" y="74524"/>
            <a:ext cx="2852224" cy="23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 flipH="1" rot="10800000">
            <a:off x="-348182" y="774"/>
            <a:ext cx="1723519" cy="5142725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44242"/>
            <a:ext cx="82296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flipH="1" rot="10800000">
            <a:off x="-348182" y="774"/>
            <a:ext cx="1723519" cy="5142725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44242"/>
            <a:ext cx="4038599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8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0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648200" y="1244242"/>
            <a:ext cx="4038599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8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0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 rot="10800000">
            <a:off x="-348182" y="774"/>
            <a:ext cx="1723519" cy="5142725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i="0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116" name="Shape 116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1pPr>
            <a:lvl2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2pPr>
            <a:lvl3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3pPr>
            <a:lvl4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4pPr>
            <a:lvl5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5pPr>
            <a:lvl6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6pPr>
            <a:lvl7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7pPr>
            <a:lvl8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8pPr>
            <a:lvl9pPr rtl="0" algn="ctr">
              <a:spcBef>
                <a:spcPts val="0"/>
              </a:spcBef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814674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baseline="0" i="0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algn="l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algn="l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Flight Planning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Aims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814675"/>
            <a:ext cx="8036700" cy="411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Learn about …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Flight profile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Ascent Rate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Burst Altitude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How the above relate to each other, to gas volume, payload weight and balloon size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Descent Rate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Wind speed and direction changes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Good and bad predictions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Accuracy of predictions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Ground winds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625" y="76200"/>
            <a:ext cx="1121381" cy="112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Flight Profile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49" y="1054800"/>
            <a:ext cx="6607700" cy="374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478" y="54525"/>
            <a:ext cx="6293042" cy="50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1333975" y="1975312"/>
            <a:ext cx="915000" cy="3719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8800" y="2596256"/>
            <a:ext cx="1643400" cy="3719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161825" y="2596256"/>
            <a:ext cx="915000" cy="3719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48975" y="3543150"/>
            <a:ext cx="915000" cy="3719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833875" y="3753656"/>
            <a:ext cx="915000" cy="3719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209550" y="3585768"/>
            <a:ext cx="915000" cy="37199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Descent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68784" y="1221562"/>
            <a:ext cx="6607700" cy="374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493" y="2071498"/>
            <a:ext cx="4783013" cy="29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58" y="949964"/>
            <a:ext cx="6730082" cy="3878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Winter Flight Profile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Summer Flight Profile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67" y="1010268"/>
            <a:ext cx="5463864" cy="395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2" y="1346118"/>
            <a:ext cx="43719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CUSF Flight Predictor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114300"/>
            <a:ext cx="8554500" cy="94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Flight Path for Tomorrow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84" y="1054800"/>
            <a:ext cx="5691431" cy="389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